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diagrams/data25.xml" ContentType="application/vnd.openxmlformats-officedocument.drawingml.diagramData+xml"/>
  <Override PartName="/ppt/diagrams/layout25.xml" ContentType="application/vnd.openxmlformats-officedocument.drawingml.diagramLayout+xml"/>
  <Override PartName="/ppt/diagrams/quickStyle25.xml" ContentType="application/vnd.openxmlformats-officedocument.drawingml.diagramStyle+xml"/>
  <Override PartName="/ppt/diagrams/colors25.xml" ContentType="application/vnd.openxmlformats-officedocument.drawingml.diagramColors+xml"/>
  <Override PartName="/ppt/diagrams/drawing25.xml" ContentType="application/vnd.ms-office.drawingml.diagramDrawing+xml"/>
  <Override PartName="/ppt/diagrams/data26.xml" ContentType="application/vnd.openxmlformats-officedocument.drawingml.diagramData+xml"/>
  <Override PartName="/ppt/diagrams/layout26.xml" ContentType="application/vnd.openxmlformats-officedocument.drawingml.diagramLayout+xml"/>
  <Override PartName="/ppt/diagrams/quickStyle26.xml" ContentType="application/vnd.openxmlformats-officedocument.drawingml.diagramStyle+xml"/>
  <Override PartName="/ppt/diagrams/colors26.xml" ContentType="application/vnd.openxmlformats-officedocument.drawingml.diagramColors+xml"/>
  <Override PartName="/ppt/diagrams/drawing26.xml" ContentType="application/vnd.ms-office.drawingml.diagramDrawing+xml"/>
  <Override PartName="/ppt/diagrams/data27.xml" ContentType="application/vnd.openxmlformats-officedocument.drawingml.diagramData+xml"/>
  <Override PartName="/ppt/diagrams/layout27.xml" ContentType="application/vnd.openxmlformats-officedocument.drawingml.diagramLayout+xml"/>
  <Override PartName="/ppt/diagrams/quickStyle27.xml" ContentType="application/vnd.openxmlformats-officedocument.drawingml.diagramStyle+xml"/>
  <Override PartName="/ppt/diagrams/colors27.xml" ContentType="application/vnd.openxmlformats-officedocument.drawingml.diagramColors+xml"/>
  <Override PartName="/ppt/diagrams/drawing27.xml" ContentType="application/vnd.ms-office.drawingml.diagramDrawing+xml"/>
  <Override PartName="/ppt/diagrams/data28.xml" ContentType="application/vnd.openxmlformats-officedocument.drawingml.diagramData+xml"/>
  <Override PartName="/ppt/diagrams/layout28.xml" ContentType="application/vnd.openxmlformats-officedocument.drawingml.diagramLayout+xml"/>
  <Override PartName="/ppt/diagrams/quickStyle28.xml" ContentType="application/vnd.openxmlformats-officedocument.drawingml.diagramStyle+xml"/>
  <Override PartName="/ppt/diagrams/colors28.xml" ContentType="application/vnd.openxmlformats-officedocument.drawingml.diagramColors+xml"/>
  <Override PartName="/ppt/diagrams/drawing28.xml" ContentType="application/vnd.ms-office.drawingml.diagramDrawing+xml"/>
  <Override PartName="/ppt/diagrams/data29.xml" ContentType="application/vnd.openxmlformats-officedocument.drawingml.diagramData+xml"/>
  <Override PartName="/ppt/diagrams/layout29.xml" ContentType="application/vnd.openxmlformats-officedocument.drawingml.diagramLayout+xml"/>
  <Override PartName="/ppt/diagrams/quickStyle29.xml" ContentType="application/vnd.openxmlformats-officedocument.drawingml.diagramStyle+xml"/>
  <Override PartName="/ppt/diagrams/colors29.xml" ContentType="application/vnd.openxmlformats-officedocument.drawingml.diagramColors+xml"/>
  <Override PartName="/ppt/diagrams/drawing29.xml" ContentType="application/vnd.ms-office.drawingml.diagramDrawing+xml"/>
  <Override PartName="/ppt/diagrams/data30.xml" ContentType="application/vnd.openxmlformats-officedocument.drawingml.diagramData+xml"/>
  <Override PartName="/ppt/diagrams/layout30.xml" ContentType="application/vnd.openxmlformats-officedocument.drawingml.diagramLayout+xml"/>
  <Override PartName="/ppt/diagrams/quickStyle30.xml" ContentType="application/vnd.openxmlformats-officedocument.drawingml.diagramStyle+xml"/>
  <Override PartName="/ppt/diagrams/colors30.xml" ContentType="application/vnd.openxmlformats-officedocument.drawingml.diagramColors+xml"/>
  <Override PartName="/ppt/diagrams/drawing30.xml" ContentType="application/vnd.ms-office.drawingml.diagramDrawing+xml"/>
  <Override PartName="/ppt/diagrams/data31.xml" ContentType="application/vnd.openxmlformats-officedocument.drawingml.diagramData+xml"/>
  <Override PartName="/ppt/diagrams/layout31.xml" ContentType="application/vnd.openxmlformats-officedocument.drawingml.diagramLayout+xml"/>
  <Override PartName="/ppt/diagrams/quickStyle31.xml" ContentType="application/vnd.openxmlformats-officedocument.drawingml.diagramStyle+xml"/>
  <Override PartName="/ppt/diagrams/colors31.xml" ContentType="application/vnd.openxmlformats-officedocument.drawingml.diagramColors+xml"/>
  <Override PartName="/ppt/diagrams/drawing31.xml" ContentType="application/vnd.ms-office.drawingml.diagramDrawing+xml"/>
  <Override PartName="/ppt/diagrams/data32.xml" ContentType="application/vnd.openxmlformats-officedocument.drawingml.diagramData+xml"/>
  <Override PartName="/ppt/diagrams/layout32.xml" ContentType="application/vnd.openxmlformats-officedocument.drawingml.diagramLayout+xml"/>
  <Override PartName="/ppt/diagrams/quickStyle32.xml" ContentType="application/vnd.openxmlformats-officedocument.drawingml.diagramStyle+xml"/>
  <Override PartName="/ppt/diagrams/colors32.xml" ContentType="application/vnd.openxmlformats-officedocument.drawingml.diagramColors+xml"/>
  <Override PartName="/ppt/diagrams/drawing32.xml" ContentType="application/vnd.ms-office.drawingml.diagramDrawing+xml"/>
  <Override PartName="/ppt/diagrams/data33.xml" ContentType="application/vnd.openxmlformats-officedocument.drawingml.diagramData+xml"/>
  <Override PartName="/ppt/diagrams/layout33.xml" ContentType="application/vnd.openxmlformats-officedocument.drawingml.diagramLayout+xml"/>
  <Override PartName="/ppt/diagrams/quickStyle33.xml" ContentType="application/vnd.openxmlformats-officedocument.drawingml.diagramStyle+xml"/>
  <Override PartName="/ppt/diagrams/colors33.xml" ContentType="application/vnd.openxmlformats-officedocument.drawingml.diagramColors+xml"/>
  <Override PartName="/ppt/diagrams/drawing33.xml" ContentType="application/vnd.ms-office.drawingml.diagramDrawing+xml"/>
  <Override PartName="/ppt/diagrams/data34.xml" ContentType="application/vnd.openxmlformats-officedocument.drawingml.diagramData+xml"/>
  <Override PartName="/ppt/diagrams/layout34.xml" ContentType="application/vnd.openxmlformats-officedocument.drawingml.diagramLayout+xml"/>
  <Override PartName="/ppt/diagrams/quickStyle34.xml" ContentType="application/vnd.openxmlformats-officedocument.drawingml.diagramStyle+xml"/>
  <Override PartName="/ppt/diagrams/colors34.xml" ContentType="application/vnd.openxmlformats-officedocument.drawingml.diagramColors+xml"/>
  <Override PartName="/ppt/diagrams/drawing34.xml" ContentType="application/vnd.ms-office.drawingml.diagramDrawing+xml"/>
  <Override PartName="/ppt/diagrams/data35.xml" ContentType="application/vnd.openxmlformats-officedocument.drawingml.diagramData+xml"/>
  <Override PartName="/ppt/diagrams/layout35.xml" ContentType="application/vnd.openxmlformats-officedocument.drawingml.diagramLayout+xml"/>
  <Override PartName="/ppt/diagrams/quickStyle35.xml" ContentType="application/vnd.openxmlformats-officedocument.drawingml.diagramStyle+xml"/>
  <Override PartName="/ppt/diagrams/colors35.xml" ContentType="application/vnd.openxmlformats-officedocument.drawingml.diagramColors+xml"/>
  <Override PartName="/ppt/diagrams/drawing35.xml" ContentType="application/vnd.ms-office.drawingml.diagramDrawing+xml"/>
  <Override PartName="/ppt/diagrams/data36.xml" ContentType="application/vnd.openxmlformats-officedocument.drawingml.diagramData+xml"/>
  <Override PartName="/ppt/diagrams/layout36.xml" ContentType="application/vnd.openxmlformats-officedocument.drawingml.diagramLayout+xml"/>
  <Override PartName="/ppt/diagrams/quickStyle36.xml" ContentType="application/vnd.openxmlformats-officedocument.drawingml.diagramStyle+xml"/>
  <Override PartName="/ppt/diagrams/colors36.xml" ContentType="application/vnd.openxmlformats-officedocument.drawingml.diagramColors+xml"/>
  <Override PartName="/ppt/diagrams/drawing36.xml" ContentType="application/vnd.ms-office.drawingml.diagramDrawing+xml"/>
  <Override PartName="/ppt/diagrams/data37.xml" ContentType="application/vnd.openxmlformats-officedocument.drawingml.diagramData+xml"/>
  <Override PartName="/ppt/diagrams/layout37.xml" ContentType="application/vnd.openxmlformats-officedocument.drawingml.diagramLayout+xml"/>
  <Override PartName="/ppt/diagrams/quickStyle37.xml" ContentType="application/vnd.openxmlformats-officedocument.drawingml.diagramStyle+xml"/>
  <Override PartName="/ppt/diagrams/colors37.xml" ContentType="application/vnd.openxmlformats-officedocument.drawingml.diagramColors+xml"/>
  <Override PartName="/ppt/diagrams/drawing37.xml" ContentType="application/vnd.ms-office.drawingml.diagramDrawing+xml"/>
  <Override PartName="/ppt/diagrams/data38.xml" ContentType="application/vnd.openxmlformats-officedocument.drawingml.diagramData+xml"/>
  <Override PartName="/ppt/diagrams/layout38.xml" ContentType="application/vnd.openxmlformats-officedocument.drawingml.diagramLayout+xml"/>
  <Override PartName="/ppt/diagrams/quickStyle38.xml" ContentType="application/vnd.openxmlformats-officedocument.drawingml.diagramStyle+xml"/>
  <Override PartName="/ppt/diagrams/colors38.xml" ContentType="application/vnd.openxmlformats-officedocument.drawingml.diagramColors+xml"/>
  <Override PartName="/ppt/diagrams/drawing38.xml" ContentType="application/vnd.ms-office.drawingml.diagramDrawing+xml"/>
  <Override PartName="/ppt/diagrams/data39.xml" ContentType="application/vnd.openxmlformats-officedocument.drawingml.diagramData+xml"/>
  <Override PartName="/ppt/diagrams/layout39.xml" ContentType="application/vnd.openxmlformats-officedocument.drawingml.diagramLayout+xml"/>
  <Override PartName="/ppt/diagrams/quickStyle39.xml" ContentType="application/vnd.openxmlformats-officedocument.drawingml.diagramStyle+xml"/>
  <Override PartName="/ppt/diagrams/colors39.xml" ContentType="application/vnd.openxmlformats-officedocument.drawingml.diagramColors+xml"/>
  <Override PartName="/ppt/diagrams/drawing39.xml" ContentType="application/vnd.ms-office.drawingml.diagramDrawing+xml"/>
  <Override PartName="/ppt/diagrams/data40.xml" ContentType="application/vnd.openxmlformats-officedocument.drawingml.diagramData+xml"/>
  <Override PartName="/ppt/diagrams/layout40.xml" ContentType="application/vnd.openxmlformats-officedocument.drawingml.diagramLayout+xml"/>
  <Override PartName="/ppt/diagrams/quickStyle40.xml" ContentType="application/vnd.openxmlformats-officedocument.drawingml.diagramStyle+xml"/>
  <Override PartName="/ppt/diagrams/colors40.xml" ContentType="application/vnd.openxmlformats-officedocument.drawingml.diagramColors+xml"/>
  <Override PartName="/ppt/diagrams/drawing40.xml" ContentType="application/vnd.ms-office.drawingml.diagramDrawing+xml"/>
  <Override PartName="/ppt/diagrams/data41.xml" ContentType="application/vnd.openxmlformats-officedocument.drawingml.diagramData+xml"/>
  <Override PartName="/ppt/diagrams/layout41.xml" ContentType="application/vnd.openxmlformats-officedocument.drawingml.diagramLayout+xml"/>
  <Override PartName="/ppt/diagrams/quickStyle41.xml" ContentType="application/vnd.openxmlformats-officedocument.drawingml.diagramStyle+xml"/>
  <Override PartName="/ppt/diagrams/colors41.xml" ContentType="application/vnd.openxmlformats-officedocument.drawingml.diagramColors+xml"/>
  <Override PartName="/ppt/diagrams/drawing41.xml" ContentType="application/vnd.ms-office.drawingml.diagramDrawing+xml"/>
  <Override PartName="/ppt/diagrams/data42.xml" ContentType="application/vnd.openxmlformats-officedocument.drawingml.diagramData+xml"/>
  <Override PartName="/ppt/diagrams/layout42.xml" ContentType="application/vnd.openxmlformats-officedocument.drawingml.diagramLayout+xml"/>
  <Override PartName="/ppt/diagrams/quickStyle42.xml" ContentType="application/vnd.openxmlformats-officedocument.drawingml.diagramStyle+xml"/>
  <Override PartName="/ppt/diagrams/colors42.xml" ContentType="application/vnd.openxmlformats-officedocument.drawingml.diagramColors+xml"/>
  <Override PartName="/ppt/diagrams/drawing42.xml" ContentType="application/vnd.ms-office.drawingml.diagramDrawing+xml"/>
  <Override PartName="/ppt/diagrams/data43.xml" ContentType="application/vnd.openxmlformats-officedocument.drawingml.diagramData+xml"/>
  <Override PartName="/ppt/diagrams/layout43.xml" ContentType="application/vnd.openxmlformats-officedocument.drawingml.diagramLayout+xml"/>
  <Override PartName="/ppt/diagrams/quickStyle43.xml" ContentType="application/vnd.openxmlformats-officedocument.drawingml.diagramStyle+xml"/>
  <Override PartName="/ppt/diagrams/colors43.xml" ContentType="application/vnd.openxmlformats-officedocument.drawingml.diagramColors+xml"/>
  <Override PartName="/ppt/diagrams/drawing43.xml" ContentType="application/vnd.ms-office.drawingml.diagramDrawing+xml"/>
  <Override PartName="/ppt/diagrams/data44.xml" ContentType="application/vnd.openxmlformats-officedocument.drawingml.diagramData+xml"/>
  <Override PartName="/ppt/diagrams/layout44.xml" ContentType="application/vnd.openxmlformats-officedocument.drawingml.diagramLayout+xml"/>
  <Override PartName="/ppt/diagrams/quickStyle44.xml" ContentType="application/vnd.openxmlformats-officedocument.drawingml.diagramStyle+xml"/>
  <Override PartName="/ppt/diagrams/colors44.xml" ContentType="application/vnd.openxmlformats-officedocument.drawingml.diagramColors+xml"/>
  <Override PartName="/ppt/diagrams/drawing44.xml" ContentType="application/vnd.ms-office.drawingml.diagramDrawing+xml"/>
  <Override PartName="/ppt/diagrams/data45.xml" ContentType="application/vnd.openxmlformats-officedocument.drawingml.diagramData+xml"/>
  <Override PartName="/ppt/diagrams/layout45.xml" ContentType="application/vnd.openxmlformats-officedocument.drawingml.diagramLayout+xml"/>
  <Override PartName="/ppt/diagrams/quickStyle45.xml" ContentType="application/vnd.openxmlformats-officedocument.drawingml.diagramStyle+xml"/>
  <Override PartName="/ppt/diagrams/colors45.xml" ContentType="application/vnd.openxmlformats-officedocument.drawingml.diagramColors+xml"/>
  <Override PartName="/ppt/diagrams/drawing45.xml" ContentType="application/vnd.ms-office.drawingml.diagramDrawing+xml"/>
  <Override PartName="/ppt/diagrams/data46.xml" ContentType="application/vnd.openxmlformats-officedocument.drawingml.diagramData+xml"/>
  <Override PartName="/ppt/diagrams/layout46.xml" ContentType="application/vnd.openxmlformats-officedocument.drawingml.diagramLayout+xml"/>
  <Override PartName="/ppt/diagrams/quickStyle46.xml" ContentType="application/vnd.openxmlformats-officedocument.drawingml.diagramStyle+xml"/>
  <Override PartName="/ppt/diagrams/colors46.xml" ContentType="application/vnd.openxmlformats-officedocument.drawingml.diagramColors+xml"/>
  <Override PartName="/ppt/diagrams/drawing46.xml" ContentType="application/vnd.ms-office.drawingml.diagramDrawing+xml"/>
  <Override PartName="/ppt/diagrams/data47.xml" ContentType="application/vnd.openxmlformats-officedocument.drawingml.diagramData+xml"/>
  <Override PartName="/ppt/diagrams/layout47.xml" ContentType="application/vnd.openxmlformats-officedocument.drawingml.diagramLayout+xml"/>
  <Override PartName="/ppt/diagrams/quickStyle47.xml" ContentType="application/vnd.openxmlformats-officedocument.drawingml.diagramStyle+xml"/>
  <Override PartName="/ppt/diagrams/colors47.xml" ContentType="application/vnd.openxmlformats-officedocument.drawingml.diagramColors+xml"/>
  <Override PartName="/ppt/diagrams/drawing47.xml" ContentType="application/vnd.ms-office.drawingml.diagramDrawing+xml"/>
  <Override PartName="/ppt/diagrams/data48.xml" ContentType="application/vnd.openxmlformats-officedocument.drawingml.diagramData+xml"/>
  <Override PartName="/ppt/diagrams/layout48.xml" ContentType="application/vnd.openxmlformats-officedocument.drawingml.diagramLayout+xml"/>
  <Override PartName="/ppt/diagrams/quickStyle48.xml" ContentType="application/vnd.openxmlformats-officedocument.drawingml.diagramStyle+xml"/>
  <Override PartName="/ppt/diagrams/colors48.xml" ContentType="application/vnd.openxmlformats-officedocument.drawingml.diagramColors+xml"/>
  <Override PartName="/ppt/diagrams/drawing48.xml" ContentType="application/vnd.ms-office.drawingml.diagramDrawing+xml"/>
  <Override PartName="/ppt/diagrams/data49.xml" ContentType="application/vnd.openxmlformats-officedocument.drawingml.diagramData+xml"/>
  <Override PartName="/ppt/diagrams/layout49.xml" ContentType="application/vnd.openxmlformats-officedocument.drawingml.diagramLayout+xml"/>
  <Override PartName="/ppt/diagrams/quickStyle49.xml" ContentType="application/vnd.openxmlformats-officedocument.drawingml.diagramStyle+xml"/>
  <Override PartName="/ppt/diagrams/colors49.xml" ContentType="application/vnd.openxmlformats-officedocument.drawingml.diagramColors+xml"/>
  <Override PartName="/ppt/diagrams/drawing49.xml" ContentType="application/vnd.ms-office.drawingml.diagramDrawing+xml"/>
  <Override PartName="/ppt/diagrams/data50.xml" ContentType="application/vnd.openxmlformats-officedocument.drawingml.diagramData+xml"/>
  <Override PartName="/ppt/diagrams/layout50.xml" ContentType="application/vnd.openxmlformats-officedocument.drawingml.diagramLayout+xml"/>
  <Override PartName="/ppt/diagrams/quickStyle50.xml" ContentType="application/vnd.openxmlformats-officedocument.drawingml.diagramStyle+xml"/>
  <Override PartName="/ppt/diagrams/colors50.xml" ContentType="application/vnd.openxmlformats-officedocument.drawingml.diagramColors+xml"/>
  <Override PartName="/ppt/diagrams/drawing50.xml" ContentType="application/vnd.ms-office.drawingml.diagramDrawing+xml"/>
  <Override PartName="/ppt/diagrams/data51.xml" ContentType="application/vnd.openxmlformats-officedocument.drawingml.diagramData+xml"/>
  <Override PartName="/ppt/diagrams/layout51.xml" ContentType="application/vnd.openxmlformats-officedocument.drawingml.diagramLayout+xml"/>
  <Override PartName="/ppt/diagrams/quickStyle51.xml" ContentType="application/vnd.openxmlformats-officedocument.drawingml.diagramStyle+xml"/>
  <Override PartName="/ppt/diagrams/colors51.xml" ContentType="application/vnd.openxmlformats-officedocument.drawingml.diagramColors+xml"/>
  <Override PartName="/ppt/diagrams/drawing51.xml" ContentType="application/vnd.ms-office.drawingml.diagramDrawing+xml"/>
  <Override PartName="/ppt/diagrams/data52.xml" ContentType="application/vnd.openxmlformats-officedocument.drawingml.diagramData+xml"/>
  <Override PartName="/ppt/diagrams/layout52.xml" ContentType="application/vnd.openxmlformats-officedocument.drawingml.diagramLayout+xml"/>
  <Override PartName="/ppt/diagrams/quickStyle52.xml" ContentType="application/vnd.openxmlformats-officedocument.drawingml.diagramStyle+xml"/>
  <Override PartName="/ppt/diagrams/colors52.xml" ContentType="application/vnd.openxmlformats-officedocument.drawingml.diagramColors+xml"/>
  <Override PartName="/ppt/diagrams/drawing52.xml" ContentType="application/vnd.ms-office.drawingml.diagramDrawing+xml"/>
  <Override PartName="/ppt/diagrams/data53.xml" ContentType="application/vnd.openxmlformats-officedocument.drawingml.diagramData+xml"/>
  <Override PartName="/ppt/diagrams/layout53.xml" ContentType="application/vnd.openxmlformats-officedocument.drawingml.diagramLayout+xml"/>
  <Override PartName="/ppt/diagrams/quickStyle53.xml" ContentType="application/vnd.openxmlformats-officedocument.drawingml.diagramStyle+xml"/>
  <Override PartName="/ppt/diagrams/colors53.xml" ContentType="application/vnd.openxmlformats-officedocument.drawingml.diagramColors+xml"/>
  <Override PartName="/ppt/diagrams/drawing53.xml" ContentType="application/vnd.ms-office.drawingml.diagramDrawing+xml"/>
  <Override PartName="/ppt/diagrams/data54.xml" ContentType="application/vnd.openxmlformats-officedocument.drawingml.diagramData+xml"/>
  <Override PartName="/ppt/diagrams/layout54.xml" ContentType="application/vnd.openxmlformats-officedocument.drawingml.diagramLayout+xml"/>
  <Override PartName="/ppt/diagrams/quickStyle54.xml" ContentType="application/vnd.openxmlformats-officedocument.drawingml.diagramStyle+xml"/>
  <Override PartName="/ppt/diagrams/colors54.xml" ContentType="application/vnd.openxmlformats-officedocument.drawingml.diagramColors+xml"/>
  <Override PartName="/ppt/diagrams/drawing54.xml" ContentType="application/vnd.ms-office.drawingml.diagramDrawing+xml"/>
  <Override PartName="/ppt/diagrams/data55.xml" ContentType="application/vnd.openxmlformats-officedocument.drawingml.diagramData+xml"/>
  <Override PartName="/ppt/diagrams/layout55.xml" ContentType="application/vnd.openxmlformats-officedocument.drawingml.diagramLayout+xml"/>
  <Override PartName="/ppt/diagrams/quickStyle55.xml" ContentType="application/vnd.openxmlformats-officedocument.drawingml.diagramStyle+xml"/>
  <Override PartName="/ppt/diagrams/colors55.xml" ContentType="application/vnd.openxmlformats-officedocument.drawingml.diagramColors+xml"/>
  <Override PartName="/ppt/diagrams/drawing55.xml" ContentType="application/vnd.ms-office.drawingml.diagramDrawing+xml"/>
  <Override PartName="/ppt/diagrams/data56.xml" ContentType="application/vnd.openxmlformats-officedocument.drawingml.diagramData+xml"/>
  <Override PartName="/ppt/diagrams/layout56.xml" ContentType="application/vnd.openxmlformats-officedocument.drawingml.diagramLayout+xml"/>
  <Override PartName="/ppt/diagrams/quickStyle56.xml" ContentType="application/vnd.openxmlformats-officedocument.drawingml.diagramStyle+xml"/>
  <Override PartName="/ppt/diagrams/colors56.xml" ContentType="application/vnd.openxmlformats-officedocument.drawingml.diagramColors+xml"/>
  <Override PartName="/ppt/diagrams/drawing56.xml" ContentType="application/vnd.ms-office.drawingml.diagramDrawing+xml"/>
  <Override PartName="/ppt/diagrams/data57.xml" ContentType="application/vnd.openxmlformats-officedocument.drawingml.diagramData+xml"/>
  <Override PartName="/ppt/diagrams/layout57.xml" ContentType="application/vnd.openxmlformats-officedocument.drawingml.diagramLayout+xml"/>
  <Override PartName="/ppt/diagrams/quickStyle57.xml" ContentType="application/vnd.openxmlformats-officedocument.drawingml.diagramStyle+xml"/>
  <Override PartName="/ppt/diagrams/colors57.xml" ContentType="application/vnd.openxmlformats-officedocument.drawingml.diagramColors+xml"/>
  <Override PartName="/ppt/diagrams/drawing57.xml" ContentType="application/vnd.ms-office.drawingml.diagramDrawing+xml"/>
  <Override PartName="/ppt/diagrams/data58.xml" ContentType="application/vnd.openxmlformats-officedocument.drawingml.diagramData+xml"/>
  <Override PartName="/ppt/diagrams/layout58.xml" ContentType="application/vnd.openxmlformats-officedocument.drawingml.diagramLayout+xml"/>
  <Override PartName="/ppt/diagrams/quickStyle58.xml" ContentType="application/vnd.openxmlformats-officedocument.drawingml.diagramStyle+xml"/>
  <Override PartName="/ppt/diagrams/colors58.xml" ContentType="application/vnd.openxmlformats-officedocument.drawingml.diagramColors+xml"/>
  <Override PartName="/ppt/diagrams/drawing58.xml" ContentType="application/vnd.ms-office.drawingml.diagramDrawing+xml"/>
  <Override PartName="/ppt/diagrams/data59.xml" ContentType="application/vnd.openxmlformats-officedocument.drawingml.diagramData+xml"/>
  <Override PartName="/ppt/diagrams/layout59.xml" ContentType="application/vnd.openxmlformats-officedocument.drawingml.diagramLayout+xml"/>
  <Override PartName="/ppt/diagrams/quickStyle59.xml" ContentType="application/vnd.openxmlformats-officedocument.drawingml.diagramStyle+xml"/>
  <Override PartName="/ppt/diagrams/colors59.xml" ContentType="application/vnd.openxmlformats-officedocument.drawingml.diagramColors+xml"/>
  <Override PartName="/ppt/diagrams/drawing59.xml" ContentType="application/vnd.ms-office.drawingml.diagramDrawing+xml"/>
  <Override PartName="/ppt/diagrams/data60.xml" ContentType="application/vnd.openxmlformats-officedocument.drawingml.diagramData+xml"/>
  <Override PartName="/ppt/diagrams/layout60.xml" ContentType="application/vnd.openxmlformats-officedocument.drawingml.diagramLayout+xml"/>
  <Override PartName="/ppt/diagrams/quickStyle60.xml" ContentType="application/vnd.openxmlformats-officedocument.drawingml.diagramStyle+xml"/>
  <Override PartName="/ppt/diagrams/colors60.xml" ContentType="application/vnd.openxmlformats-officedocument.drawingml.diagramColors+xml"/>
  <Override PartName="/ppt/diagrams/drawing60.xml" ContentType="application/vnd.ms-office.drawingml.diagramDrawing+xml"/>
  <Override PartName="/ppt/diagrams/data61.xml" ContentType="application/vnd.openxmlformats-officedocument.drawingml.diagramData+xml"/>
  <Override PartName="/ppt/diagrams/layout61.xml" ContentType="application/vnd.openxmlformats-officedocument.drawingml.diagramLayout+xml"/>
  <Override PartName="/ppt/diagrams/quickStyle61.xml" ContentType="application/vnd.openxmlformats-officedocument.drawingml.diagramStyle+xml"/>
  <Override PartName="/ppt/diagrams/colors61.xml" ContentType="application/vnd.openxmlformats-officedocument.drawingml.diagramColors+xml"/>
  <Override PartName="/ppt/diagrams/drawing61.xml" ContentType="application/vnd.ms-office.drawingml.diagramDrawing+xml"/>
  <Override PartName="/ppt/diagrams/data62.xml" ContentType="application/vnd.openxmlformats-officedocument.drawingml.diagramData+xml"/>
  <Override PartName="/ppt/diagrams/layout62.xml" ContentType="application/vnd.openxmlformats-officedocument.drawingml.diagramLayout+xml"/>
  <Override PartName="/ppt/diagrams/quickStyle62.xml" ContentType="application/vnd.openxmlformats-officedocument.drawingml.diagramStyle+xml"/>
  <Override PartName="/ppt/diagrams/colors62.xml" ContentType="application/vnd.openxmlformats-officedocument.drawingml.diagramColors+xml"/>
  <Override PartName="/ppt/diagrams/drawing62.xml" ContentType="application/vnd.ms-office.drawingml.diagramDrawing+xml"/>
  <Override PartName="/ppt/diagrams/data63.xml" ContentType="application/vnd.openxmlformats-officedocument.drawingml.diagramData+xml"/>
  <Override PartName="/ppt/diagrams/layout63.xml" ContentType="application/vnd.openxmlformats-officedocument.drawingml.diagramLayout+xml"/>
  <Override PartName="/ppt/diagrams/quickStyle63.xml" ContentType="application/vnd.openxmlformats-officedocument.drawingml.diagramStyle+xml"/>
  <Override PartName="/ppt/diagrams/colors63.xml" ContentType="application/vnd.openxmlformats-officedocument.drawingml.diagramColors+xml"/>
  <Override PartName="/ppt/diagrams/drawing63.xml" ContentType="application/vnd.ms-office.drawingml.diagramDrawing+xml"/>
  <Override PartName="/ppt/diagrams/data64.xml" ContentType="application/vnd.openxmlformats-officedocument.drawingml.diagramData+xml"/>
  <Override PartName="/ppt/diagrams/layout64.xml" ContentType="application/vnd.openxmlformats-officedocument.drawingml.diagramLayout+xml"/>
  <Override PartName="/ppt/diagrams/quickStyle64.xml" ContentType="application/vnd.openxmlformats-officedocument.drawingml.diagramStyle+xml"/>
  <Override PartName="/ppt/diagrams/colors64.xml" ContentType="application/vnd.openxmlformats-officedocument.drawingml.diagramColors+xml"/>
  <Override PartName="/ppt/diagrams/drawing64.xml" ContentType="application/vnd.ms-office.drawingml.diagramDrawing+xml"/>
  <Override PartName="/ppt/diagrams/data65.xml" ContentType="application/vnd.openxmlformats-officedocument.drawingml.diagramData+xml"/>
  <Override PartName="/ppt/diagrams/layout65.xml" ContentType="application/vnd.openxmlformats-officedocument.drawingml.diagramLayout+xml"/>
  <Override PartName="/ppt/diagrams/quickStyle65.xml" ContentType="application/vnd.openxmlformats-officedocument.drawingml.diagramStyle+xml"/>
  <Override PartName="/ppt/diagrams/colors65.xml" ContentType="application/vnd.openxmlformats-officedocument.drawingml.diagramColors+xml"/>
  <Override PartName="/ppt/diagrams/drawing65.xml" ContentType="application/vnd.ms-office.drawingml.diagramDrawing+xml"/>
  <Override PartName="/ppt/diagrams/data66.xml" ContentType="application/vnd.openxmlformats-officedocument.drawingml.diagramData+xml"/>
  <Override PartName="/ppt/diagrams/layout66.xml" ContentType="application/vnd.openxmlformats-officedocument.drawingml.diagramLayout+xml"/>
  <Override PartName="/ppt/diagrams/quickStyle66.xml" ContentType="application/vnd.openxmlformats-officedocument.drawingml.diagramStyle+xml"/>
  <Override PartName="/ppt/diagrams/colors66.xml" ContentType="application/vnd.openxmlformats-officedocument.drawingml.diagramColors+xml"/>
  <Override PartName="/ppt/diagrams/drawing66.xml" ContentType="application/vnd.ms-office.drawingml.diagramDrawing+xml"/>
  <Override PartName="/ppt/diagrams/data67.xml" ContentType="application/vnd.openxmlformats-officedocument.drawingml.diagramData+xml"/>
  <Override PartName="/ppt/diagrams/layout67.xml" ContentType="application/vnd.openxmlformats-officedocument.drawingml.diagramLayout+xml"/>
  <Override PartName="/ppt/diagrams/quickStyle67.xml" ContentType="application/vnd.openxmlformats-officedocument.drawingml.diagramStyle+xml"/>
  <Override PartName="/ppt/diagrams/colors67.xml" ContentType="application/vnd.openxmlformats-officedocument.drawingml.diagramColors+xml"/>
  <Override PartName="/ppt/diagrams/drawing67.xml" ContentType="application/vnd.ms-office.drawingml.diagramDrawing+xml"/>
  <Override PartName="/ppt/diagrams/data68.xml" ContentType="application/vnd.openxmlformats-officedocument.drawingml.diagramData+xml"/>
  <Override PartName="/ppt/diagrams/layout68.xml" ContentType="application/vnd.openxmlformats-officedocument.drawingml.diagramLayout+xml"/>
  <Override PartName="/ppt/diagrams/quickStyle68.xml" ContentType="application/vnd.openxmlformats-officedocument.drawingml.diagramStyle+xml"/>
  <Override PartName="/ppt/diagrams/colors68.xml" ContentType="application/vnd.openxmlformats-officedocument.drawingml.diagramColors+xml"/>
  <Override PartName="/ppt/diagrams/drawing68.xml" ContentType="application/vnd.ms-office.drawingml.diagramDrawing+xml"/>
  <Override PartName="/ppt/diagrams/data69.xml" ContentType="application/vnd.openxmlformats-officedocument.drawingml.diagramData+xml"/>
  <Override PartName="/ppt/diagrams/layout69.xml" ContentType="application/vnd.openxmlformats-officedocument.drawingml.diagramLayout+xml"/>
  <Override PartName="/ppt/diagrams/quickStyle69.xml" ContentType="application/vnd.openxmlformats-officedocument.drawingml.diagramStyle+xml"/>
  <Override PartName="/ppt/diagrams/colors69.xml" ContentType="application/vnd.openxmlformats-officedocument.drawingml.diagramColors+xml"/>
  <Override PartName="/ppt/diagrams/drawing69.xml" ContentType="application/vnd.ms-office.drawingml.diagramDrawing+xml"/>
  <Override PartName="/ppt/diagrams/data70.xml" ContentType="application/vnd.openxmlformats-officedocument.drawingml.diagramData+xml"/>
  <Override PartName="/ppt/diagrams/layout70.xml" ContentType="application/vnd.openxmlformats-officedocument.drawingml.diagramLayout+xml"/>
  <Override PartName="/ppt/diagrams/quickStyle70.xml" ContentType="application/vnd.openxmlformats-officedocument.drawingml.diagramStyle+xml"/>
  <Override PartName="/ppt/diagrams/colors70.xml" ContentType="application/vnd.openxmlformats-officedocument.drawingml.diagramColors+xml"/>
  <Override PartName="/ppt/diagrams/drawing70.xml" ContentType="application/vnd.ms-office.drawingml.diagramDrawing+xml"/>
  <Override PartName="/ppt/diagrams/data71.xml" ContentType="application/vnd.openxmlformats-officedocument.drawingml.diagramData+xml"/>
  <Override PartName="/ppt/diagrams/layout71.xml" ContentType="application/vnd.openxmlformats-officedocument.drawingml.diagramLayout+xml"/>
  <Override PartName="/ppt/diagrams/quickStyle71.xml" ContentType="application/vnd.openxmlformats-officedocument.drawingml.diagramStyle+xml"/>
  <Override PartName="/ppt/diagrams/colors71.xml" ContentType="application/vnd.openxmlformats-officedocument.drawingml.diagramColors+xml"/>
  <Override PartName="/ppt/diagrams/drawing71.xml" ContentType="application/vnd.ms-office.drawingml.diagramDrawing+xml"/>
  <Override PartName="/ppt/diagrams/data72.xml" ContentType="application/vnd.openxmlformats-officedocument.drawingml.diagramData+xml"/>
  <Override PartName="/ppt/diagrams/layout72.xml" ContentType="application/vnd.openxmlformats-officedocument.drawingml.diagramLayout+xml"/>
  <Override PartName="/ppt/diagrams/quickStyle72.xml" ContentType="application/vnd.openxmlformats-officedocument.drawingml.diagramStyle+xml"/>
  <Override PartName="/ppt/diagrams/colors72.xml" ContentType="application/vnd.openxmlformats-officedocument.drawingml.diagramColors+xml"/>
  <Override PartName="/ppt/diagrams/drawing72.xml" ContentType="application/vnd.ms-office.drawingml.diagramDrawing+xml"/>
  <Override PartName="/ppt/diagrams/data73.xml" ContentType="application/vnd.openxmlformats-officedocument.drawingml.diagramData+xml"/>
  <Override PartName="/ppt/diagrams/layout73.xml" ContentType="application/vnd.openxmlformats-officedocument.drawingml.diagramLayout+xml"/>
  <Override PartName="/ppt/diagrams/quickStyle73.xml" ContentType="application/vnd.openxmlformats-officedocument.drawingml.diagramStyle+xml"/>
  <Override PartName="/ppt/diagrams/colors73.xml" ContentType="application/vnd.openxmlformats-officedocument.drawingml.diagramColors+xml"/>
  <Override PartName="/ppt/diagrams/drawing73.xml" ContentType="application/vnd.ms-office.drawingml.diagramDrawing+xml"/>
  <Override PartName="/ppt/diagrams/data74.xml" ContentType="application/vnd.openxmlformats-officedocument.drawingml.diagramData+xml"/>
  <Override PartName="/ppt/diagrams/layout74.xml" ContentType="application/vnd.openxmlformats-officedocument.drawingml.diagramLayout+xml"/>
  <Override PartName="/ppt/diagrams/quickStyle74.xml" ContentType="application/vnd.openxmlformats-officedocument.drawingml.diagramStyle+xml"/>
  <Override PartName="/ppt/diagrams/colors74.xml" ContentType="application/vnd.openxmlformats-officedocument.drawingml.diagramColors+xml"/>
  <Override PartName="/ppt/diagrams/drawing7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handoutMasterIdLst>
    <p:handoutMasterId r:id="rId277"/>
  </p:handoutMasterIdLst>
  <p:sldIdLst>
    <p:sldId id="728" r:id="rId5"/>
    <p:sldId id="602" r:id="rId6"/>
    <p:sldId id="606" r:id="rId7"/>
    <p:sldId id="603" r:id="rId8"/>
    <p:sldId id="729" r:id="rId9"/>
    <p:sldId id="730" r:id="rId10"/>
    <p:sldId id="731" r:id="rId11"/>
    <p:sldId id="732" r:id="rId12"/>
    <p:sldId id="733" r:id="rId13"/>
    <p:sldId id="734" r:id="rId14"/>
    <p:sldId id="735" r:id="rId15"/>
    <p:sldId id="736" r:id="rId16"/>
    <p:sldId id="737" r:id="rId17"/>
    <p:sldId id="738" r:id="rId18"/>
    <p:sldId id="739" r:id="rId19"/>
    <p:sldId id="740" r:id="rId20"/>
    <p:sldId id="741" r:id="rId21"/>
    <p:sldId id="742" r:id="rId22"/>
    <p:sldId id="743" r:id="rId23"/>
    <p:sldId id="744" r:id="rId24"/>
    <p:sldId id="745" r:id="rId25"/>
    <p:sldId id="746" r:id="rId26"/>
    <p:sldId id="747" r:id="rId27"/>
    <p:sldId id="748" r:id="rId28"/>
    <p:sldId id="749" r:id="rId29"/>
    <p:sldId id="750" r:id="rId30"/>
    <p:sldId id="751" r:id="rId31"/>
    <p:sldId id="752" r:id="rId32"/>
    <p:sldId id="753" r:id="rId33"/>
    <p:sldId id="754" r:id="rId34"/>
    <p:sldId id="755" r:id="rId35"/>
    <p:sldId id="756" r:id="rId36"/>
    <p:sldId id="757" r:id="rId37"/>
    <p:sldId id="758" r:id="rId38"/>
    <p:sldId id="759" r:id="rId39"/>
    <p:sldId id="760" r:id="rId40"/>
    <p:sldId id="761" r:id="rId41"/>
    <p:sldId id="762" r:id="rId42"/>
    <p:sldId id="763" r:id="rId43"/>
    <p:sldId id="589" r:id="rId44"/>
    <p:sldId id="764" r:id="rId45"/>
    <p:sldId id="765" r:id="rId46"/>
    <p:sldId id="766" r:id="rId47"/>
    <p:sldId id="767" r:id="rId48"/>
    <p:sldId id="768" r:id="rId49"/>
    <p:sldId id="769" r:id="rId50"/>
    <p:sldId id="770" r:id="rId51"/>
    <p:sldId id="771" r:id="rId52"/>
    <p:sldId id="772" r:id="rId53"/>
    <p:sldId id="773" r:id="rId54"/>
    <p:sldId id="774" r:id="rId55"/>
    <p:sldId id="775" r:id="rId56"/>
    <p:sldId id="776" r:id="rId57"/>
    <p:sldId id="777" r:id="rId58"/>
    <p:sldId id="778" r:id="rId59"/>
    <p:sldId id="779" r:id="rId60"/>
    <p:sldId id="780" r:id="rId61"/>
    <p:sldId id="781" r:id="rId62"/>
    <p:sldId id="782" r:id="rId63"/>
    <p:sldId id="783" r:id="rId64"/>
    <p:sldId id="784" r:id="rId65"/>
    <p:sldId id="785" r:id="rId66"/>
    <p:sldId id="786" r:id="rId67"/>
    <p:sldId id="787" r:id="rId68"/>
    <p:sldId id="788" r:id="rId69"/>
    <p:sldId id="789" r:id="rId70"/>
    <p:sldId id="790" r:id="rId71"/>
    <p:sldId id="791" r:id="rId72"/>
    <p:sldId id="792" r:id="rId73"/>
    <p:sldId id="793" r:id="rId74"/>
    <p:sldId id="794" r:id="rId75"/>
    <p:sldId id="795" r:id="rId76"/>
    <p:sldId id="796" r:id="rId77"/>
    <p:sldId id="797" r:id="rId78"/>
    <p:sldId id="798" r:id="rId79"/>
    <p:sldId id="799" r:id="rId80"/>
    <p:sldId id="800" r:id="rId81"/>
    <p:sldId id="801" r:id="rId82"/>
    <p:sldId id="802" r:id="rId83"/>
    <p:sldId id="803" r:id="rId84"/>
    <p:sldId id="804" r:id="rId85"/>
    <p:sldId id="805" r:id="rId86"/>
    <p:sldId id="806" r:id="rId87"/>
    <p:sldId id="807" r:id="rId88"/>
    <p:sldId id="808" r:id="rId89"/>
    <p:sldId id="809" r:id="rId90"/>
    <p:sldId id="810" r:id="rId91"/>
    <p:sldId id="811" r:id="rId92"/>
    <p:sldId id="812" r:id="rId93"/>
    <p:sldId id="813" r:id="rId94"/>
    <p:sldId id="814" r:id="rId95"/>
    <p:sldId id="815" r:id="rId96"/>
    <p:sldId id="816" r:id="rId97"/>
    <p:sldId id="817" r:id="rId98"/>
    <p:sldId id="818" r:id="rId99"/>
    <p:sldId id="819" r:id="rId100"/>
    <p:sldId id="820" r:id="rId101"/>
    <p:sldId id="821" r:id="rId102"/>
    <p:sldId id="822" r:id="rId103"/>
    <p:sldId id="823" r:id="rId104"/>
    <p:sldId id="824" r:id="rId105"/>
    <p:sldId id="825" r:id="rId106"/>
    <p:sldId id="826" r:id="rId107"/>
    <p:sldId id="827" r:id="rId108"/>
    <p:sldId id="828" r:id="rId109"/>
    <p:sldId id="829" r:id="rId110"/>
    <p:sldId id="830" r:id="rId111"/>
    <p:sldId id="831" r:id="rId112"/>
    <p:sldId id="832" r:id="rId113"/>
    <p:sldId id="833" r:id="rId114"/>
    <p:sldId id="834" r:id="rId115"/>
    <p:sldId id="835" r:id="rId116"/>
    <p:sldId id="836" r:id="rId117"/>
    <p:sldId id="837" r:id="rId118"/>
    <p:sldId id="838" r:id="rId119"/>
    <p:sldId id="839" r:id="rId120"/>
    <p:sldId id="840" r:id="rId121"/>
    <p:sldId id="841" r:id="rId122"/>
    <p:sldId id="843" r:id="rId123"/>
    <p:sldId id="844" r:id="rId124"/>
    <p:sldId id="845" r:id="rId125"/>
    <p:sldId id="846" r:id="rId126"/>
    <p:sldId id="847" r:id="rId127"/>
    <p:sldId id="848" r:id="rId128"/>
    <p:sldId id="849" r:id="rId129"/>
    <p:sldId id="850" r:id="rId130"/>
    <p:sldId id="851" r:id="rId131"/>
    <p:sldId id="852" r:id="rId132"/>
    <p:sldId id="853" r:id="rId133"/>
    <p:sldId id="854" r:id="rId134"/>
    <p:sldId id="855" r:id="rId135"/>
    <p:sldId id="856" r:id="rId136"/>
    <p:sldId id="857" r:id="rId137"/>
    <p:sldId id="858" r:id="rId138"/>
    <p:sldId id="859" r:id="rId139"/>
    <p:sldId id="860" r:id="rId140"/>
    <p:sldId id="861" r:id="rId141"/>
    <p:sldId id="862" r:id="rId142"/>
    <p:sldId id="863" r:id="rId143"/>
    <p:sldId id="864" r:id="rId144"/>
    <p:sldId id="865" r:id="rId145"/>
    <p:sldId id="866" r:id="rId146"/>
    <p:sldId id="867" r:id="rId147"/>
    <p:sldId id="868" r:id="rId148"/>
    <p:sldId id="869" r:id="rId149"/>
    <p:sldId id="870" r:id="rId150"/>
    <p:sldId id="871" r:id="rId151"/>
    <p:sldId id="872" r:id="rId152"/>
    <p:sldId id="873" r:id="rId153"/>
    <p:sldId id="874" r:id="rId154"/>
    <p:sldId id="875" r:id="rId155"/>
    <p:sldId id="876" r:id="rId156"/>
    <p:sldId id="877" r:id="rId157"/>
    <p:sldId id="878" r:id="rId158"/>
    <p:sldId id="879" r:id="rId159"/>
    <p:sldId id="880" r:id="rId160"/>
    <p:sldId id="881" r:id="rId161"/>
    <p:sldId id="882" r:id="rId162"/>
    <p:sldId id="883" r:id="rId163"/>
    <p:sldId id="884" r:id="rId164"/>
    <p:sldId id="885" r:id="rId165"/>
    <p:sldId id="886" r:id="rId166"/>
    <p:sldId id="887" r:id="rId167"/>
    <p:sldId id="888" r:id="rId168"/>
    <p:sldId id="889" r:id="rId169"/>
    <p:sldId id="890" r:id="rId170"/>
    <p:sldId id="891" r:id="rId171"/>
    <p:sldId id="892" r:id="rId172"/>
    <p:sldId id="893" r:id="rId173"/>
    <p:sldId id="894" r:id="rId174"/>
    <p:sldId id="895" r:id="rId175"/>
    <p:sldId id="896" r:id="rId176"/>
    <p:sldId id="897" r:id="rId177"/>
    <p:sldId id="898" r:id="rId178"/>
    <p:sldId id="899" r:id="rId179"/>
    <p:sldId id="900" r:id="rId180"/>
    <p:sldId id="901" r:id="rId181"/>
    <p:sldId id="902" r:id="rId182"/>
    <p:sldId id="903" r:id="rId183"/>
    <p:sldId id="904" r:id="rId184"/>
    <p:sldId id="905" r:id="rId185"/>
    <p:sldId id="906" r:id="rId186"/>
    <p:sldId id="907" r:id="rId187"/>
    <p:sldId id="908" r:id="rId188"/>
    <p:sldId id="909" r:id="rId189"/>
    <p:sldId id="910" r:id="rId190"/>
    <p:sldId id="911" r:id="rId191"/>
    <p:sldId id="912" r:id="rId192"/>
    <p:sldId id="913" r:id="rId193"/>
    <p:sldId id="914" r:id="rId194"/>
    <p:sldId id="915" r:id="rId195"/>
    <p:sldId id="916" r:id="rId196"/>
    <p:sldId id="917" r:id="rId197"/>
    <p:sldId id="918" r:id="rId198"/>
    <p:sldId id="919" r:id="rId199"/>
    <p:sldId id="920" r:id="rId200"/>
    <p:sldId id="921" r:id="rId201"/>
    <p:sldId id="922" r:id="rId202"/>
    <p:sldId id="923" r:id="rId203"/>
    <p:sldId id="924" r:id="rId204"/>
    <p:sldId id="925" r:id="rId205"/>
    <p:sldId id="926" r:id="rId206"/>
    <p:sldId id="927" r:id="rId207"/>
    <p:sldId id="928" r:id="rId208"/>
    <p:sldId id="929" r:id="rId209"/>
    <p:sldId id="930" r:id="rId210"/>
    <p:sldId id="931" r:id="rId211"/>
    <p:sldId id="932" r:id="rId212"/>
    <p:sldId id="933" r:id="rId213"/>
    <p:sldId id="934" r:id="rId214"/>
    <p:sldId id="935" r:id="rId215"/>
    <p:sldId id="936" r:id="rId216"/>
    <p:sldId id="937" r:id="rId217"/>
    <p:sldId id="938" r:id="rId218"/>
    <p:sldId id="939" r:id="rId219"/>
    <p:sldId id="940" r:id="rId220"/>
    <p:sldId id="941" r:id="rId221"/>
    <p:sldId id="942" r:id="rId222"/>
    <p:sldId id="943" r:id="rId223"/>
    <p:sldId id="944" r:id="rId224"/>
    <p:sldId id="945" r:id="rId225"/>
    <p:sldId id="946" r:id="rId226"/>
    <p:sldId id="947" r:id="rId227"/>
    <p:sldId id="948" r:id="rId228"/>
    <p:sldId id="949" r:id="rId229"/>
    <p:sldId id="950" r:id="rId230"/>
    <p:sldId id="951" r:id="rId231"/>
    <p:sldId id="952" r:id="rId232"/>
    <p:sldId id="953" r:id="rId233"/>
    <p:sldId id="264" r:id="rId234"/>
    <p:sldId id="442" r:id="rId235"/>
    <p:sldId id="343" r:id="rId236"/>
    <p:sldId id="258" r:id="rId237"/>
    <p:sldId id="590" r:id="rId238"/>
    <p:sldId id="591" r:id="rId239"/>
    <p:sldId id="592" r:id="rId240"/>
    <p:sldId id="593" r:id="rId241"/>
    <p:sldId id="594" r:id="rId242"/>
    <p:sldId id="346" r:id="rId243"/>
    <p:sldId id="598" r:id="rId244"/>
    <p:sldId id="348" r:id="rId245"/>
    <p:sldId id="599" r:id="rId246"/>
    <p:sldId id="596" r:id="rId247"/>
    <p:sldId id="597" r:id="rId248"/>
    <p:sldId id="481" r:id="rId249"/>
    <p:sldId id="482" r:id="rId250"/>
    <p:sldId id="283" r:id="rId251"/>
    <p:sldId id="285" r:id="rId252"/>
    <p:sldId id="284" r:id="rId253"/>
    <p:sldId id="287" r:id="rId254"/>
    <p:sldId id="298" r:id="rId255"/>
    <p:sldId id="299" r:id="rId256"/>
    <p:sldId id="302" r:id="rId257"/>
    <p:sldId id="303" r:id="rId258"/>
    <p:sldId id="300" r:id="rId259"/>
    <p:sldId id="301" r:id="rId260"/>
    <p:sldId id="305" r:id="rId261"/>
    <p:sldId id="306" r:id="rId262"/>
    <p:sldId id="315" r:id="rId263"/>
    <p:sldId id="319" r:id="rId264"/>
    <p:sldId id="499" r:id="rId265"/>
    <p:sldId id="587" r:id="rId266"/>
    <p:sldId id="588" r:id="rId267"/>
    <p:sldId id="304" r:id="rId268"/>
    <p:sldId id="328" r:id="rId269"/>
    <p:sldId id="332" r:id="rId270"/>
    <p:sldId id="324" r:id="rId271"/>
    <p:sldId id="327" r:id="rId272"/>
    <p:sldId id="600" r:id="rId273"/>
    <p:sldId id="601" r:id="rId274"/>
    <p:sldId id="333" r:id="rId275"/>
    <p:sldId id="335" r:id="rId276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Avalie este conteúdo (Professor)" id="{C419C695-B7A8-4498-BC7B-BBA617EFEAED}">
          <p14:sldIdLst>
            <p14:sldId id="728"/>
          </p14:sldIdLst>
        </p14:section>
        <p14:section name="capa disciplina" id="{C6DE0C41-112F-4289-92CA-3F81FAD1B2A9}">
          <p14:sldIdLst>
            <p14:sldId id="602"/>
          </p14:sldIdLst>
        </p14:section>
        <p14:section name="Princípios e conceitos de segurança cibernética" id="{180DAB21-147F-4C51-A7C0-422B3519D4BF}">
          <p14:sldIdLst>
            <p14:sldId id="606"/>
            <p14:sldId id="603"/>
            <p14:sldId id="729"/>
            <p14:sldId id="730"/>
            <p14:sldId id="731"/>
            <p14:sldId id="732"/>
            <p14:sldId id="733"/>
            <p14:sldId id="734"/>
            <p14:sldId id="735"/>
            <p14:sldId id="736"/>
            <p14:sldId id="737"/>
            <p14:sldId id="738"/>
            <p14:sldId id="739"/>
            <p14:sldId id="740"/>
            <p14:sldId id="741"/>
            <p14:sldId id="742"/>
            <p14:sldId id="743"/>
            <p14:sldId id="744"/>
            <p14:sldId id="745"/>
            <p14:sldId id="746"/>
            <p14:sldId id="747"/>
            <p14:sldId id="748"/>
            <p14:sldId id="749"/>
            <p14:sldId id="750"/>
            <p14:sldId id="751"/>
            <p14:sldId id="752"/>
            <p14:sldId id="753"/>
            <p14:sldId id="754"/>
            <p14:sldId id="755"/>
            <p14:sldId id="756"/>
            <p14:sldId id="757"/>
            <p14:sldId id="758"/>
            <p14:sldId id="759"/>
            <p14:sldId id="760"/>
            <p14:sldId id="761"/>
            <p14:sldId id="762"/>
            <p14:sldId id="763"/>
          </p14:sldIdLst>
        </p14:section>
        <p14:section name="Análise das vulnerabilidades e dos tipos de ataques" id="{D200FF14-C448-4587-BE4D-1768BCFFA8F4}">
          <p14:sldIdLst>
            <p14:sldId id="589"/>
            <p14:sldId id="764"/>
            <p14:sldId id="765"/>
            <p14:sldId id="766"/>
            <p14:sldId id="767"/>
            <p14:sldId id="768"/>
            <p14:sldId id="769"/>
            <p14:sldId id="770"/>
            <p14:sldId id="771"/>
            <p14:sldId id="772"/>
            <p14:sldId id="773"/>
            <p14:sldId id="774"/>
            <p14:sldId id="775"/>
            <p14:sldId id="776"/>
            <p14:sldId id="777"/>
            <p14:sldId id="778"/>
            <p14:sldId id="779"/>
            <p14:sldId id="780"/>
            <p14:sldId id="781"/>
            <p14:sldId id="782"/>
            <p14:sldId id="783"/>
            <p14:sldId id="784"/>
            <p14:sldId id="785"/>
            <p14:sldId id="786"/>
            <p14:sldId id="787"/>
            <p14:sldId id="788"/>
            <p14:sldId id="789"/>
            <p14:sldId id="790"/>
            <p14:sldId id="791"/>
            <p14:sldId id="792"/>
            <p14:sldId id="793"/>
            <p14:sldId id="794"/>
            <p14:sldId id="795"/>
            <p14:sldId id="796"/>
            <p14:sldId id="797"/>
            <p14:sldId id="798"/>
            <p14:sldId id="799"/>
            <p14:sldId id="800"/>
            <p14:sldId id="801"/>
            <p14:sldId id="802"/>
            <p14:sldId id="803"/>
            <p14:sldId id="804"/>
            <p14:sldId id="805"/>
            <p14:sldId id="806"/>
            <p14:sldId id="807"/>
            <p14:sldId id="808"/>
            <p14:sldId id="809"/>
            <p14:sldId id="810"/>
            <p14:sldId id="811"/>
            <p14:sldId id="812"/>
            <p14:sldId id="813"/>
            <p14:sldId id="814"/>
            <p14:sldId id="815"/>
            <p14:sldId id="816"/>
            <p14:sldId id="817"/>
            <p14:sldId id="818"/>
            <p14:sldId id="819"/>
            <p14:sldId id="820"/>
            <p14:sldId id="821"/>
            <p14:sldId id="822"/>
            <p14:sldId id="823"/>
            <p14:sldId id="824"/>
            <p14:sldId id="825"/>
            <p14:sldId id="826"/>
            <p14:sldId id="827"/>
            <p14:sldId id="828"/>
            <p14:sldId id="829"/>
            <p14:sldId id="830"/>
            <p14:sldId id="831"/>
            <p14:sldId id="832"/>
            <p14:sldId id="833"/>
            <p14:sldId id="834"/>
          </p14:sldIdLst>
        </p14:section>
        <p14:section name="Vulnerabilidades comuns da OWASP" id="{94CFCE69-4591-42B4-8091-0A446F5EE29C}">
          <p14:sldIdLst>
            <p14:sldId id="835"/>
            <p14:sldId id="836"/>
            <p14:sldId id="837"/>
            <p14:sldId id="838"/>
            <p14:sldId id="839"/>
            <p14:sldId id="840"/>
            <p14:sldId id="841"/>
            <p14:sldId id="843"/>
            <p14:sldId id="844"/>
            <p14:sldId id="845"/>
            <p14:sldId id="846"/>
            <p14:sldId id="847"/>
            <p14:sldId id="848"/>
            <p14:sldId id="849"/>
            <p14:sldId id="850"/>
            <p14:sldId id="851"/>
            <p14:sldId id="852"/>
            <p14:sldId id="853"/>
            <p14:sldId id="854"/>
            <p14:sldId id="855"/>
            <p14:sldId id="856"/>
            <p14:sldId id="857"/>
            <p14:sldId id="858"/>
            <p14:sldId id="859"/>
            <p14:sldId id="860"/>
            <p14:sldId id="861"/>
            <p14:sldId id="862"/>
            <p14:sldId id="863"/>
            <p14:sldId id="864"/>
            <p14:sldId id="865"/>
            <p14:sldId id="866"/>
            <p14:sldId id="867"/>
            <p14:sldId id="868"/>
            <p14:sldId id="869"/>
            <p14:sldId id="870"/>
          </p14:sldIdLst>
        </p14:section>
        <p14:section name="Contramedidas e hardening" id="{C4C4831C-01C2-48CC-B76F-D283E83A4717}">
          <p14:sldIdLst>
            <p14:sldId id="871"/>
            <p14:sldId id="872"/>
            <p14:sldId id="873"/>
            <p14:sldId id="874"/>
            <p14:sldId id="875"/>
            <p14:sldId id="876"/>
            <p14:sldId id="877"/>
            <p14:sldId id="878"/>
            <p14:sldId id="879"/>
            <p14:sldId id="880"/>
            <p14:sldId id="881"/>
            <p14:sldId id="882"/>
            <p14:sldId id="883"/>
            <p14:sldId id="884"/>
            <p14:sldId id="885"/>
            <p14:sldId id="886"/>
            <p14:sldId id="887"/>
            <p14:sldId id="888"/>
            <p14:sldId id="889"/>
            <p14:sldId id="890"/>
            <p14:sldId id="891"/>
            <p14:sldId id="892"/>
            <p14:sldId id="893"/>
            <p14:sldId id="894"/>
            <p14:sldId id="895"/>
            <p14:sldId id="896"/>
            <p14:sldId id="897"/>
            <p14:sldId id="898"/>
            <p14:sldId id="899"/>
            <p14:sldId id="900"/>
            <p14:sldId id="901"/>
            <p14:sldId id="902"/>
            <p14:sldId id="903"/>
            <p14:sldId id="904"/>
            <p14:sldId id="905"/>
            <p14:sldId id="906"/>
            <p14:sldId id="907"/>
            <p14:sldId id="908"/>
          </p14:sldIdLst>
        </p14:section>
        <p14:section name="Respostas à incidentes e recuperação (disaster recovery)" id="{B5ED0BFA-C669-4017-8BCF-093C20232C81}">
          <p14:sldIdLst>
            <p14:sldId id="909"/>
            <p14:sldId id="910"/>
            <p14:sldId id="911"/>
            <p14:sldId id="912"/>
            <p14:sldId id="913"/>
            <p14:sldId id="914"/>
            <p14:sldId id="915"/>
            <p14:sldId id="916"/>
            <p14:sldId id="917"/>
            <p14:sldId id="918"/>
            <p14:sldId id="919"/>
            <p14:sldId id="920"/>
            <p14:sldId id="921"/>
            <p14:sldId id="922"/>
            <p14:sldId id="923"/>
            <p14:sldId id="924"/>
            <p14:sldId id="925"/>
            <p14:sldId id="926"/>
            <p14:sldId id="927"/>
            <p14:sldId id="928"/>
            <p14:sldId id="929"/>
            <p14:sldId id="930"/>
            <p14:sldId id="931"/>
            <p14:sldId id="932"/>
            <p14:sldId id="933"/>
            <p14:sldId id="934"/>
            <p14:sldId id="935"/>
            <p14:sldId id="936"/>
            <p14:sldId id="937"/>
            <p14:sldId id="938"/>
            <p14:sldId id="939"/>
            <p14:sldId id="940"/>
            <p14:sldId id="941"/>
            <p14:sldId id="942"/>
            <p14:sldId id="943"/>
            <p14:sldId id="944"/>
            <p14:sldId id="945"/>
            <p14:sldId id="946"/>
            <p14:sldId id="947"/>
            <p14:sldId id="948"/>
            <p14:sldId id="949"/>
            <p14:sldId id="950"/>
            <p14:sldId id="951"/>
            <p14:sldId id="952"/>
            <p14:sldId id="953"/>
          </p14:sldIdLst>
        </p14:section>
        <p14:section name="Componentes" id="{256529E2-E094-4290-881A-5B1BA66E562E}">
          <p14:sldIdLst>
            <p14:sldId id="264"/>
            <p14:sldId id="442"/>
            <p14:sldId id="343"/>
            <p14:sldId id="258"/>
            <p14:sldId id="590"/>
            <p14:sldId id="591"/>
            <p14:sldId id="592"/>
            <p14:sldId id="593"/>
            <p14:sldId id="594"/>
            <p14:sldId id="346"/>
            <p14:sldId id="598"/>
            <p14:sldId id="348"/>
            <p14:sldId id="599"/>
            <p14:sldId id="596"/>
            <p14:sldId id="597"/>
            <p14:sldId id="481"/>
            <p14:sldId id="482"/>
            <p14:sldId id="283"/>
            <p14:sldId id="285"/>
            <p14:sldId id="284"/>
            <p14:sldId id="287"/>
            <p14:sldId id="298"/>
            <p14:sldId id="299"/>
            <p14:sldId id="302"/>
            <p14:sldId id="303"/>
            <p14:sldId id="300"/>
            <p14:sldId id="301"/>
            <p14:sldId id="305"/>
            <p14:sldId id="306"/>
            <p14:sldId id="315"/>
            <p14:sldId id="319"/>
            <p14:sldId id="499"/>
            <p14:sldId id="587"/>
            <p14:sldId id="588"/>
            <p14:sldId id="304"/>
            <p14:sldId id="328"/>
            <p14:sldId id="332"/>
            <p14:sldId id="324"/>
            <p14:sldId id="327"/>
            <p14:sldId id="600"/>
            <p14:sldId id="601"/>
            <p14:sldId id="333"/>
            <p14:sldId id="335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C8BBB"/>
    <a:srgbClr val="198ABA"/>
    <a:srgbClr val="0A6640"/>
    <a:srgbClr val="6D7D9B"/>
    <a:srgbClr val="F5F8FA"/>
    <a:srgbClr val="E3EAF6"/>
    <a:srgbClr val="FFFFFF"/>
    <a:srgbClr val="E2F7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004" autoAdjust="0"/>
    <p:restoredTop sz="94660"/>
  </p:normalViewPr>
  <p:slideViewPr>
    <p:cSldViewPr snapToGrid="0">
      <p:cViewPr>
        <p:scale>
          <a:sx n="60" d="100"/>
          <a:sy n="60" d="100"/>
        </p:scale>
        <p:origin x="528" y="1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2886" y="11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3.xml"/><Relationship Id="rId21" Type="http://schemas.openxmlformats.org/officeDocument/2006/relationships/slide" Target="slides/slide17.xml"/><Relationship Id="rId63" Type="http://schemas.openxmlformats.org/officeDocument/2006/relationships/slide" Target="slides/slide59.xml"/><Relationship Id="rId159" Type="http://schemas.openxmlformats.org/officeDocument/2006/relationships/slide" Target="slides/slide155.xml"/><Relationship Id="rId170" Type="http://schemas.openxmlformats.org/officeDocument/2006/relationships/slide" Target="slides/slide166.xml"/><Relationship Id="rId226" Type="http://schemas.openxmlformats.org/officeDocument/2006/relationships/slide" Target="slides/slide222.xml"/><Relationship Id="rId268" Type="http://schemas.openxmlformats.org/officeDocument/2006/relationships/slide" Target="slides/slide264.xml"/><Relationship Id="rId32" Type="http://schemas.openxmlformats.org/officeDocument/2006/relationships/slide" Target="slides/slide28.xml"/><Relationship Id="rId74" Type="http://schemas.openxmlformats.org/officeDocument/2006/relationships/slide" Target="slides/slide70.xml"/><Relationship Id="rId128" Type="http://schemas.openxmlformats.org/officeDocument/2006/relationships/slide" Target="slides/slide124.xml"/><Relationship Id="rId5" Type="http://schemas.openxmlformats.org/officeDocument/2006/relationships/slide" Target="slides/slide1.xml"/><Relationship Id="rId181" Type="http://schemas.openxmlformats.org/officeDocument/2006/relationships/slide" Target="slides/slide177.xml"/><Relationship Id="rId237" Type="http://schemas.openxmlformats.org/officeDocument/2006/relationships/slide" Target="slides/slide233.xml"/><Relationship Id="rId279" Type="http://schemas.openxmlformats.org/officeDocument/2006/relationships/viewProps" Target="viewProps.xml"/><Relationship Id="rId22" Type="http://schemas.openxmlformats.org/officeDocument/2006/relationships/slide" Target="slides/slide18.xml"/><Relationship Id="rId43" Type="http://schemas.openxmlformats.org/officeDocument/2006/relationships/slide" Target="slides/slide39.xml"/><Relationship Id="rId64" Type="http://schemas.openxmlformats.org/officeDocument/2006/relationships/slide" Target="slides/slide60.xml"/><Relationship Id="rId118" Type="http://schemas.openxmlformats.org/officeDocument/2006/relationships/slide" Target="slides/slide114.xml"/><Relationship Id="rId139" Type="http://schemas.openxmlformats.org/officeDocument/2006/relationships/slide" Target="slides/slide135.xml"/><Relationship Id="rId85" Type="http://schemas.openxmlformats.org/officeDocument/2006/relationships/slide" Target="slides/slide81.xml"/><Relationship Id="rId150" Type="http://schemas.openxmlformats.org/officeDocument/2006/relationships/slide" Target="slides/slide146.xml"/><Relationship Id="rId171" Type="http://schemas.openxmlformats.org/officeDocument/2006/relationships/slide" Target="slides/slide167.xml"/><Relationship Id="rId192" Type="http://schemas.openxmlformats.org/officeDocument/2006/relationships/slide" Target="slides/slide188.xml"/><Relationship Id="rId206" Type="http://schemas.openxmlformats.org/officeDocument/2006/relationships/slide" Target="slides/slide202.xml"/><Relationship Id="rId227" Type="http://schemas.openxmlformats.org/officeDocument/2006/relationships/slide" Target="slides/slide223.xml"/><Relationship Id="rId248" Type="http://schemas.openxmlformats.org/officeDocument/2006/relationships/slide" Target="slides/slide244.xml"/><Relationship Id="rId269" Type="http://schemas.openxmlformats.org/officeDocument/2006/relationships/slide" Target="slides/slide265.xml"/><Relationship Id="rId12" Type="http://schemas.openxmlformats.org/officeDocument/2006/relationships/slide" Target="slides/slide8.xml"/><Relationship Id="rId33" Type="http://schemas.openxmlformats.org/officeDocument/2006/relationships/slide" Target="slides/slide29.xml"/><Relationship Id="rId108" Type="http://schemas.openxmlformats.org/officeDocument/2006/relationships/slide" Target="slides/slide104.xml"/><Relationship Id="rId129" Type="http://schemas.openxmlformats.org/officeDocument/2006/relationships/slide" Target="slides/slide125.xml"/><Relationship Id="rId280" Type="http://schemas.openxmlformats.org/officeDocument/2006/relationships/theme" Target="theme/theme1.xml"/><Relationship Id="rId54" Type="http://schemas.openxmlformats.org/officeDocument/2006/relationships/slide" Target="slides/slide50.xml"/><Relationship Id="rId75" Type="http://schemas.openxmlformats.org/officeDocument/2006/relationships/slide" Target="slides/slide71.xml"/><Relationship Id="rId96" Type="http://schemas.openxmlformats.org/officeDocument/2006/relationships/slide" Target="slides/slide92.xml"/><Relationship Id="rId140" Type="http://schemas.openxmlformats.org/officeDocument/2006/relationships/slide" Target="slides/slide136.xml"/><Relationship Id="rId161" Type="http://schemas.openxmlformats.org/officeDocument/2006/relationships/slide" Target="slides/slide157.xml"/><Relationship Id="rId182" Type="http://schemas.openxmlformats.org/officeDocument/2006/relationships/slide" Target="slides/slide178.xml"/><Relationship Id="rId217" Type="http://schemas.openxmlformats.org/officeDocument/2006/relationships/slide" Target="slides/slide213.xml"/><Relationship Id="rId6" Type="http://schemas.openxmlformats.org/officeDocument/2006/relationships/slide" Target="slides/slide2.xml"/><Relationship Id="rId238" Type="http://schemas.openxmlformats.org/officeDocument/2006/relationships/slide" Target="slides/slide234.xml"/><Relationship Id="rId259" Type="http://schemas.openxmlformats.org/officeDocument/2006/relationships/slide" Target="slides/slide255.xml"/><Relationship Id="rId23" Type="http://schemas.openxmlformats.org/officeDocument/2006/relationships/slide" Target="slides/slide19.xml"/><Relationship Id="rId119" Type="http://schemas.openxmlformats.org/officeDocument/2006/relationships/slide" Target="slides/slide115.xml"/><Relationship Id="rId270" Type="http://schemas.openxmlformats.org/officeDocument/2006/relationships/slide" Target="slides/slide266.xml"/><Relationship Id="rId44" Type="http://schemas.openxmlformats.org/officeDocument/2006/relationships/slide" Target="slides/slide40.xml"/><Relationship Id="rId65" Type="http://schemas.openxmlformats.org/officeDocument/2006/relationships/slide" Target="slides/slide61.xml"/><Relationship Id="rId86" Type="http://schemas.openxmlformats.org/officeDocument/2006/relationships/slide" Target="slides/slide82.xml"/><Relationship Id="rId130" Type="http://schemas.openxmlformats.org/officeDocument/2006/relationships/slide" Target="slides/slide126.xml"/><Relationship Id="rId151" Type="http://schemas.openxmlformats.org/officeDocument/2006/relationships/slide" Target="slides/slide147.xml"/><Relationship Id="rId172" Type="http://schemas.openxmlformats.org/officeDocument/2006/relationships/slide" Target="slides/slide168.xml"/><Relationship Id="rId193" Type="http://schemas.openxmlformats.org/officeDocument/2006/relationships/slide" Target="slides/slide189.xml"/><Relationship Id="rId207" Type="http://schemas.openxmlformats.org/officeDocument/2006/relationships/slide" Target="slides/slide203.xml"/><Relationship Id="rId228" Type="http://schemas.openxmlformats.org/officeDocument/2006/relationships/slide" Target="slides/slide224.xml"/><Relationship Id="rId249" Type="http://schemas.openxmlformats.org/officeDocument/2006/relationships/slide" Target="slides/slide245.xml"/><Relationship Id="rId13" Type="http://schemas.openxmlformats.org/officeDocument/2006/relationships/slide" Target="slides/slide9.xml"/><Relationship Id="rId109" Type="http://schemas.openxmlformats.org/officeDocument/2006/relationships/slide" Target="slides/slide105.xml"/><Relationship Id="rId260" Type="http://schemas.openxmlformats.org/officeDocument/2006/relationships/slide" Target="slides/slide256.xml"/><Relationship Id="rId281" Type="http://schemas.openxmlformats.org/officeDocument/2006/relationships/tableStyles" Target="tableStyles.xml"/><Relationship Id="rId34" Type="http://schemas.openxmlformats.org/officeDocument/2006/relationships/slide" Target="slides/slide30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20" Type="http://schemas.openxmlformats.org/officeDocument/2006/relationships/slide" Target="slides/slide116.xml"/><Relationship Id="rId141" Type="http://schemas.openxmlformats.org/officeDocument/2006/relationships/slide" Target="slides/slide137.xml"/><Relationship Id="rId7" Type="http://schemas.openxmlformats.org/officeDocument/2006/relationships/slide" Target="slides/slide3.xml"/><Relationship Id="rId162" Type="http://schemas.openxmlformats.org/officeDocument/2006/relationships/slide" Target="slides/slide158.xml"/><Relationship Id="rId183" Type="http://schemas.openxmlformats.org/officeDocument/2006/relationships/slide" Target="slides/slide179.xml"/><Relationship Id="rId218" Type="http://schemas.openxmlformats.org/officeDocument/2006/relationships/slide" Target="slides/slide214.xml"/><Relationship Id="rId239" Type="http://schemas.openxmlformats.org/officeDocument/2006/relationships/slide" Target="slides/slide235.xml"/><Relationship Id="rId250" Type="http://schemas.openxmlformats.org/officeDocument/2006/relationships/slide" Target="slides/slide246.xml"/><Relationship Id="rId271" Type="http://schemas.openxmlformats.org/officeDocument/2006/relationships/slide" Target="slides/slide267.xml"/><Relationship Id="rId24" Type="http://schemas.openxmlformats.org/officeDocument/2006/relationships/slide" Target="slides/slide20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31" Type="http://schemas.openxmlformats.org/officeDocument/2006/relationships/slide" Target="slides/slide127.xml"/><Relationship Id="rId152" Type="http://schemas.openxmlformats.org/officeDocument/2006/relationships/slide" Target="slides/slide148.xml"/><Relationship Id="rId173" Type="http://schemas.openxmlformats.org/officeDocument/2006/relationships/slide" Target="slides/slide169.xml"/><Relationship Id="rId194" Type="http://schemas.openxmlformats.org/officeDocument/2006/relationships/slide" Target="slides/slide190.xml"/><Relationship Id="rId208" Type="http://schemas.openxmlformats.org/officeDocument/2006/relationships/slide" Target="slides/slide204.xml"/><Relationship Id="rId229" Type="http://schemas.openxmlformats.org/officeDocument/2006/relationships/slide" Target="slides/slide225.xml"/><Relationship Id="rId240" Type="http://schemas.openxmlformats.org/officeDocument/2006/relationships/slide" Target="slides/slide236.xml"/><Relationship Id="rId261" Type="http://schemas.openxmlformats.org/officeDocument/2006/relationships/slide" Target="slides/slide257.xml"/><Relationship Id="rId14" Type="http://schemas.openxmlformats.org/officeDocument/2006/relationships/slide" Target="slides/slide10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8" Type="http://schemas.openxmlformats.org/officeDocument/2006/relationships/slide" Target="slides/slide4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142" Type="http://schemas.openxmlformats.org/officeDocument/2006/relationships/slide" Target="slides/slide138.xml"/><Relationship Id="rId163" Type="http://schemas.openxmlformats.org/officeDocument/2006/relationships/slide" Target="slides/slide159.xml"/><Relationship Id="rId184" Type="http://schemas.openxmlformats.org/officeDocument/2006/relationships/slide" Target="slides/slide180.xml"/><Relationship Id="rId219" Type="http://schemas.openxmlformats.org/officeDocument/2006/relationships/slide" Target="slides/slide215.xml"/><Relationship Id="rId230" Type="http://schemas.openxmlformats.org/officeDocument/2006/relationships/slide" Target="slides/slide226.xml"/><Relationship Id="rId251" Type="http://schemas.openxmlformats.org/officeDocument/2006/relationships/slide" Target="slides/slide247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272" Type="http://schemas.openxmlformats.org/officeDocument/2006/relationships/slide" Target="slides/slide268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32" Type="http://schemas.openxmlformats.org/officeDocument/2006/relationships/slide" Target="slides/slide128.xml"/><Relationship Id="rId153" Type="http://schemas.openxmlformats.org/officeDocument/2006/relationships/slide" Target="slides/slide149.xml"/><Relationship Id="rId174" Type="http://schemas.openxmlformats.org/officeDocument/2006/relationships/slide" Target="slides/slide170.xml"/><Relationship Id="rId195" Type="http://schemas.openxmlformats.org/officeDocument/2006/relationships/slide" Target="slides/slide191.xml"/><Relationship Id="rId209" Type="http://schemas.openxmlformats.org/officeDocument/2006/relationships/slide" Target="slides/slide205.xml"/><Relationship Id="rId220" Type="http://schemas.openxmlformats.org/officeDocument/2006/relationships/slide" Target="slides/slide216.xml"/><Relationship Id="rId241" Type="http://schemas.openxmlformats.org/officeDocument/2006/relationships/slide" Target="slides/slide237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262" Type="http://schemas.openxmlformats.org/officeDocument/2006/relationships/slide" Target="slides/slide258.xml"/><Relationship Id="rId78" Type="http://schemas.openxmlformats.org/officeDocument/2006/relationships/slide" Target="slides/slide74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slide" Target="slides/slide118.xml"/><Relationship Id="rId143" Type="http://schemas.openxmlformats.org/officeDocument/2006/relationships/slide" Target="slides/slide139.xml"/><Relationship Id="rId164" Type="http://schemas.openxmlformats.org/officeDocument/2006/relationships/slide" Target="slides/slide160.xml"/><Relationship Id="rId185" Type="http://schemas.openxmlformats.org/officeDocument/2006/relationships/slide" Target="slides/slide181.xml"/><Relationship Id="rId9" Type="http://schemas.openxmlformats.org/officeDocument/2006/relationships/slide" Target="slides/slide5.xml"/><Relationship Id="rId210" Type="http://schemas.openxmlformats.org/officeDocument/2006/relationships/slide" Target="slides/slide206.xml"/><Relationship Id="rId26" Type="http://schemas.openxmlformats.org/officeDocument/2006/relationships/slide" Target="slides/slide22.xml"/><Relationship Id="rId231" Type="http://schemas.openxmlformats.org/officeDocument/2006/relationships/slide" Target="slides/slide227.xml"/><Relationship Id="rId252" Type="http://schemas.openxmlformats.org/officeDocument/2006/relationships/slide" Target="slides/slide248.xml"/><Relationship Id="rId273" Type="http://schemas.openxmlformats.org/officeDocument/2006/relationships/slide" Target="slides/slide269.xml"/><Relationship Id="rId47" Type="http://schemas.openxmlformats.org/officeDocument/2006/relationships/slide" Target="slides/slide43.xml"/><Relationship Id="rId68" Type="http://schemas.openxmlformats.org/officeDocument/2006/relationships/slide" Target="slides/slide64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33" Type="http://schemas.openxmlformats.org/officeDocument/2006/relationships/slide" Target="slides/slide129.xml"/><Relationship Id="rId154" Type="http://schemas.openxmlformats.org/officeDocument/2006/relationships/slide" Target="slides/slide150.xml"/><Relationship Id="rId175" Type="http://schemas.openxmlformats.org/officeDocument/2006/relationships/slide" Target="slides/slide171.xml"/><Relationship Id="rId196" Type="http://schemas.openxmlformats.org/officeDocument/2006/relationships/slide" Target="slides/slide192.xml"/><Relationship Id="rId200" Type="http://schemas.openxmlformats.org/officeDocument/2006/relationships/slide" Target="slides/slide196.xml"/><Relationship Id="rId16" Type="http://schemas.openxmlformats.org/officeDocument/2006/relationships/slide" Target="slides/slide12.xml"/><Relationship Id="rId221" Type="http://schemas.openxmlformats.org/officeDocument/2006/relationships/slide" Target="slides/slide217.xml"/><Relationship Id="rId242" Type="http://schemas.openxmlformats.org/officeDocument/2006/relationships/slide" Target="slides/slide238.xml"/><Relationship Id="rId263" Type="http://schemas.openxmlformats.org/officeDocument/2006/relationships/slide" Target="slides/slide259.xml"/><Relationship Id="rId37" Type="http://schemas.openxmlformats.org/officeDocument/2006/relationships/slide" Target="slides/slide33.xml"/><Relationship Id="rId58" Type="http://schemas.openxmlformats.org/officeDocument/2006/relationships/slide" Target="slides/slide54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slide" Target="slides/slide119.xml"/><Relationship Id="rId144" Type="http://schemas.openxmlformats.org/officeDocument/2006/relationships/slide" Target="slides/slide140.xml"/><Relationship Id="rId90" Type="http://schemas.openxmlformats.org/officeDocument/2006/relationships/slide" Target="slides/slide86.xml"/><Relationship Id="rId165" Type="http://schemas.openxmlformats.org/officeDocument/2006/relationships/slide" Target="slides/slide161.xml"/><Relationship Id="rId186" Type="http://schemas.openxmlformats.org/officeDocument/2006/relationships/slide" Target="slides/slide182.xml"/><Relationship Id="rId211" Type="http://schemas.openxmlformats.org/officeDocument/2006/relationships/slide" Target="slides/slide207.xml"/><Relationship Id="rId232" Type="http://schemas.openxmlformats.org/officeDocument/2006/relationships/slide" Target="slides/slide228.xml"/><Relationship Id="rId253" Type="http://schemas.openxmlformats.org/officeDocument/2006/relationships/slide" Target="slides/slide249.xml"/><Relationship Id="rId274" Type="http://schemas.openxmlformats.org/officeDocument/2006/relationships/slide" Target="slides/slide270.xml"/><Relationship Id="rId27" Type="http://schemas.openxmlformats.org/officeDocument/2006/relationships/slide" Target="slides/slide23.xml"/><Relationship Id="rId48" Type="http://schemas.openxmlformats.org/officeDocument/2006/relationships/slide" Target="slides/slide44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34" Type="http://schemas.openxmlformats.org/officeDocument/2006/relationships/slide" Target="slides/slide130.xml"/><Relationship Id="rId80" Type="http://schemas.openxmlformats.org/officeDocument/2006/relationships/slide" Target="slides/slide76.xml"/><Relationship Id="rId155" Type="http://schemas.openxmlformats.org/officeDocument/2006/relationships/slide" Target="slides/slide151.xml"/><Relationship Id="rId176" Type="http://schemas.openxmlformats.org/officeDocument/2006/relationships/slide" Target="slides/slide172.xml"/><Relationship Id="rId197" Type="http://schemas.openxmlformats.org/officeDocument/2006/relationships/slide" Target="slides/slide193.xml"/><Relationship Id="rId201" Type="http://schemas.openxmlformats.org/officeDocument/2006/relationships/slide" Target="slides/slide197.xml"/><Relationship Id="rId222" Type="http://schemas.openxmlformats.org/officeDocument/2006/relationships/slide" Target="slides/slide218.xml"/><Relationship Id="rId243" Type="http://schemas.openxmlformats.org/officeDocument/2006/relationships/slide" Target="slides/slide239.xml"/><Relationship Id="rId264" Type="http://schemas.openxmlformats.org/officeDocument/2006/relationships/slide" Target="slides/slide260.xml"/><Relationship Id="rId17" Type="http://schemas.openxmlformats.org/officeDocument/2006/relationships/slide" Target="slides/slide13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24" Type="http://schemas.openxmlformats.org/officeDocument/2006/relationships/slide" Target="slides/slide120.xml"/><Relationship Id="rId70" Type="http://schemas.openxmlformats.org/officeDocument/2006/relationships/slide" Target="slides/slide66.xml"/><Relationship Id="rId91" Type="http://schemas.openxmlformats.org/officeDocument/2006/relationships/slide" Target="slides/slide87.xml"/><Relationship Id="rId145" Type="http://schemas.openxmlformats.org/officeDocument/2006/relationships/slide" Target="slides/slide141.xml"/><Relationship Id="rId166" Type="http://schemas.openxmlformats.org/officeDocument/2006/relationships/slide" Target="slides/slide162.xml"/><Relationship Id="rId187" Type="http://schemas.openxmlformats.org/officeDocument/2006/relationships/slide" Target="slides/slide183.xml"/><Relationship Id="rId1" Type="http://schemas.openxmlformats.org/officeDocument/2006/relationships/customXml" Target="../customXml/item1.xml"/><Relationship Id="rId212" Type="http://schemas.openxmlformats.org/officeDocument/2006/relationships/slide" Target="slides/slide208.xml"/><Relationship Id="rId233" Type="http://schemas.openxmlformats.org/officeDocument/2006/relationships/slide" Target="slides/slide229.xml"/><Relationship Id="rId254" Type="http://schemas.openxmlformats.org/officeDocument/2006/relationships/slide" Target="slides/slide250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275" Type="http://schemas.openxmlformats.org/officeDocument/2006/relationships/slide" Target="slides/slide271.xml"/><Relationship Id="rId60" Type="http://schemas.openxmlformats.org/officeDocument/2006/relationships/slide" Target="slides/slide56.xml"/><Relationship Id="rId81" Type="http://schemas.openxmlformats.org/officeDocument/2006/relationships/slide" Target="slides/slide77.xml"/><Relationship Id="rId135" Type="http://schemas.openxmlformats.org/officeDocument/2006/relationships/slide" Target="slides/slide131.xml"/><Relationship Id="rId156" Type="http://schemas.openxmlformats.org/officeDocument/2006/relationships/slide" Target="slides/slide152.xml"/><Relationship Id="rId177" Type="http://schemas.openxmlformats.org/officeDocument/2006/relationships/slide" Target="slides/slide173.xml"/><Relationship Id="rId198" Type="http://schemas.openxmlformats.org/officeDocument/2006/relationships/slide" Target="slides/slide194.xml"/><Relationship Id="rId202" Type="http://schemas.openxmlformats.org/officeDocument/2006/relationships/slide" Target="slides/slide198.xml"/><Relationship Id="rId223" Type="http://schemas.openxmlformats.org/officeDocument/2006/relationships/slide" Target="slides/slide219.xml"/><Relationship Id="rId244" Type="http://schemas.openxmlformats.org/officeDocument/2006/relationships/slide" Target="slides/slide240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265" Type="http://schemas.openxmlformats.org/officeDocument/2006/relationships/slide" Target="slides/slide261.xml"/><Relationship Id="rId50" Type="http://schemas.openxmlformats.org/officeDocument/2006/relationships/slide" Target="slides/slide46.xml"/><Relationship Id="rId104" Type="http://schemas.openxmlformats.org/officeDocument/2006/relationships/slide" Target="slides/slide100.xml"/><Relationship Id="rId125" Type="http://schemas.openxmlformats.org/officeDocument/2006/relationships/slide" Target="slides/slide121.xml"/><Relationship Id="rId146" Type="http://schemas.openxmlformats.org/officeDocument/2006/relationships/slide" Target="slides/slide142.xml"/><Relationship Id="rId167" Type="http://schemas.openxmlformats.org/officeDocument/2006/relationships/slide" Target="slides/slide163.xml"/><Relationship Id="rId188" Type="http://schemas.openxmlformats.org/officeDocument/2006/relationships/slide" Target="slides/slide184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13" Type="http://schemas.openxmlformats.org/officeDocument/2006/relationships/slide" Target="slides/slide209.xml"/><Relationship Id="rId234" Type="http://schemas.openxmlformats.org/officeDocument/2006/relationships/slide" Target="slides/slide230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55" Type="http://schemas.openxmlformats.org/officeDocument/2006/relationships/slide" Target="slides/slide251.xml"/><Relationship Id="rId276" Type="http://schemas.openxmlformats.org/officeDocument/2006/relationships/slide" Target="slides/slide272.xml"/><Relationship Id="rId40" Type="http://schemas.openxmlformats.org/officeDocument/2006/relationships/slide" Target="slides/slide36.xml"/><Relationship Id="rId115" Type="http://schemas.openxmlformats.org/officeDocument/2006/relationships/slide" Target="slides/slide111.xml"/><Relationship Id="rId136" Type="http://schemas.openxmlformats.org/officeDocument/2006/relationships/slide" Target="slides/slide132.xml"/><Relationship Id="rId157" Type="http://schemas.openxmlformats.org/officeDocument/2006/relationships/slide" Target="slides/slide153.xml"/><Relationship Id="rId178" Type="http://schemas.openxmlformats.org/officeDocument/2006/relationships/slide" Target="slides/slide174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9" Type="http://schemas.openxmlformats.org/officeDocument/2006/relationships/slide" Target="slides/slide195.xml"/><Relationship Id="rId203" Type="http://schemas.openxmlformats.org/officeDocument/2006/relationships/slide" Target="slides/slide199.xml"/><Relationship Id="rId19" Type="http://schemas.openxmlformats.org/officeDocument/2006/relationships/slide" Target="slides/slide15.xml"/><Relationship Id="rId224" Type="http://schemas.openxmlformats.org/officeDocument/2006/relationships/slide" Target="slides/slide220.xml"/><Relationship Id="rId245" Type="http://schemas.openxmlformats.org/officeDocument/2006/relationships/slide" Target="slides/slide241.xml"/><Relationship Id="rId266" Type="http://schemas.openxmlformats.org/officeDocument/2006/relationships/slide" Target="slides/slide262.xml"/><Relationship Id="rId30" Type="http://schemas.openxmlformats.org/officeDocument/2006/relationships/slide" Target="slides/slide26.xml"/><Relationship Id="rId105" Type="http://schemas.openxmlformats.org/officeDocument/2006/relationships/slide" Target="slides/slide101.xml"/><Relationship Id="rId126" Type="http://schemas.openxmlformats.org/officeDocument/2006/relationships/slide" Target="slides/slide122.xml"/><Relationship Id="rId147" Type="http://schemas.openxmlformats.org/officeDocument/2006/relationships/slide" Target="slides/slide143.xml"/><Relationship Id="rId168" Type="http://schemas.openxmlformats.org/officeDocument/2006/relationships/slide" Target="slides/slide16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189" Type="http://schemas.openxmlformats.org/officeDocument/2006/relationships/slide" Target="slides/slide185.xml"/><Relationship Id="rId3" Type="http://schemas.openxmlformats.org/officeDocument/2006/relationships/customXml" Target="../customXml/item3.xml"/><Relationship Id="rId214" Type="http://schemas.openxmlformats.org/officeDocument/2006/relationships/slide" Target="slides/slide210.xml"/><Relationship Id="rId235" Type="http://schemas.openxmlformats.org/officeDocument/2006/relationships/slide" Target="slides/slide231.xml"/><Relationship Id="rId256" Type="http://schemas.openxmlformats.org/officeDocument/2006/relationships/slide" Target="slides/slide252.xml"/><Relationship Id="rId277" Type="http://schemas.openxmlformats.org/officeDocument/2006/relationships/handoutMaster" Target="handoutMasters/handoutMaster1.xml"/><Relationship Id="rId116" Type="http://schemas.openxmlformats.org/officeDocument/2006/relationships/slide" Target="slides/slide112.xml"/><Relationship Id="rId137" Type="http://schemas.openxmlformats.org/officeDocument/2006/relationships/slide" Target="slides/slide133.xml"/><Relationship Id="rId158" Type="http://schemas.openxmlformats.org/officeDocument/2006/relationships/slide" Target="slides/slide154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179" Type="http://schemas.openxmlformats.org/officeDocument/2006/relationships/slide" Target="slides/slide175.xml"/><Relationship Id="rId190" Type="http://schemas.openxmlformats.org/officeDocument/2006/relationships/slide" Target="slides/slide186.xml"/><Relationship Id="rId204" Type="http://schemas.openxmlformats.org/officeDocument/2006/relationships/slide" Target="slides/slide200.xml"/><Relationship Id="rId225" Type="http://schemas.openxmlformats.org/officeDocument/2006/relationships/slide" Target="slides/slide221.xml"/><Relationship Id="rId246" Type="http://schemas.openxmlformats.org/officeDocument/2006/relationships/slide" Target="slides/slide242.xml"/><Relationship Id="rId267" Type="http://schemas.openxmlformats.org/officeDocument/2006/relationships/slide" Target="slides/slide263.xml"/><Relationship Id="rId106" Type="http://schemas.openxmlformats.org/officeDocument/2006/relationships/slide" Target="slides/slide102.xml"/><Relationship Id="rId127" Type="http://schemas.openxmlformats.org/officeDocument/2006/relationships/slide" Target="slides/slide12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94" Type="http://schemas.openxmlformats.org/officeDocument/2006/relationships/slide" Target="slides/slide90.xml"/><Relationship Id="rId148" Type="http://schemas.openxmlformats.org/officeDocument/2006/relationships/slide" Target="slides/slide144.xml"/><Relationship Id="rId169" Type="http://schemas.openxmlformats.org/officeDocument/2006/relationships/slide" Target="slides/slide165.xml"/><Relationship Id="rId4" Type="http://schemas.openxmlformats.org/officeDocument/2006/relationships/slideMaster" Target="slideMasters/slideMaster1.xml"/><Relationship Id="rId180" Type="http://schemas.openxmlformats.org/officeDocument/2006/relationships/slide" Target="slides/slide176.xml"/><Relationship Id="rId215" Type="http://schemas.openxmlformats.org/officeDocument/2006/relationships/slide" Target="slides/slide211.xml"/><Relationship Id="rId236" Type="http://schemas.openxmlformats.org/officeDocument/2006/relationships/slide" Target="slides/slide232.xml"/><Relationship Id="rId257" Type="http://schemas.openxmlformats.org/officeDocument/2006/relationships/slide" Target="slides/slide253.xml"/><Relationship Id="rId278" Type="http://schemas.openxmlformats.org/officeDocument/2006/relationships/presProps" Target="presProps.xml"/><Relationship Id="rId42" Type="http://schemas.openxmlformats.org/officeDocument/2006/relationships/slide" Target="slides/slide38.xml"/><Relationship Id="rId84" Type="http://schemas.openxmlformats.org/officeDocument/2006/relationships/slide" Target="slides/slide80.xml"/><Relationship Id="rId138" Type="http://schemas.openxmlformats.org/officeDocument/2006/relationships/slide" Target="slides/slide134.xml"/><Relationship Id="rId191" Type="http://schemas.openxmlformats.org/officeDocument/2006/relationships/slide" Target="slides/slide187.xml"/><Relationship Id="rId205" Type="http://schemas.openxmlformats.org/officeDocument/2006/relationships/slide" Target="slides/slide201.xml"/><Relationship Id="rId247" Type="http://schemas.openxmlformats.org/officeDocument/2006/relationships/slide" Target="slides/slide243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53" Type="http://schemas.openxmlformats.org/officeDocument/2006/relationships/slide" Target="slides/slide49.xml"/><Relationship Id="rId149" Type="http://schemas.openxmlformats.org/officeDocument/2006/relationships/slide" Target="slides/slide145.xml"/><Relationship Id="rId95" Type="http://schemas.openxmlformats.org/officeDocument/2006/relationships/slide" Target="slides/slide91.xml"/><Relationship Id="rId160" Type="http://schemas.openxmlformats.org/officeDocument/2006/relationships/slide" Target="slides/slide156.xml"/><Relationship Id="rId216" Type="http://schemas.openxmlformats.org/officeDocument/2006/relationships/slide" Target="slides/slide212.xml"/><Relationship Id="rId258" Type="http://schemas.openxmlformats.org/officeDocument/2006/relationships/slide" Target="slides/slide254.xml"/></Relationships>
</file>

<file path=ppt/diagrams/_rels/data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svg"/><Relationship Id="rId1" Type="http://schemas.openxmlformats.org/officeDocument/2006/relationships/image" Target="../media/image30.png"/></Relationships>
</file>

<file path=ppt/diagrams/_rels/data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svg"/><Relationship Id="rId1" Type="http://schemas.openxmlformats.org/officeDocument/2006/relationships/image" Target="../media/image56.png"/></Relationships>
</file>

<file path=ppt/diagrams/_rels/data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svg"/><Relationship Id="rId1" Type="http://schemas.openxmlformats.org/officeDocument/2006/relationships/image" Target="../media/image64.png"/></Relationships>
</file>

<file path=ppt/diagrams/_rels/data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svg"/><Relationship Id="rId3" Type="http://schemas.openxmlformats.org/officeDocument/2006/relationships/image" Target="../media/image8.png"/><Relationship Id="rId7" Type="http://schemas.openxmlformats.org/officeDocument/2006/relationships/image" Target="../media/image69.png"/><Relationship Id="rId2" Type="http://schemas.openxmlformats.org/officeDocument/2006/relationships/image" Target="../media/image68.svg"/><Relationship Id="rId1" Type="http://schemas.openxmlformats.org/officeDocument/2006/relationships/image" Target="../media/image67.png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9.svg"/></Relationships>
</file>

<file path=ppt/diagrams/_rels/data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3" Type="http://schemas.openxmlformats.org/officeDocument/2006/relationships/image" Target="../media/image8.png"/><Relationship Id="rId7" Type="http://schemas.openxmlformats.org/officeDocument/2006/relationships/image" Target="../media/image36.png"/><Relationship Id="rId2" Type="http://schemas.openxmlformats.org/officeDocument/2006/relationships/image" Target="../media/image72.svg"/><Relationship Id="rId1" Type="http://schemas.openxmlformats.org/officeDocument/2006/relationships/image" Target="../media/image71.png"/><Relationship Id="rId6" Type="http://schemas.openxmlformats.org/officeDocument/2006/relationships/image" Target="../media/image74.svg"/><Relationship Id="rId5" Type="http://schemas.openxmlformats.org/officeDocument/2006/relationships/image" Target="../media/image73.png"/><Relationship Id="rId4" Type="http://schemas.openxmlformats.org/officeDocument/2006/relationships/image" Target="../media/image9.svg"/></Relationships>
</file>

<file path=ppt/diagrams/_rels/data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svg"/><Relationship Id="rId3" Type="http://schemas.openxmlformats.org/officeDocument/2006/relationships/image" Target="../media/image36.png"/><Relationship Id="rId7" Type="http://schemas.openxmlformats.org/officeDocument/2006/relationships/image" Target="../media/image79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78.svg"/><Relationship Id="rId5" Type="http://schemas.openxmlformats.org/officeDocument/2006/relationships/image" Target="../media/image77.png"/><Relationship Id="rId4" Type="http://schemas.openxmlformats.org/officeDocument/2006/relationships/image" Target="../media/image37.svg"/></Relationships>
</file>

<file path=ppt/diagrams/_rels/data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svg"/><Relationship Id="rId1" Type="http://schemas.openxmlformats.org/officeDocument/2006/relationships/image" Target="../media/image8.png"/></Relationships>
</file>

<file path=ppt/diagrams/_rels/data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svg"/><Relationship Id="rId1" Type="http://schemas.openxmlformats.org/officeDocument/2006/relationships/image" Target="../media/image8.png"/></Relationships>
</file>

<file path=ppt/diagrams/_rels/data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svg"/><Relationship Id="rId1" Type="http://schemas.openxmlformats.org/officeDocument/2006/relationships/image" Target="../media/image8.png"/></Relationships>
</file>

<file path=ppt/diagrams/_rels/data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svg"/><Relationship Id="rId1" Type="http://schemas.openxmlformats.org/officeDocument/2006/relationships/image" Target="../media/image96.png"/></Relationships>
</file>

<file path=ppt/diagrams/_rels/data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svg"/><Relationship Id="rId3" Type="http://schemas.openxmlformats.org/officeDocument/2006/relationships/image" Target="../media/image99.png"/><Relationship Id="rId7" Type="http://schemas.openxmlformats.org/officeDocument/2006/relationships/image" Target="../media/image79.png"/><Relationship Id="rId2" Type="http://schemas.openxmlformats.org/officeDocument/2006/relationships/image" Target="../media/image33.svg"/><Relationship Id="rId1" Type="http://schemas.openxmlformats.org/officeDocument/2006/relationships/image" Target="../media/image32.png"/><Relationship Id="rId6" Type="http://schemas.openxmlformats.org/officeDocument/2006/relationships/image" Target="../media/image102.svg"/><Relationship Id="rId5" Type="http://schemas.openxmlformats.org/officeDocument/2006/relationships/image" Target="../media/image101.png"/><Relationship Id="rId4" Type="http://schemas.openxmlformats.org/officeDocument/2006/relationships/image" Target="../media/image100.svg"/></Relationships>
</file>

<file path=ppt/diagrams/_rels/data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svg"/><Relationship Id="rId3" Type="http://schemas.openxmlformats.org/officeDocument/2006/relationships/image" Target="../media/image107.png"/><Relationship Id="rId7" Type="http://schemas.openxmlformats.org/officeDocument/2006/relationships/image" Target="../media/image111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10.svg"/><Relationship Id="rId5" Type="http://schemas.openxmlformats.org/officeDocument/2006/relationships/image" Target="../media/image109.png"/><Relationship Id="rId4" Type="http://schemas.openxmlformats.org/officeDocument/2006/relationships/image" Target="../media/image108.svg"/></Relationships>
</file>

<file path=ppt/diagrams/_rels/data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svg"/><Relationship Id="rId1" Type="http://schemas.openxmlformats.org/officeDocument/2006/relationships/image" Target="../media/image113.png"/></Relationships>
</file>

<file path=ppt/diagrams/_rels/data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svg"/><Relationship Id="rId2" Type="http://schemas.openxmlformats.org/officeDocument/2006/relationships/image" Target="../media/image116.svg"/><Relationship Id="rId1" Type="http://schemas.openxmlformats.org/officeDocument/2006/relationships/image" Target="../media/image77.png"/></Relationships>
</file>

<file path=ppt/diagrams/_rels/data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svg"/><Relationship Id="rId1" Type="http://schemas.openxmlformats.org/officeDocument/2006/relationships/image" Target="../media/image13.png"/></Relationships>
</file>

<file path=ppt/diagrams/_rels/data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71.png"/><Relationship Id="rId7" Type="http://schemas.openxmlformats.org/officeDocument/2006/relationships/image" Target="../media/image13.png"/><Relationship Id="rId2" Type="http://schemas.openxmlformats.org/officeDocument/2006/relationships/image" Target="../media/image33.svg"/><Relationship Id="rId1" Type="http://schemas.openxmlformats.org/officeDocument/2006/relationships/image" Target="../media/image32.png"/><Relationship Id="rId6" Type="http://schemas.openxmlformats.org/officeDocument/2006/relationships/image" Target="../media/image123.svg"/><Relationship Id="rId5" Type="http://schemas.openxmlformats.org/officeDocument/2006/relationships/image" Target="../media/image122.png"/><Relationship Id="rId4" Type="http://schemas.openxmlformats.org/officeDocument/2006/relationships/image" Target="../media/image72.svg"/></Relationships>
</file>

<file path=ppt/diagrams/_rels/data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128.svg"/><Relationship Id="rId1" Type="http://schemas.openxmlformats.org/officeDocument/2006/relationships/image" Target="../media/image127.png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80.svg"/></Relationships>
</file>

<file path=ppt/diagrams/_rels/data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svg"/><Relationship Id="rId3" Type="http://schemas.openxmlformats.org/officeDocument/2006/relationships/image" Target="../media/image122.png"/><Relationship Id="rId7" Type="http://schemas.openxmlformats.org/officeDocument/2006/relationships/image" Target="../media/image134.png"/><Relationship Id="rId2" Type="http://schemas.openxmlformats.org/officeDocument/2006/relationships/image" Target="../media/image128.svg"/><Relationship Id="rId1" Type="http://schemas.openxmlformats.org/officeDocument/2006/relationships/image" Target="../media/image127.png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123.svg"/></Relationships>
</file>

<file path=ppt/diagrams/_rels/data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openxmlformats.org/officeDocument/2006/relationships/image" Target="../media/image36.png"/><Relationship Id="rId7" Type="http://schemas.openxmlformats.org/officeDocument/2006/relationships/image" Target="../media/image32.png"/><Relationship Id="rId2" Type="http://schemas.openxmlformats.org/officeDocument/2006/relationships/image" Target="../media/image108.svg"/><Relationship Id="rId1" Type="http://schemas.openxmlformats.org/officeDocument/2006/relationships/image" Target="../media/image107.png"/><Relationship Id="rId6" Type="http://schemas.openxmlformats.org/officeDocument/2006/relationships/image" Target="../media/image139.svg"/><Relationship Id="rId5" Type="http://schemas.openxmlformats.org/officeDocument/2006/relationships/image" Target="../media/image138.png"/><Relationship Id="rId4" Type="http://schemas.openxmlformats.org/officeDocument/2006/relationships/image" Target="../media/image37.sv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8.png"/><Relationship Id="rId7" Type="http://schemas.openxmlformats.org/officeDocument/2006/relationships/image" Target="../media/image17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9.svg"/></Relationships>
</file>

<file path=ppt/diagrams/_rels/data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svg"/><Relationship Id="rId1" Type="http://schemas.openxmlformats.org/officeDocument/2006/relationships/image" Target="../media/image8.png"/></Relationships>
</file>

<file path=ppt/diagrams/_rels/data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svg"/><Relationship Id="rId1" Type="http://schemas.openxmlformats.org/officeDocument/2006/relationships/image" Target="../media/image144.png"/></Relationships>
</file>

<file path=ppt/diagrams/_rels/data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svg"/><Relationship Id="rId1" Type="http://schemas.openxmlformats.org/officeDocument/2006/relationships/image" Target="../media/image101.png"/></Relationships>
</file>

<file path=ppt/diagrams/_rels/data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svg"/><Relationship Id="rId1" Type="http://schemas.openxmlformats.org/officeDocument/2006/relationships/image" Target="../media/image101.png"/></Relationships>
</file>

<file path=ppt/diagrams/_rels/data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svg"/><Relationship Id="rId3" Type="http://schemas.openxmlformats.org/officeDocument/2006/relationships/image" Target="../media/image151.png"/><Relationship Id="rId7" Type="http://schemas.openxmlformats.org/officeDocument/2006/relationships/image" Target="../media/image101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152.svg"/></Relationships>
</file>

<file path=ppt/diagrams/_rels/data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13.png"/><Relationship Id="rId7" Type="http://schemas.openxmlformats.org/officeDocument/2006/relationships/image" Target="../media/image8.png"/><Relationship Id="rId2" Type="http://schemas.openxmlformats.org/officeDocument/2006/relationships/image" Target="../media/image152.svg"/><Relationship Id="rId1" Type="http://schemas.openxmlformats.org/officeDocument/2006/relationships/image" Target="../media/image151.png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14.sv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23.svg"/></Relationships>
</file>

<file path=ppt/diagrams/_rels/data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svg"/><Relationship Id="rId1" Type="http://schemas.openxmlformats.org/officeDocument/2006/relationships/image" Target="../media/image151.png"/></Relationships>
</file>

<file path=ppt/diagrams/_rels/data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svg"/><Relationship Id="rId3" Type="http://schemas.openxmlformats.org/officeDocument/2006/relationships/image" Target="../media/image8.png"/><Relationship Id="rId7" Type="http://schemas.openxmlformats.org/officeDocument/2006/relationships/image" Target="../media/image101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52.svg"/><Relationship Id="rId5" Type="http://schemas.openxmlformats.org/officeDocument/2006/relationships/image" Target="../media/image151.png"/><Relationship Id="rId4" Type="http://schemas.openxmlformats.org/officeDocument/2006/relationships/image" Target="../media/image9.svg"/></Relationships>
</file>

<file path=ppt/diagrams/_rels/data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svg"/><Relationship Id="rId3" Type="http://schemas.openxmlformats.org/officeDocument/2006/relationships/image" Target="../media/image160.png"/><Relationship Id="rId7" Type="http://schemas.openxmlformats.org/officeDocument/2006/relationships/image" Target="../media/image164.png"/><Relationship Id="rId2" Type="http://schemas.openxmlformats.org/officeDocument/2006/relationships/image" Target="../media/image159.svg"/><Relationship Id="rId1" Type="http://schemas.openxmlformats.org/officeDocument/2006/relationships/image" Target="../media/image158.png"/><Relationship Id="rId6" Type="http://schemas.openxmlformats.org/officeDocument/2006/relationships/image" Target="../media/image163.svg"/><Relationship Id="rId5" Type="http://schemas.openxmlformats.org/officeDocument/2006/relationships/image" Target="../media/image162.png"/><Relationship Id="rId4" Type="http://schemas.openxmlformats.org/officeDocument/2006/relationships/image" Target="../media/image161.svg"/></Relationships>
</file>

<file path=ppt/diagrams/_rels/data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svg"/><Relationship Id="rId1" Type="http://schemas.openxmlformats.org/officeDocument/2006/relationships/image" Target="../media/image8.png"/></Relationships>
</file>

<file path=ppt/diagrams/_rels/data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svg"/><Relationship Id="rId1" Type="http://schemas.openxmlformats.org/officeDocument/2006/relationships/image" Target="../media/image36.png"/></Relationships>
</file>

<file path=ppt/diagrams/_rels/data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3.svg"/><Relationship Id="rId3" Type="http://schemas.openxmlformats.org/officeDocument/2006/relationships/image" Target="../media/image69.png"/><Relationship Id="rId7" Type="http://schemas.openxmlformats.org/officeDocument/2006/relationships/image" Target="../media/image172.png"/><Relationship Id="rId2" Type="http://schemas.openxmlformats.org/officeDocument/2006/relationships/image" Target="../media/image27.svg"/><Relationship Id="rId1" Type="http://schemas.openxmlformats.org/officeDocument/2006/relationships/image" Target="../media/image26.png"/><Relationship Id="rId6" Type="http://schemas.openxmlformats.org/officeDocument/2006/relationships/image" Target="../media/image171.svg"/><Relationship Id="rId5" Type="http://schemas.openxmlformats.org/officeDocument/2006/relationships/image" Target="../media/image170.png"/><Relationship Id="rId4" Type="http://schemas.openxmlformats.org/officeDocument/2006/relationships/image" Target="../media/image70.svg"/></Relationships>
</file>

<file path=ppt/diagrams/_rels/data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svg"/><Relationship Id="rId1" Type="http://schemas.openxmlformats.org/officeDocument/2006/relationships/image" Target="../media/image64.png"/></Relationships>
</file>

<file path=ppt/diagrams/_rels/data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svg"/><Relationship Id="rId3" Type="http://schemas.openxmlformats.org/officeDocument/2006/relationships/image" Target="../media/image79.png"/><Relationship Id="rId7" Type="http://schemas.openxmlformats.org/officeDocument/2006/relationships/image" Target="../media/image158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52.svg"/><Relationship Id="rId5" Type="http://schemas.openxmlformats.org/officeDocument/2006/relationships/image" Target="../media/image151.png"/><Relationship Id="rId4" Type="http://schemas.openxmlformats.org/officeDocument/2006/relationships/image" Target="../media/image80.svg"/></Relationships>
</file>

<file path=ppt/diagrams/_rels/data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svg"/></Relationships>
</file>

<file path=ppt/diagrams/_rels/data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.svg"/><Relationship Id="rId3" Type="http://schemas.openxmlformats.org/officeDocument/2006/relationships/image" Target="../media/image8.png"/><Relationship Id="rId7" Type="http://schemas.openxmlformats.org/officeDocument/2006/relationships/image" Target="../media/image151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9.svg"/></Relationships>
</file>

<file path=ppt/diagrams/_rels/data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6.svg"/><Relationship Id="rId3" Type="http://schemas.openxmlformats.org/officeDocument/2006/relationships/image" Target="../media/image69.png"/><Relationship Id="rId7" Type="http://schemas.openxmlformats.org/officeDocument/2006/relationships/image" Target="../media/image185.png"/><Relationship Id="rId2" Type="http://schemas.openxmlformats.org/officeDocument/2006/relationships/image" Target="../media/image182.svg"/><Relationship Id="rId1" Type="http://schemas.openxmlformats.org/officeDocument/2006/relationships/image" Target="../media/image181.png"/><Relationship Id="rId6" Type="http://schemas.openxmlformats.org/officeDocument/2006/relationships/image" Target="../media/image184.svg"/><Relationship Id="rId5" Type="http://schemas.openxmlformats.org/officeDocument/2006/relationships/image" Target="../media/image183.png"/><Relationship Id="rId4" Type="http://schemas.openxmlformats.org/officeDocument/2006/relationships/image" Target="../media/image70.svg"/></Relationships>
</file>

<file path=ppt/diagrams/_rels/data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svg"/><Relationship Id="rId1" Type="http://schemas.openxmlformats.org/officeDocument/2006/relationships/image" Target="../media/image187.png"/></Relationships>
</file>

<file path=ppt/diagrams/_rels/data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svg"/><Relationship Id="rId1" Type="http://schemas.openxmlformats.org/officeDocument/2006/relationships/image" Target="../media/image64.png"/></Relationships>
</file>

<file path=ppt/diagrams/_rels/data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svg"/><Relationship Id="rId1" Type="http://schemas.openxmlformats.org/officeDocument/2006/relationships/image" Target="../media/image64.png"/></Relationships>
</file>

<file path=ppt/diagrams/_rels/data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185.png"/><Relationship Id="rId7" Type="http://schemas.openxmlformats.org/officeDocument/2006/relationships/image" Target="../media/image8.png"/><Relationship Id="rId2" Type="http://schemas.openxmlformats.org/officeDocument/2006/relationships/image" Target="../media/image25.svg"/><Relationship Id="rId1" Type="http://schemas.openxmlformats.org/officeDocument/2006/relationships/image" Target="../media/image24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86.svg"/></Relationships>
</file>

<file path=ppt/diagrams/_rels/data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6.svg"/><Relationship Id="rId3" Type="http://schemas.openxmlformats.org/officeDocument/2006/relationships/image" Target="../media/image109.png"/><Relationship Id="rId7" Type="http://schemas.openxmlformats.org/officeDocument/2006/relationships/image" Target="../media/image185.png"/><Relationship Id="rId2" Type="http://schemas.openxmlformats.org/officeDocument/2006/relationships/image" Target="../media/image74.svg"/><Relationship Id="rId1" Type="http://schemas.openxmlformats.org/officeDocument/2006/relationships/image" Target="../media/image73.png"/><Relationship Id="rId6" Type="http://schemas.openxmlformats.org/officeDocument/2006/relationships/image" Target="../media/image194.svg"/><Relationship Id="rId5" Type="http://schemas.openxmlformats.org/officeDocument/2006/relationships/image" Target="../media/image193.png"/><Relationship Id="rId4" Type="http://schemas.openxmlformats.org/officeDocument/2006/relationships/image" Target="../media/image110.svg"/></Relationships>
</file>

<file path=ppt/diagrams/_rels/data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31.svg"/></Relationships>
</file>

<file path=ppt/diagrams/_rels/data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8.svg"/><Relationship Id="rId1" Type="http://schemas.openxmlformats.org/officeDocument/2006/relationships/image" Target="../media/image197.png"/><Relationship Id="rId6" Type="http://schemas.openxmlformats.org/officeDocument/2006/relationships/image" Target="../media/image200.svg"/><Relationship Id="rId5" Type="http://schemas.openxmlformats.org/officeDocument/2006/relationships/image" Target="../media/image199.png"/><Relationship Id="rId4" Type="http://schemas.openxmlformats.org/officeDocument/2006/relationships/image" Target="../media/image21.svg"/></Relationships>
</file>

<file path=ppt/diagrams/_rels/data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svg"/><Relationship Id="rId1" Type="http://schemas.openxmlformats.org/officeDocument/2006/relationships/image" Target="../media/image64.png"/></Relationships>
</file>

<file path=ppt/diagrams/_rels/data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3" Type="http://schemas.openxmlformats.org/officeDocument/2006/relationships/image" Target="../media/image202.png"/><Relationship Id="rId7" Type="http://schemas.openxmlformats.org/officeDocument/2006/relationships/image" Target="../media/image40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6" Type="http://schemas.openxmlformats.org/officeDocument/2006/relationships/image" Target="../media/image70.svg"/><Relationship Id="rId5" Type="http://schemas.openxmlformats.org/officeDocument/2006/relationships/image" Target="../media/image69.png"/><Relationship Id="rId4" Type="http://schemas.openxmlformats.org/officeDocument/2006/relationships/image" Target="../media/image203.svg"/></Relationships>
</file>

<file path=ppt/diagrams/_rels/data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3" Type="http://schemas.openxmlformats.org/officeDocument/2006/relationships/image" Target="../media/image38.png"/><Relationship Id="rId7" Type="http://schemas.openxmlformats.org/officeDocument/2006/relationships/image" Target="../media/image40.png"/><Relationship Id="rId2" Type="http://schemas.openxmlformats.org/officeDocument/2006/relationships/image" Target="../media/image37.svg"/><Relationship Id="rId1" Type="http://schemas.openxmlformats.org/officeDocument/2006/relationships/image" Target="../media/image36.png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39.svg"/></Relationships>
</file>

<file path=ppt/diagrams/_rels/data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svg"/><Relationship Id="rId3" Type="http://schemas.openxmlformats.org/officeDocument/2006/relationships/image" Target="../media/image44.png"/><Relationship Id="rId7" Type="http://schemas.openxmlformats.org/officeDocument/2006/relationships/image" Target="../media/image46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4" Type="http://schemas.openxmlformats.org/officeDocument/2006/relationships/image" Target="../media/image45.svg"/></Relationships>
</file>

<file path=ppt/diagrams/_rels/drawing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svg"/><Relationship Id="rId1" Type="http://schemas.openxmlformats.org/officeDocument/2006/relationships/image" Target="../media/image30.png"/></Relationships>
</file>

<file path=ppt/diagrams/_rels/drawing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svg"/><Relationship Id="rId1" Type="http://schemas.openxmlformats.org/officeDocument/2006/relationships/image" Target="../media/image56.png"/></Relationships>
</file>

<file path=ppt/diagrams/_rels/drawing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svg"/><Relationship Id="rId1" Type="http://schemas.openxmlformats.org/officeDocument/2006/relationships/image" Target="../media/image64.png"/></Relationships>
</file>

<file path=ppt/diagrams/_rels/drawing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svg"/><Relationship Id="rId3" Type="http://schemas.openxmlformats.org/officeDocument/2006/relationships/image" Target="../media/image8.png"/><Relationship Id="rId7" Type="http://schemas.openxmlformats.org/officeDocument/2006/relationships/image" Target="../media/image69.png"/><Relationship Id="rId2" Type="http://schemas.openxmlformats.org/officeDocument/2006/relationships/image" Target="../media/image68.svg"/><Relationship Id="rId1" Type="http://schemas.openxmlformats.org/officeDocument/2006/relationships/image" Target="../media/image67.png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9.svg"/></Relationships>
</file>

<file path=ppt/diagrams/_rels/drawing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3" Type="http://schemas.openxmlformats.org/officeDocument/2006/relationships/image" Target="../media/image8.png"/><Relationship Id="rId7" Type="http://schemas.openxmlformats.org/officeDocument/2006/relationships/image" Target="../media/image36.png"/><Relationship Id="rId2" Type="http://schemas.openxmlformats.org/officeDocument/2006/relationships/image" Target="../media/image72.svg"/><Relationship Id="rId1" Type="http://schemas.openxmlformats.org/officeDocument/2006/relationships/image" Target="../media/image71.png"/><Relationship Id="rId6" Type="http://schemas.openxmlformats.org/officeDocument/2006/relationships/image" Target="../media/image74.svg"/><Relationship Id="rId5" Type="http://schemas.openxmlformats.org/officeDocument/2006/relationships/image" Target="../media/image73.png"/><Relationship Id="rId4" Type="http://schemas.openxmlformats.org/officeDocument/2006/relationships/image" Target="../media/image9.svg"/></Relationships>
</file>

<file path=ppt/diagrams/_rels/drawing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svg"/><Relationship Id="rId3" Type="http://schemas.openxmlformats.org/officeDocument/2006/relationships/image" Target="../media/image36.png"/><Relationship Id="rId7" Type="http://schemas.openxmlformats.org/officeDocument/2006/relationships/image" Target="../media/image79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78.svg"/><Relationship Id="rId5" Type="http://schemas.openxmlformats.org/officeDocument/2006/relationships/image" Target="../media/image77.png"/><Relationship Id="rId4" Type="http://schemas.openxmlformats.org/officeDocument/2006/relationships/image" Target="../media/image37.svg"/></Relationships>
</file>

<file path=ppt/diagrams/_rels/drawing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svg"/><Relationship Id="rId1" Type="http://schemas.openxmlformats.org/officeDocument/2006/relationships/image" Target="../media/image8.png"/></Relationships>
</file>

<file path=ppt/diagrams/_rels/drawing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svg"/><Relationship Id="rId1" Type="http://schemas.openxmlformats.org/officeDocument/2006/relationships/image" Target="../media/image8.png"/></Relationships>
</file>

<file path=ppt/diagrams/_rels/drawing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svg"/><Relationship Id="rId1" Type="http://schemas.openxmlformats.org/officeDocument/2006/relationships/image" Target="../media/image8.png"/></Relationships>
</file>

<file path=ppt/diagrams/_rels/drawing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svg"/><Relationship Id="rId1" Type="http://schemas.openxmlformats.org/officeDocument/2006/relationships/image" Target="../media/image96.png"/></Relationships>
</file>

<file path=ppt/diagrams/_rels/drawing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svg"/><Relationship Id="rId3" Type="http://schemas.openxmlformats.org/officeDocument/2006/relationships/image" Target="../media/image99.png"/><Relationship Id="rId7" Type="http://schemas.openxmlformats.org/officeDocument/2006/relationships/image" Target="../media/image79.png"/><Relationship Id="rId2" Type="http://schemas.openxmlformats.org/officeDocument/2006/relationships/image" Target="../media/image33.svg"/><Relationship Id="rId1" Type="http://schemas.openxmlformats.org/officeDocument/2006/relationships/image" Target="../media/image32.png"/><Relationship Id="rId6" Type="http://schemas.openxmlformats.org/officeDocument/2006/relationships/image" Target="../media/image102.svg"/><Relationship Id="rId5" Type="http://schemas.openxmlformats.org/officeDocument/2006/relationships/image" Target="../media/image101.png"/><Relationship Id="rId4" Type="http://schemas.openxmlformats.org/officeDocument/2006/relationships/image" Target="../media/image100.svg"/></Relationships>
</file>

<file path=ppt/diagrams/_rels/drawing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svg"/><Relationship Id="rId3" Type="http://schemas.openxmlformats.org/officeDocument/2006/relationships/image" Target="../media/image107.png"/><Relationship Id="rId7" Type="http://schemas.openxmlformats.org/officeDocument/2006/relationships/image" Target="../media/image111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10.svg"/><Relationship Id="rId5" Type="http://schemas.openxmlformats.org/officeDocument/2006/relationships/image" Target="../media/image109.png"/><Relationship Id="rId4" Type="http://schemas.openxmlformats.org/officeDocument/2006/relationships/image" Target="../media/image108.svg"/></Relationships>
</file>

<file path=ppt/diagrams/_rels/drawing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svg"/><Relationship Id="rId1" Type="http://schemas.openxmlformats.org/officeDocument/2006/relationships/image" Target="../media/image113.png"/></Relationships>
</file>

<file path=ppt/diagrams/_rels/drawing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svg"/><Relationship Id="rId2" Type="http://schemas.openxmlformats.org/officeDocument/2006/relationships/image" Target="../media/image116.svg"/><Relationship Id="rId1" Type="http://schemas.openxmlformats.org/officeDocument/2006/relationships/image" Target="../media/image77.png"/></Relationships>
</file>

<file path=ppt/diagrams/_rels/drawing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svg"/><Relationship Id="rId1" Type="http://schemas.openxmlformats.org/officeDocument/2006/relationships/image" Target="../media/image13.png"/></Relationships>
</file>

<file path=ppt/diagrams/_rels/drawing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71.png"/><Relationship Id="rId7" Type="http://schemas.openxmlformats.org/officeDocument/2006/relationships/image" Target="../media/image13.png"/><Relationship Id="rId2" Type="http://schemas.openxmlformats.org/officeDocument/2006/relationships/image" Target="../media/image33.svg"/><Relationship Id="rId1" Type="http://schemas.openxmlformats.org/officeDocument/2006/relationships/image" Target="../media/image32.png"/><Relationship Id="rId6" Type="http://schemas.openxmlformats.org/officeDocument/2006/relationships/image" Target="../media/image123.svg"/><Relationship Id="rId5" Type="http://schemas.openxmlformats.org/officeDocument/2006/relationships/image" Target="../media/image122.png"/><Relationship Id="rId4" Type="http://schemas.openxmlformats.org/officeDocument/2006/relationships/image" Target="../media/image72.svg"/></Relationships>
</file>

<file path=ppt/diagrams/_rels/drawing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128.svg"/><Relationship Id="rId1" Type="http://schemas.openxmlformats.org/officeDocument/2006/relationships/image" Target="../media/image127.png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80.svg"/></Relationships>
</file>

<file path=ppt/diagrams/_rels/drawing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svg"/><Relationship Id="rId3" Type="http://schemas.openxmlformats.org/officeDocument/2006/relationships/image" Target="../media/image122.png"/><Relationship Id="rId7" Type="http://schemas.openxmlformats.org/officeDocument/2006/relationships/image" Target="../media/image134.png"/><Relationship Id="rId2" Type="http://schemas.openxmlformats.org/officeDocument/2006/relationships/image" Target="../media/image128.svg"/><Relationship Id="rId1" Type="http://schemas.openxmlformats.org/officeDocument/2006/relationships/image" Target="../media/image127.png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123.svg"/></Relationships>
</file>

<file path=ppt/diagrams/_rels/drawing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openxmlformats.org/officeDocument/2006/relationships/image" Target="../media/image36.png"/><Relationship Id="rId7" Type="http://schemas.openxmlformats.org/officeDocument/2006/relationships/image" Target="../media/image32.png"/><Relationship Id="rId2" Type="http://schemas.openxmlformats.org/officeDocument/2006/relationships/image" Target="../media/image108.svg"/><Relationship Id="rId1" Type="http://schemas.openxmlformats.org/officeDocument/2006/relationships/image" Target="../media/image107.png"/><Relationship Id="rId6" Type="http://schemas.openxmlformats.org/officeDocument/2006/relationships/image" Target="../media/image139.svg"/><Relationship Id="rId5" Type="http://schemas.openxmlformats.org/officeDocument/2006/relationships/image" Target="../media/image138.png"/><Relationship Id="rId4" Type="http://schemas.openxmlformats.org/officeDocument/2006/relationships/image" Target="../media/image37.sv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8.png"/><Relationship Id="rId7" Type="http://schemas.openxmlformats.org/officeDocument/2006/relationships/image" Target="../media/image17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9.svg"/></Relationships>
</file>

<file path=ppt/diagrams/_rels/drawing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svg"/><Relationship Id="rId1" Type="http://schemas.openxmlformats.org/officeDocument/2006/relationships/image" Target="../media/image8.png"/></Relationships>
</file>

<file path=ppt/diagrams/_rels/drawing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svg"/><Relationship Id="rId1" Type="http://schemas.openxmlformats.org/officeDocument/2006/relationships/image" Target="../media/image144.png"/></Relationships>
</file>

<file path=ppt/diagrams/_rels/drawing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svg"/><Relationship Id="rId1" Type="http://schemas.openxmlformats.org/officeDocument/2006/relationships/image" Target="../media/image101.png"/></Relationships>
</file>

<file path=ppt/diagrams/_rels/drawing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svg"/><Relationship Id="rId1" Type="http://schemas.openxmlformats.org/officeDocument/2006/relationships/image" Target="../media/image101.png"/></Relationships>
</file>

<file path=ppt/diagrams/_rels/drawing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svg"/><Relationship Id="rId3" Type="http://schemas.openxmlformats.org/officeDocument/2006/relationships/image" Target="../media/image151.png"/><Relationship Id="rId7" Type="http://schemas.openxmlformats.org/officeDocument/2006/relationships/image" Target="../media/image101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152.svg"/></Relationships>
</file>

<file path=ppt/diagrams/_rels/drawing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13.png"/><Relationship Id="rId7" Type="http://schemas.openxmlformats.org/officeDocument/2006/relationships/image" Target="../media/image8.png"/><Relationship Id="rId2" Type="http://schemas.openxmlformats.org/officeDocument/2006/relationships/image" Target="../media/image152.svg"/><Relationship Id="rId1" Type="http://schemas.openxmlformats.org/officeDocument/2006/relationships/image" Target="../media/image151.png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14.sv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23.svg"/></Relationships>
</file>

<file path=ppt/diagrams/_rels/drawing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svg"/><Relationship Id="rId1" Type="http://schemas.openxmlformats.org/officeDocument/2006/relationships/image" Target="../media/image151.png"/></Relationships>
</file>

<file path=ppt/diagrams/_rels/drawing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svg"/><Relationship Id="rId3" Type="http://schemas.openxmlformats.org/officeDocument/2006/relationships/image" Target="../media/image8.png"/><Relationship Id="rId7" Type="http://schemas.openxmlformats.org/officeDocument/2006/relationships/image" Target="../media/image101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52.svg"/><Relationship Id="rId5" Type="http://schemas.openxmlformats.org/officeDocument/2006/relationships/image" Target="../media/image151.png"/><Relationship Id="rId4" Type="http://schemas.openxmlformats.org/officeDocument/2006/relationships/image" Target="../media/image9.svg"/></Relationships>
</file>

<file path=ppt/diagrams/_rels/drawing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svg"/><Relationship Id="rId3" Type="http://schemas.openxmlformats.org/officeDocument/2006/relationships/image" Target="../media/image160.png"/><Relationship Id="rId7" Type="http://schemas.openxmlformats.org/officeDocument/2006/relationships/image" Target="../media/image164.png"/><Relationship Id="rId2" Type="http://schemas.openxmlformats.org/officeDocument/2006/relationships/image" Target="../media/image159.svg"/><Relationship Id="rId1" Type="http://schemas.openxmlformats.org/officeDocument/2006/relationships/image" Target="../media/image158.png"/><Relationship Id="rId6" Type="http://schemas.openxmlformats.org/officeDocument/2006/relationships/image" Target="../media/image163.svg"/><Relationship Id="rId5" Type="http://schemas.openxmlformats.org/officeDocument/2006/relationships/image" Target="../media/image162.png"/><Relationship Id="rId4" Type="http://schemas.openxmlformats.org/officeDocument/2006/relationships/image" Target="../media/image161.svg"/></Relationships>
</file>

<file path=ppt/diagrams/_rels/drawing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svg"/><Relationship Id="rId1" Type="http://schemas.openxmlformats.org/officeDocument/2006/relationships/image" Target="../media/image8.png"/></Relationships>
</file>

<file path=ppt/diagrams/_rels/drawing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svg"/><Relationship Id="rId1" Type="http://schemas.openxmlformats.org/officeDocument/2006/relationships/image" Target="../media/image36.png"/></Relationships>
</file>

<file path=ppt/diagrams/_rels/drawing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3.svg"/><Relationship Id="rId3" Type="http://schemas.openxmlformats.org/officeDocument/2006/relationships/image" Target="../media/image69.png"/><Relationship Id="rId7" Type="http://schemas.openxmlformats.org/officeDocument/2006/relationships/image" Target="../media/image172.png"/><Relationship Id="rId2" Type="http://schemas.openxmlformats.org/officeDocument/2006/relationships/image" Target="../media/image27.svg"/><Relationship Id="rId1" Type="http://schemas.openxmlformats.org/officeDocument/2006/relationships/image" Target="../media/image26.png"/><Relationship Id="rId6" Type="http://schemas.openxmlformats.org/officeDocument/2006/relationships/image" Target="../media/image171.svg"/><Relationship Id="rId5" Type="http://schemas.openxmlformats.org/officeDocument/2006/relationships/image" Target="../media/image170.png"/><Relationship Id="rId4" Type="http://schemas.openxmlformats.org/officeDocument/2006/relationships/image" Target="../media/image70.svg"/></Relationships>
</file>

<file path=ppt/diagrams/_rels/drawing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svg"/><Relationship Id="rId1" Type="http://schemas.openxmlformats.org/officeDocument/2006/relationships/image" Target="../media/image64.png"/></Relationships>
</file>

<file path=ppt/diagrams/_rels/drawing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svg"/><Relationship Id="rId3" Type="http://schemas.openxmlformats.org/officeDocument/2006/relationships/image" Target="../media/image79.png"/><Relationship Id="rId7" Type="http://schemas.openxmlformats.org/officeDocument/2006/relationships/image" Target="../media/image158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52.svg"/><Relationship Id="rId5" Type="http://schemas.openxmlformats.org/officeDocument/2006/relationships/image" Target="../media/image151.png"/><Relationship Id="rId4" Type="http://schemas.openxmlformats.org/officeDocument/2006/relationships/image" Target="../media/image80.svg"/></Relationships>
</file>

<file path=ppt/diagrams/_rels/drawing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svg"/></Relationships>
</file>

<file path=ppt/diagrams/_rels/drawing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.svg"/><Relationship Id="rId3" Type="http://schemas.openxmlformats.org/officeDocument/2006/relationships/image" Target="../media/image8.png"/><Relationship Id="rId7" Type="http://schemas.openxmlformats.org/officeDocument/2006/relationships/image" Target="../media/image151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9.svg"/></Relationships>
</file>

<file path=ppt/diagrams/_rels/drawing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6.svg"/><Relationship Id="rId3" Type="http://schemas.openxmlformats.org/officeDocument/2006/relationships/image" Target="../media/image69.png"/><Relationship Id="rId7" Type="http://schemas.openxmlformats.org/officeDocument/2006/relationships/image" Target="../media/image185.png"/><Relationship Id="rId2" Type="http://schemas.openxmlformats.org/officeDocument/2006/relationships/image" Target="../media/image182.svg"/><Relationship Id="rId1" Type="http://schemas.openxmlformats.org/officeDocument/2006/relationships/image" Target="../media/image181.png"/><Relationship Id="rId6" Type="http://schemas.openxmlformats.org/officeDocument/2006/relationships/image" Target="../media/image184.svg"/><Relationship Id="rId5" Type="http://schemas.openxmlformats.org/officeDocument/2006/relationships/image" Target="../media/image183.png"/><Relationship Id="rId4" Type="http://schemas.openxmlformats.org/officeDocument/2006/relationships/image" Target="../media/image70.svg"/></Relationships>
</file>

<file path=ppt/diagrams/_rels/drawing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svg"/><Relationship Id="rId1" Type="http://schemas.openxmlformats.org/officeDocument/2006/relationships/image" Target="../media/image187.png"/></Relationships>
</file>

<file path=ppt/diagrams/_rels/drawing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svg"/><Relationship Id="rId1" Type="http://schemas.openxmlformats.org/officeDocument/2006/relationships/image" Target="../media/image64.png"/></Relationships>
</file>

<file path=ppt/diagrams/_rels/drawing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svg"/><Relationship Id="rId1" Type="http://schemas.openxmlformats.org/officeDocument/2006/relationships/image" Target="../media/image64.png"/></Relationships>
</file>

<file path=ppt/diagrams/_rels/drawing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185.png"/><Relationship Id="rId7" Type="http://schemas.openxmlformats.org/officeDocument/2006/relationships/image" Target="../media/image8.png"/><Relationship Id="rId2" Type="http://schemas.openxmlformats.org/officeDocument/2006/relationships/image" Target="../media/image25.svg"/><Relationship Id="rId1" Type="http://schemas.openxmlformats.org/officeDocument/2006/relationships/image" Target="../media/image24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86.svg"/></Relationships>
</file>

<file path=ppt/diagrams/_rels/drawing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6.svg"/><Relationship Id="rId3" Type="http://schemas.openxmlformats.org/officeDocument/2006/relationships/image" Target="../media/image109.png"/><Relationship Id="rId7" Type="http://schemas.openxmlformats.org/officeDocument/2006/relationships/image" Target="../media/image185.png"/><Relationship Id="rId2" Type="http://schemas.openxmlformats.org/officeDocument/2006/relationships/image" Target="../media/image74.svg"/><Relationship Id="rId1" Type="http://schemas.openxmlformats.org/officeDocument/2006/relationships/image" Target="../media/image73.png"/><Relationship Id="rId6" Type="http://schemas.openxmlformats.org/officeDocument/2006/relationships/image" Target="../media/image194.svg"/><Relationship Id="rId5" Type="http://schemas.openxmlformats.org/officeDocument/2006/relationships/image" Target="../media/image193.png"/><Relationship Id="rId4" Type="http://schemas.openxmlformats.org/officeDocument/2006/relationships/image" Target="../media/image110.svg"/></Relationships>
</file>

<file path=ppt/diagrams/_rels/drawing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31.svg"/></Relationships>
</file>

<file path=ppt/diagrams/_rels/drawing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8.svg"/><Relationship Id="rId1" Type="http://schemas.openxmlformats.org/officeDocument/2006/relationships/image" Target="../media/image197.png"/><Relationship Id="rId6" Type="http://schemas.openxmlformats.org/officeDocument/2006/relationships/image" Target="../media/image200.svg"/><Relationship Id="rId5" Type="http://schemas.openxmlformats.org/officeDocument/2006/relationships/image" Target="../media/image199.png"/><Relationship Id="rId4" Type="http://schemas.openxmlformats.org/officeDocument/2006/relationships/image" Target="../media/image21.svg"/></Relationships>
</file>

<file path=ppt/diagrams/_rels/drawing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svg"/><Relationship Id="rId1" Type="http://schemas.openxmlformats.org/officeDocument/2006/relationships/image" Target="../media/image64.png"/></Relationships>
</file>

<file path=ppt/diagrams/_rels/drawing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3" Type="http://schemas.openxmlformats.org/officeDocument/2006/relationships/image" Target="../media/image202.png"/><Relationship Id="rId7" Type="http://schemas.openxmlformats.org/officeDocument/2006/relationships/image" Target="../media/image40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6" Type="http://schemas.openxmlformats.org/officeDocument/2006/relationships/image" Target="../media/image70.svg"/><Relationship Id="rId5" Type="http://schemas.openxmlformats.org/officeDocument/2006/relationships/image" Target="../media/image69.png"/><Relationship Id="rId4" Type="http://schemas.openxmlformats.org/officeDocument/2006/relationships/image" Target="../media/image203.svg"/></Relationships>
</file>

<file path=ppt/diagrams/_rels/drawing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3" Type="http://schemas.openxmlformats.org/officeDocument/2006/relationships/image" Target="../media/image38.png"/><Relationship Id="rId7" Type="http://schemas.openxmlformats.org/officeDocument/2006/relationships/image" Target="../media/image40.png"/><Relationship Id="rId2" Type="http://schemas.openxmlformats.org/officeDocument/2006/relationships/image" Target="../media/image37.svg"/><Relationship Id="rId1" Type="http://schemas.openxmlformats.org/officeDocument/2006/relationships/image" Target="../media/image36.png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39.svg"/></Relationships>
</file>

<file path=ppt/diagrams/_rels/drawing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svg"/><Relationship Id="rId3" Type="http://schemas.openxmlformats.org/officeDocument/2006/relationships/image" Target="../media/image44.png"/><Relationship Id="rId7" Type="http://schemas.openxmlformats.org/officeDocument/2006/relationships/image" Target="../media/image46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4" Type="http://schemas.openxmlformats.org/officeDocument/2006/relationships/image" Target="../media/image4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FD5BADF-0A9B-4DBE-88ED-5C606C3C5BB1}" type="doc">
      <dgm:prSet loTypeId="urn:microsoft.com/office/officeart/2005/8/layout/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CBA9458-C419-4A71-90DD-C56877CE8470}">
      <dgm:prSet custT="1"/>
      <dgm:spPr>
        <a:solidFill>
          <a:schemeClr val="accent3"/>
        </a:solidFill>
      </dgm:spPr>
      <dgm:t>
        <a:bodyPr/>
        <a:lstStyle/>
        <a:p>
          <a:r>
            <a:rPr lang="pt-BR" sz="1600" dirty="0">
              <a:solidFill>
                <a:schemeClr val="bg2">
                  <a:lumMod val="25000"/>
                </a:schemeClr>
              </a:solidFill>
            </a:rPr>
            <a:t>Evolução da tecnologia causa aumento das ameaças cibernéticas.</a:t>
          </a:r>
          <a:endParaRPr lang="en-US" sz="1600" dirty="0">
            <a:solidFill>
              <a:schemeClr val="bg2">
                <a:lumMod val="25000"/>
              </a:schemeClr>
            </a:solidFill>
          </a:endParaRPr>
        </a:p>
      </dgm:t>
    </dgm:pt>
    <dgm:pt modelId="{C1D57D0B-6936-4798-B14D-94833B953AC4}" type="parTrans" cxnId="{095428EF-B02C-4A79-8987-DD65FD46B502}">
      <dgm:prSet/>
      <dgm:spPr/>
      <dgm:t>
        <a:bodyPr/>
        <a:lstStyle/>
        <a:p>
          <a:endParaRPr lang="en-US"/>
        </a:p>
      </dgm:t>
    </dgm:pt>
    <dgm:pt modelId="{20E0D868-5451-4D83-8579-BF5C3A8C3EEF}" type="sibTrans" cxnId="{095428EF-B02C-4A79-8987-DD65FD46B502}">
      <dgm:prSet/>
      <dgm:spPr>
        <a:solidFill>
          <a:schemeClr val="tx1"/>
        </a:solidFill>
      </dgm:spPr>
      <dgm:t>
        <a:bodyPr/>
        <a:lstStyle/>
        <a:p>
          <a:endParaRPr lang="en-US"/>
        </a:p>
      </dgm:t>
    </dgm:pt>
    <dgm:pt modelId="{C0041E1A-C302-40B9-A6DA-07CD7A40F5E9}">
      <dgm:prSet custT="1"/>
      <dgm:spPr>
        <a:solidFill>
          <a:schemeClr val="accent3"/>
        </a:solidFill>
      </dgm:spPr>
      <dgm:t>
        <a:bodyPr/>
        <a:lstStyle/>
        <a:p>
          <a:r>
            <a:rPr lang="pt-BR" sz="1600" dirty="0">
              <a:solidFill>
                <a:schemeClr val="bg2">
                  <a:lumMod val="25000"/>
                </a:schemeClr>
              </a:solidFill>
            </a:rPr>
            <a:t>Isso leva ao desenvolvimento de medidas de segurança cibernética.</a:t>
          </a:r>
          <a:endParaRPr lang="en-US" sz="1600" dirty="0">
            <a:solidFill>
              <a:schemeClr val="bg2">
                <a:lumMod val="25000"/>
              </a:schemeClr>
            </a:solidFill>
          </a:endParaRPr>
        </a:p>
      </dgm:t>
    </dgm:pt>
    <dgm:pt modelId="{41B9842B-9D0E-46FC-B115-22B2CA229267}" type="parTrans" cxnId="{B851B322-25B1-41A6-82A4-B6FF241BB124}">
      <dgm:prSet/>
      <dgm:spPr/>
      <dgm:t>
        <a:bodyPr/>
        <a:lstStyle/>
        <a:p>
          <a:endParaRPr lang="en-US"/>
        </a:p>
      </dgm:t>
    </dgm:pt>
    <dgm:pt modelId="{460425C4-F1BE-4A08-867F-FAA31A81C70D}" type="sibTrans" cxnId="{B851B322-25B1-41A6-82A4-B6FF241BB124}">
      <dgm:prSet/>
      <dgm:spPr>
        <a:solidFill>
          <a:schemeClr val="tx1"/>
        </a:solidFill>
      </dgm:spPr>
      <dgm:t>
        <a:bodyPr/>
        <a:lstStyle/>
        <a:p>
          <a:endParaRPr lang="en-US"/>
        </a:p>
      </dgm:t>
    </dgm:pt>
    <dgm:pt modelId="{36F33409-4600-41CC-8930-B4F41174B924}">
      <dgm:prSet custT="1"/>
      <dgm:spPr>
        <a:solidFill>
          <a:schemeClr val="accent3"/>
        </a:solidFill>
      </dgm:spPr>
      <dgm:t>
        <a:bodyPr/>
        <a:lstStyle/>
        <a:p>
          <a:r>
            <a:rPr lang="pt-BR" sz="1600" dirty="0">
              <a:solidFill>
                <a:schemeClr val="bg2">
                  <a:lumMod val="25000"/>
                </a:schemeClr>
              </a:solidFill>
            </a:rPr>
            <a:t>Década de 1970: surgimento de softwares maliciosos na ARPANET.</a:t>
          </a:r>
          <a:endParaRPr lang="en-US" sz="1600" dirty="0">
            <a:solidFill>
              <a:schemeClr val="bg2">
                <a:lumMod val="25000"/>
              </a:schemeClr>
            </a:solidFill>
          </a:endParaRPr>
        </a:p>
      </dgm:t>
    </dgm:pt>
    <dgm:pt modelId="{D44C3AC7-8C7D-4D4F-BD44-20D9CEACA5C6}" type="parTrans" cxnId="{85A685AB-96F7-461C-AA5C-321559D717B9}">
      <dgm:prSet/>
      <dgm:spPr/>
      <dgm:t>
        <a:bodyPr/>
        <a:lstStyle/>
        <a:p>
          <a:endParaRPr lang="en-US"/>
        </a:p>
      </dgm:t>
    </dgm:pt>
    <dgm:pt modelId="{210235D5-68B2-4FC9-9C15-525447D7291C}" type="sibTrans" cxnId="{85A685AB-96F7-461C-AA5C-321559D717B9}">
      <dgm:prSet/>
      <dgm:spPr>
        <a:solidFill>
          <a:schemeClr val="tx1"/>
        </a:solidFill>
      </dgm:spPr>
      <dgm:t>
        <a:bodyPr/>
        <a:lstStyle/>
        <a:p>
          <a:endParaRPr lang="en-US"/>
        </a:p>
      </dgm:t>
    </dgm:pt>
    <dgm:pt modelId="{A0B52058-07B5-4955-9816-2CEA26EDB1D2}">
      <dgm:prSet custT="1"/>
      <dgm:spPr>
        <a:solidFill>
          <a:schemeClr val="accent3"/>
        </a:solidFill>
      </dgm:spPr>
      <dgm:t>
        <a:bodyPr/>
        <a:lstStyle/>
        <a:p>
          <a:r>
            <a:rPr lang="pt-BR" sz="1600" dirty="0">
              <a:solidFill>
                <a:schemeClr val="bg2">
                  <a:lumMod val="25000"/>
                </a:schemeClr>
              </a:solidFill>
            </a:rPr>
            <a:t>Em 1983, Fred Cohen criou programa de replicação maliciosa.</a:t>
          </a:r>
          <a:endParaRPr lang="en-US" sz="1600" dirty="0">
            <a:solidFill>
              <a:schemeClr val="bg2">
                <a:lumMod val="25000"/>
              </a:schemeClr>
            </a:solidFill>
          </a:endParaRPr>
        </a:p>
      </dgm:t>
    </dgm:pt>
    <dgm:pt modelId="{D9F8B1B8-7510-452C-9951-99CB8386ABB3}" type="parTrans" cxnId="{83D2E522-55EE-40C5-91C6-46C85F72BD86}">
      <dgm:prSet/>
      <dgm:spPr/>
      <dgm:t>
        <a:bodyPr/>
        <a:lstStyle/>
        <a:p>
          <a:endParaRPr lang="en-US"/>
        </a:p>
      </dgm:t>
    </dgm:pt>
    <dgm:pt modelId="{DD524AEE-97C2-4E37-9381-771104124AF4}" type="sibTrans" cxnId="{83D2E522-55EE-40C5-91C6-46C85F72BD86}">
      <dgm:prSet/>
      <dgm:spPr>
        <a:solidFill>
          <a:schemeClr val="tx1"/>
        </a:solidFill>
      </dgm:spPr>
      <dgm:t>
        <a:bodyPr/>
        <a:lstStyle/>
        <a:p>
          <a:endParaRPr lang="en-US"/>
        </a:p>
      </dgm:t>
    </dgm:pt>
    <dgm:pt modelId="{597A441B-0A12-4081-B667-9B9F79840146}">
      <dgm:prSet custT="1"/>
      <dgm:spPr>
        <a:solidFill>
          <a:schemeClr val="accent3"/>
        </a:solidFill>
      </dgm:spPr>
      <dgm:t>
        <a:bodyPr/>
        <a:lstStyle/>
        <a:p>
          <a:r>
            <a:rPr lang="pt-BR" sz="1600" dirty="0">
              <a:solidFill>
                <a:schemeClr val="bg2">
                  <a:lumMod val="25000"/>
                </a:schemeClr>
              </a:solidFill>
            </a:rPr>
            <a:t>1988: ataque </a:t>
          </a:r>
          <a:r>
            <a:rPr lang="pt-BR" sz="1600" dirty="0" err="1">
              <a:solidFill>
                <a:schemeClr val="bg2">
                  <a:lumMod val="25000"/>
                </a:schemeClr>
              </a:solidFill>
            </a:rPr>
            <a:t>DoS</a:t>
          </a:r>
          <a:r>
            <a:rPr lang="pt-BR" sz="1600" dirty="0">
              <a:solidFill>
                <a:schemeClr val="bg2">
                  <a:lumMod val="25000"/>
                </a:schemeClr>
              </a:solidFill>
            </a:rPr>
            <a:t> motivou leis de segurança em sistemas computacionais.</a:t>
          </a:r>
          <a:endParaRPr lang="en-US" sz="1600" dirty="0">
            <a:solidFill>
              <a:schemeClr val="bg2">
                <a:lumMod val="25000"/>
              </a:schemeClr>
            </a:solidFill>
          </a:endParaRPr>
        </a:p>
      </dgm:t>
    </dgm:pt>
    <dgm:pt modelId="{B51B92DB-0FA1-4493-A62A-98B898DFAEFF}" type="parTrans" cxnId="{E2EA14AB-4D62-4527-BA91-11984EFBB4DB}">
      <dgm:prSet/>
      <dgm:spPr/>
      <dgm:t>
        <a:bodyPr/>
        <a:lstStyle/>
        <a:p>
          <a:endParaRPr lang="en-US"/>
        </a:p>
      </dgm:t>
    </dgm:pt>
    <dgm:pt modelId="{AE8D7E2E-F97B-460F-9187-D7BB8CCEC839}" type="sibTrans" cxnId="{E2EA14AB-4D62-4527-BA91-11984EFBB4DB}">
      <dgm:prSet/>
      <dgm:spPr/>
      <dgm:t>
        <a:bodyPr/>
        <a:lstStyle/>
        <a:p>
          <a:endParaRPr lang="en-US"/>
        </a:p>
      </dgm:t>
    </dgm:pt>
    <dgm:pt modelId="{28C32A92-F881-4F52-9BFE-D5A74A2DB97E}" type="pres">
      <dgm:prSet presAssocID="{DFD5BADF-0A9B-4DBE-88ED-5C606C3C5BB1}" presName="diagram" presStyleCnt="0">
        <dgm:presLayoutVars>
          <dgm:dir/>
          <dgm:resizeHandles val="exact"/>
        </dgm:presLayoutVars>
      </dgm:prSet>
      <dgm:spPr/>
    </dgm:pt>
    <dgm:pt modelId="{852C88FD-1F2C-48A2-823A-67B65176CB06}" type="pres">
      <dgm:prSet presAssocID="{9CBA9458-C419-4A71-90DD-C56877CE8470}" presName="node" presStyleLbl="node1" presStyleIdx="0" presStyleCnt="5" custScaleY="219013">
        <dgm:presLayoutVars>
          <dgm:bulletEnabled val="1"/>
        </dgm:presLayoutVars>
      </dgm:prSet>
      <dgm:spPr/>
    </dgm:pt>
    <dgm:pt modelId="{1F13C06B-3BE6-4B79-A448-920F7BAE3BFB}" type="pres">
      <dgm:prSet presAssocID="{20E0D868-5451-4D83-8579-BF5C3A8C3EEF}" presName="sibTrans" presStyleLbl="sibTrans2D1" presStyleIdx="0" presStyleCnt="4"/>
      <dgm:spPr/>
    </dgm:pt>
    <dgm:pt modelId="{13134E54-C90D-4D83-82D9-AAE6B7BA7370}" type="pres">
      <dgm:prSet presAssocID="{20E0D868-5451-4D83-8579-BF5C3A8C3EEF}" presName="connectorText" presStyleLbl="sibTrans2D1" presStyleIdx="0" presStyleCnt="4"/>
      <dgm:spPr/>
    </dgm:pt>
    <dgm:pt modelId="{E70727B2-F9A7-4A9E-9576-98EF1F413158}" type="pres">
      <dgm:prSet presAssocID="{C0041E1A-C302-40B9-A6DA-07CD7A40F5E9}" presName="node" presStyleLbl="node1" presStyleIdx="1" presStyleCnt="5" custScaleY="219013">
        <dgm:presLayoutVars>
          <dgm:bulletEnabled val="1"/>
        </dgm:presLayoutVars>
      </dgm:prSet>
      <dgm:spPr/>
    </dgm:pt>
    <dgm:pt modelId="{94D3B0D5-8408-47DF-87EC-386FA2BBC7CA}" type="pres">
      <dgm:prSet presAssocID="{460425C4-F1BE-4A08-867F-FAA31A81C70D}" presName="sibTrans" presStyleLbl="sibTrans2D1" presStyleIdx="1" presStyleCnt="4"/>
      <dgm:spPr/>
    </dgm:pt>
    <dgm:pt modelId="{4E6E7CD1-B78C-4A7E-A7A2-97DF64C6F1EF}" type="pres">
      <dgm:prSet presAssocID="{460425C4-F1BE-4A08-867F-FAA31A81C70D}" presName="connectorText" presStyleLbl="sibTrans2D1" presStyleIdx="1" presStyleCnt="4"/>
      <dgm:spPr/>
    </dgm:pt>
    <dgm:pt modelId="{B4AAB77B-11F8-4438-958D-A9DADEC06D6B}" type="pres">
      <dgm:prSet presAssocID="{36F33409-4600-41CC-8930-B4F41174B924}" presName="node" presStyleLbl="node1" presStyleIdx="2" presStyleCnt="5" custScaleY="219013">
        <dgm:presLayoutVars>
          <dgm:bulletEnabled val="1"/>
        </dgm:presLayoutVars>
      </dgm:prSet>
      <dgm:spPr/>
    </dgm:pt>
    <dgm:pt modelId="{C9BA82B1-4B7F-4B1B-ABC9-5FFBBD6F350C}" type="pres">
      <dgm:prSet presAssocID="{210235D5-68B2-4FC9-9C15-525447D7291C}" presName="sibTrans" presStyleLbl="sibTrans2D1" presStyleIdx="2" presStyleCnt="4"/>
      <dgm:spPr/>
    </dgm:pt>
    <dgm:pt modelId="{B2F99FD5-AF2D-4D4F-AAB9-6F79EE82A38E}" type="pres">
      <dgm:prSet presAssocID="{210235D5-68B2-4FC9-9C15-525447D7291C}" presName="connectorText" presStyleLbl="sibTrans2D1" presStyleIdx="2" presStyleCnt="4"/>
      <dgm:spPr/>
    </dgm:pt>
    <dgm:pt modelId="{D0081A34-7FE8-48C0-A53B-464C3222AC26}" type="pres">
      <dgm:prSet presAssocID="{A0B52058-07B5-4955-9816-2CEA26EDB1D2}" presName="node" presStyleLbl="node1" presStyleIdx="3" presStyleCnt="5" custScaleY="219013">
        <dgm:presLayoutVars>
          <dgm:bulletEnabled val="1"/>
        </dgm:presLayoutVars>
      </dgm:prSet>
      <dgm:spPr/>
    </dgm:pt>
    <dgm:pt modelId="{29AFA159-634E-43DE-ABC8-323F2E72501B}" type="pres">
      <dgm:prSet presAssocID="{DD524AEE-97C2-4E37-9381-771104124AF4}" presName="sibTrans" presStyleLbl="sibTrans2D1" presStyleIdx="3" presStyleCnt="4"/>
      <dgm:spPr/>
    </dgm:pt>
    <dgm:pt modelId="{F8ABD11F-AD65-4577-B379-BA6B7CEAF8DC}" type="pres">
      <dgm:prSet presAssocID="{DD524AEE-97C2-4E37-9381-771104124AF4}" presName="connectorText" presStyleLbl="sibTrans2D1" presStyleIdx="3" presStyleCnt="4"/>
      <dgm:spPr/>
    </dgm:pt>
    <dgm:pt modelId="{1ACB2313-5252-4A36-BA49-94993423B945}" type="pres">
      <dgm:prSet presAssocID="{597A441B-0A12-4081-B667-9B9F79840146}" presName="node" presStyleLbl="node1" presStyleIdx="4" presStyleCnt="5" custScaleY="219013">
        <dgm:presLayoutVars>
          <dgm:bulletEnabled val="1"/>
        </dgm:presLayoutVars>
      </dgm:prSet>
      <dgm:spPr/>
    </dgm:pt>
  </dgm:ptLst>
  <dgm:cxnLst>
    <dgm:cxn modelId="{BB9D3801-445A-4586-9FB4-357869C30958}" type="presOf" srcId="{36F33409-4600-41CC-8930-B4F41174B924}" destId="{B4AAB77B-11F8-4438-958D-A9DADEC06D6B}" srcOrd="0" destOrd="0" presId="urn:microsoft.com/office/officeart/2005/8/layout/process5"/>
    <dgm:cxn modelId="{6DDE0A0F-4CC8-4160-A385-4E1238DE1A7D}" type="presOf" srcId="{DD524AEE-97C2-4E37-9381-771104124AF4}" destId="{F8ABD11F-AD65-4577-B379-BA6B7CEAF8DC}" srcOrd="1" destOrd="0" presId="urn:microsoft.com/office/officeart/2005/8/layout/process5"/>
    <dgm:cxn modelId="{B851B322-25B1-41A6-82A4-B6FF241BB124}" srcId="{DFD5BADF-0A9B-4DBE-88ED-5C606C3C5BB1}" destId="{C0041E1A-C302-40B9-A6DA-07CD7A40F5E9}" srcOrd="1" destOrd="0" parTransId="{41B9842B-9D0E-46FC-B115-22B2CA229267}" sibTransId="{460425C4-F1BE-4A08-867F-FAA31A81C70D}"/>
    <dgm:cxn modelId="{83D2E522-55EE-40C5-91C6-46C85F72BD86}" srcId="{DFD5BADF-0A9B-4DBE-88ED-5C606C3C5BB1}" destId="{A0B52058-07B5-4955-9816-2CEA26EDB1D2}" srcOrd="3" destOrd="0" parTransId="{D9F8B1B8-7510-452C-9951-99CB8386ABB3}" sibTransId="{DD524AEE-97C2-4E37-9381-771104124AF4}"/>
    <dgm:cxn modelId="{FF6DD028-8113-4A95-AA4C-D64820F56CE2}" type="presOf" srcId="{20E0D868-5451-4D83-8579-BF5C3A8C3EEF}" destId="{13134E54-C90D-4D83-82D9-AAE6B7BA7370}" srcOrd="1" destOrd="0" presId="urn:microsoft.com/office/officeart/2005/8/layout/process5"/>
    <dgm:cxn modelId="{D862EC2A-2A8A-40E3-8E9E-211A18DF826D}" type="presOf" srcId="{460425C4-F1BE-4A08-867F-FAA31A81C70D}" destId="{4E6E7CD1-B78C-4A7E-A7A2-97DF64C6F1EF}" srcOrd="1" destOrd="0" presId="urn:microsoft.com/office/officeart/2005/8/layout/process5"/>
    <dgm:cxn modelId="{9A4E525F-1414-4CA3-AAEA-8E14B0210C38}" type="presOf" srcId="{A0B52058-07B5-4955-9816-2CEA26EDB1D2}" destId="{D0081A34-7FE8-48C0-A53B-464C3222AC26}" srcOrd="0" destOrd="0" presId="urn:microsoft.com/office/officeart/2005/8/layout/process5"/>
    <dgm:cxn modelId="{4AA50B60-9D7A-45FC-84C3-0BC58EE69F0B}" type="presOf" srcId="{597A441B-0A12-4081-B667-9B9F79840146}" destId="{1ACB2313-5252-4A36-BA49-94993423B945}" srcOrd="0" destOrd="0" presId="urn:microsoft.com/office/officeart/2005/8/layout/process5"/>
    <dgm:cxn modelId="{F072CF46-6B2C-4C3F-9516-204A0ECE54A3}" type="presOf" srcId="{9CBA9458-C419-4A71-90DD-C56877CE8470}" destId="{852C88FD-1F2C-48A2-823A-67B65176CB06}" srcOrd="0" destOrd="0" presId="urn:microsoft.com/office/officeart/2005/8/layout/process5"/>
    <dgm:cxn modelId="{ED971A6F-DE32-470C-AE90-B7C9C85EA958}" type="presOf" srcId="{C0041E1A-C302-40B9-A6DA-07CD7A40F5E9}" destId="{E70727B2-F9A7-4A9E-9576-98EF1F413158}" srcOrd="0" destOrd="0" presId="urn:microsoft.com/office/officeart/2005/8/layout/process5"/>
    <dgm:cxn modelId="{269B1C5A-2BAA-45D3-B196-6F1DC7A7D280}" type="presOf" srcId="{DD524AEE-97C2-4E37-9381-771104124AF4}" destId="{29AFA159-634E-43DE-ABC8-323F2E72501B}" srcOrd="0" destOrd="0" presId="urn:microsoft.com/office/officeart/2005/8/layout/process5"/>
    <dgm:cxn modelId="{EFBA3C86-ABCA-45A1-9D13-05032B42B2AC}" type="presOf" srcId="{460425C4-F1BE-4A08-867F-FAA31A81C70D}" destId="{94D3B0D5-8408-47DF-87EC-386FA2BBC7CA}" srcOrd="0" destOrd="0" presId="urn:microsoft.com/office/officeart/2005/8/layout/process5"/>
    <dgm:cxn modelId="{82DF909A-9A23-48FF-97F1-BDDCC4A640A3}" type="presOf" srcId="{210235D5-68B2-4FC9-9C15-525447D7291C}" destId="{B2F99FD5-AF2D-4D4F-AAB9-6F79EE82A38E}" srcOrd="1" destOrd="0" presId="urn:microsoft.com/office/officeart/2005/8/layout/process5"/>
    <dgm:cxn modelId="{E2EA14AB-4D62-4527-BA91-11984EFBB4DB}" srcId="{DFD5BADF-0A9B-4DBE-88ED-5C606C3C5BB1}" destId="{597A441B-0A12-4081-B667-9B9F79840146}" srcOrd="4" destOrd="0" parTransId="{B51B92DB-0FA1-4493-A62A-98B898DFAEFF}" sibTransId="{AE8D7E2E-F97B-460F-9187-D7BB8CCEC839}"/>
    <dgm:cxn modelId="{85A685AB-96F7-461C-AA5C-321559D717B9}" srcId="{DFD5BADF-0A9B-4DBE-88ED-5C606C3C5BB1}" destId="{36F33409-4600-41CC-8930-B4F41174B924}" srcOrd="2" destOrd="0" parTransId="{D44C3AC7-8C7D-4D4F-BD44-20D9CEACA5C6}" sibTransId="{210235D5-68B2-4FC9-9C15-525447D7291C}"/>
    <dgm:cxn modelId="{645059C0-3C58-4E90-8A60-8EAFF80B2AF9}" type="presOf" srcId="{210235D5-68B2-4FC9-9C15-525447D7291C}" destId="{C9BA82B1-4B7F-4B1B-ABC9-5FFBBD6F350C}" srcOrd="0" destOrd="0" presId="urn:microsoft.com/office/officeart/2005/8/layout/process5"/>
    <dgm:cxn modelId="{FBE349DC-2337-4852-A0D6-62052BB75F48}" type="presOf" srcId="{DFD5BADF-0A9B-4DBE-88ED-5C606C3C5BB1}" destId="{28C32A92-F881-4F52-9BFE-D5A74A2DB97E}" srcOrd="0" destOrd="0" presId="urn:microsoft.com/office/officeart/2005/8/layout/process5"/>
    <dgm:cxn modelId="{095428EF-B02C-4A79-8987-DD65FD46B502}" srcId="{DFD5BADF-0A9B-4DBE-88ED-5C606C3C5BB1}" destId="{9CBA9458-C419-4A71-90DD-C56877CE8470}" srcOrd="0" destOrd="0" parTransId="{C1D57D0B-6936-4798-B14D-94833B953AC4}" sibTransId="{20E0D868-5451-4D83-8579-BF5C3A8C3EEF}"/>
    <dgm:cxn modelId="{37723CFB-268E-46A0-8140-86F381158DE2}" type="presOf" srcId="{20E0D868-5451-4D83-8579-BF5C3A8C3EEF}" destId="{1F13C06B-3BE6-4B79-A448-920F7BAE3BFB}" srcOrd="0" destOrd="0" presId="urn:microsoft.com/office/officeart/2005/8/layout/process5"/>
    <dgm:cxn modelId="{95B13B1A-E4CC-426A-BD97-2C0D64B17632}" type="presParOf" srcId="{28C32A92-F881-4F52-9BFE-D5A74A2DB97E}" destId="{852C88FD-1F2C-48A2-823A-67B65176CB06}" srcOrd="0" destOrd="0" presId="urn:microsoft.com/office/officeart/2005/8/layout/process5"/>
    <dgm:cxn modelId="{A996589A-6A5D-4244-A588-D23D1065FEF2}" type="presParOf" srcId="{28C32A92-F881-4F52-9BFE-D5A74A2DB97E}" destId="{1F13C06B-3BE6-4B79-A448-920F7BAE3BFB}" srcOrd="1" destOrd="0" presId="urn:microsoft.com/office/officeart/2005/8/layout/process5"/>
    <dgm:cxn modelId="{68F33991-117B-4205-91AC-3162FBC719F8}" type="presParOf" srcId="{1F13C06B-3BE6-4B79-A448-920F7BAE3BFB}" destId="{13134E54-C90D-4D83-82D9-AAE6B7BA7370}" srcOrd="0" destOrd="0" presId="urn:microsoft.com/office/officeart/2005/8/layout/process5"/>
    <dgm:cxn modelId="{CF05E86D-3392-4309-9532-2EC698445DE3}" type="presParOf" srcId="{28C32A92-F881-4F52-9BFE-D5A74A2DB97E}" destId="{E70727B2-F9A7-4A9E-9576-98EF1F413158}" srcOrd="2" destOrd="0" presId="urn:microsoft.com/office/officeart/2005/8/layout/process5"/>
    <dgm:cxn modelId="{F01DC4FB-A8F6-4550-A000-9CADF842F604}" type="presParOf" srcId="{28C32A92-F881-4F52-9BFE-D5A74A2DB97E}" destId="{94D3B0D5-8408-47DF-87EC-386FA2BBC7CA}" srcOrd="3" destOrd="0" presId="urn:microsoft.com/office/officeart/2005/8/layout/process5"/>
    <dgm:cxn modelId="{600302A5-1B28-4BF3-9546-D1CB8BF73A25}" type="presParOf" srcId="{94D3B0D5-8408-47DF-87EC-386FA2BBC7CA}" destId="{4E6E7CD1-B78C-4A7E-A7A2-97DF64C6F1EF}" srcOrd="0" destOrd="0" presId="urn:microsoft.com/office/officeart/2005/8/layout/process5"/>
    <dgm:cxn modelId="{C588109B-3232-4412-990C-125C8A1C16A2}" type="presParOf" srcId="{28C32A92-F881-4F52-9BFE-D5A74A2DB97E}" destId="{B4AAB77B-11F8-4438-958D-A9DADEC06D6B}" srcOrd="4" destOrd="0" presId="urn:microsoft.com/office/officeart/2005/8/layout/process5"/>
    <dgm:cxn modelId="{A5EA6012-C847-46AA-9896-77B25C28AF0C}" type="presParOf" srcId="{28C32A92-F881-4F52-9BFE-D5A74A2DB97E}" destId="{C9BA82B1-4B7F-4B1B-ABC9-5FFBBD6F350C}" srcOrd="5" destOrd="0" presId="urn:microsoft.com/office/officeart/2005/8/layout/process5"/>
    <dgm:cxn modelId="{E4A8FC35-AAC9-4B0E-8EA5-E7AD9F03AB6A}" type="presParOf" srcId="{C9BA82B1-4B7F-4B1B-ABC9-5FFBBD6F350C}" destId="{B2F99FD5-AF2D-4D4F-AAB9-6F79EE82A38E}" srcOrd="0" destOrd="0" presId="urn:microsoft.com/office/officeart/2005/8/layout/process5"/>
    <dgm:cxn modelId="{0424F375-AC4D-4755-87D2-E7752CDE5F3E}" type="presParOf" srcId="{28C32A92-F881-4F52-9BFE-D5A74A2DB97E}" destId="{D0081A34-7FE8-48C0-A53B-464C3222AC26}" srcOrd="6" destOrd="0" presId="urn:microsoft.com/office/officeart/2005/8/layout/process5"/>
    <dgm:cxn modelId="{55E8EB57-FEDD-497C-9581-E3ED16356BF4}" type="presParOf" srcId="{28C32A92-F881-4F52-9BFE-D5A74A2DB97E}" destId="{29AFA159-634E-43DE-ABC8-323F2E72501B}" srcOrd="7" destOrd="0" presId="urn:microsoft.com/office/officeart/2005/8/layout/process5"/>
    <dgm:cxn modelId="{01AA2832-7C72-49FA-BC19-EE48003B1DC5}" type="presParOf" srcId="{29AFA159-634E-43DE-ABC8-323F2E72501B}" destId="{F8ABD11F-AD65-4577-B379-BA6B7CEAF8DC}" srcOrd="0" destOrd="0" presId="urn:microsoft.com/office/officeart/2005/8/layout/process5"/>
    <dgm:cxn modelId="{B66D0FE9-2BE8-47F1-B4C7-209EDCAF30DA}" type="presParOf" srcId="{28C32A92-F881-4F52-9BFE-D5A74A2DB97E}" destId="{1ACB2313-5252-4A36-BA49-94993423B945}" srcOrd="8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2417AFCD-84CA-44A2-AD34-278D40968694}" type="doc">
      <dgm:prSet loTypeId="urn:microsoft.com/office/officeart/2018/2/layout/IconCircle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9613518-5755-456D-B4D3-71051033A918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pt-BR" sz="1600" dirty="0">
              <a:solidFill>
                <a:schemeClr val="bg2">
                  <a:lumMod val="25000"/>
                </a:schemeClr>
              </a:solidFill>
            </a:rPr>
            <a:t>A avaliação do impacto do risco é crucial após a valoração dos ativos.</a:t>
          </a:r>
          <a:endParaRPr lang="en-US" sz="1600" dirty="0">
            <a:solidFill>
              <a:schemeClr val="bg2">
                <a:lumMod val="25000"/>
              </a:schemeClr>
            </a:solidFill>
          </a:endParaRPr>
        </a:p>
      </dgm:t>
    </dgm:pt>
    <dgm:pt modelId="{11ADE8ED-793D-49B0-9126-CC71F910F30D}" type="parTrans" cxnId="{045972A6-3A37-462B-A75C-0D3D45F5C074}">
      <dgm:prSet/>
      <dgm:spPr/>
      <dgm:t>
        <a:bodyPr/>
        <a:lstStyle/>
        <a:p>
          <a:endParaRPr lang="en-US" sz="1600">
            <a:solidFill>
              <a:schemeClr val="bg2">
                <a:lumMod val="25000"/>
              </a:schemeClr>
            </a:solidFill>
          </a:endParaRPr>
        </a:p>
      </dgm:t>
    </dgm:pt>
    <dgm:pt modelId="{BDCD087C-1D0B-4A2D-81BC-6FB21C8EB7B3}" type="sibTrans" cxnId="{045972A6-3A37-462B-A75C-0D3D45F5C074}">
      <dgm:prSet/>
      <dgm:spPr/>
      <dgm:t>
        <a:bodyPr/>
        <a:lstStyle/>
        <a:p>
          <a:pPr>
            <a:lnSpc>
              <a:spcPct val="100000"/>
            </a:lnSpc>
          </a:pPr>
          <a:endParaRPr lang="en-US" sz="1600">
            <a:solidFill>
              <a:schemeClr val="bg2">
                <a:lumMod val="25000"/>
              </a:schemeClr>
            </a:solidFill>
          </a:endParaRPr>
        </a:p>
      </dgm:t>
    </dgm:pt>
    <dgm:pt modelId="{AC49DED7-98EE-42C1-B1A7-C5910322AAD0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pt-BR" sz="1600" dirty="0">
              <a:solidFill>
                <a:schemeClr val="bg2">
                  <a:lumMod val="25000"/>
                </a:schemeClr>
              </a:solidFill>
            </a:rPr>
            <a:t>O impacto pode variar de acordo com a maturidade da proteção de dados e o tipo de impacto, seja imediato (operacional) ou futuro (relativo aos negócios).</a:t>
          </a:r>
          <a:endParaRPr lang="en-US" sz="1600" dirty="0">
            <a:solidFill>
              <a:schemeClr val="bg2">
                <a:lumMod val="25000"/>
              </a:schemeClr>
            </a:solidFill>
          </a:endParaRPr>
        </a:p>
      </dgm:t>
    </dgm:pt>
    <dgm:pt modelId="{6E98E7F2-18D6-4ED1-8D97-F57DD642E201}" type="parTrans" cxnId="{E0AC061C-8B27-47AF-A6C8-783E57CA3E98}">
      <dgm:prSet/>
      <dgm:spPr/>
      <dgm:t>
        <a:bodyPr/>
        <a:lstStyle/>
        <a:p>
          <a:endParaRPr lang="en-US" sz="1600">
            <a:solidFill>
              <a:schemeClr val="bg2">
                <a:lumMod val="25000"/>
              </a:schemeClr>
            </a:solidFill>
          </a:endParaRPr>
        </a:p>
      </dgm:t>
    </dgm:pt>
    <dgm:pt modelId="{62C82F41-01EF-4672-A86D-A6D3C5257737}" type="sibTrans" cxnId="{E0AC061C-8B27-47AF-A6C8-783E57CA3E98}">
      <dgm:prSet/>
      <dgm:spPr/>
      <dgm:t>
        <a:bodyPr/>
        <a:lstStyle/>
        <a:p>
          <a:pPr>
            <a:lnSpc>
              <a:spcPct val="100000"/>
            </a:lnSpc>
          </a:pPr>
          <a:endParaRPr lang="en-US" sz="1600">
            <a:solidFill>
              <a:schemeClr val="bg2">
                <a:lumMod val="25000"/>
              </a:schemeClr>
            </a:solidFill>
          </a:endParaRPr>
        </a:p>
      </dgm:t>
    </dgm:pt>
    <dgm:pt modelId="{0F5CEEDE-0DD0-4E93-8152-AB68310AC570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pt-BR" sz="1600" dirty="0">
              <a:solidFill>
                <a:schemeClr val="bg2">
                  <a:lumMod val="25000"/>
                </a:schemeClr>
              </a:solidFill>
            </a:rPr>
            <a:t>O impacto imediato pode ser direto (valor financeiro de substituição, custo de aquisição, custo das transações suspensas) e indireto (custo de oportunidade, mau uso de informações, violações regulatórias e éticas).</a:t>
          </a:r>
          <a:endParaRPr lang="en-US" sz="1600" dirty="0">
            <a:solidFill>
              <a:schemeClr val="bg2">
                <a:lumMod val="25000"/>
              </a:schemeClr>
            </a:solidFill>
          </a:endParaRPr>
        </a:p>
      </dgm:t>
    </dgm:pt>
    <dgm:pt modelId="{FACC08EE-7DE7-4C5E-B884-3A64D149D488}" type="parTrans" cxnId="{DFCF7A63-BD66-4E26-B1DA-60656CA6A66D}">
      <dgm:prSet/>
      <dgm:spPr/>
      <dgm:t>
        <a:bodyPr/>
        <a:lstStyle/>
        <a:p>
          <a:endParaRPr lang="en-US" sz="1600">
            <a:solidFill>
              <a:schemeClr val="bg2">
                <a:lumMod val="25000"/>
              </a:schemeClr>
            </a:solidFill>
          </a:endParaRPr>
        </a:p>
      </dgm:t>
    </dgm:pt>
    <dgm:pt modelId="{96463637-9996-438A-98FD-CE7D2CDDF696}" type="sibTrans" cxnId="{DFCF7A63-BD66-4E26-B1DA-60656CA6A66D}">
      <dgm:prSet/>
      <dgm:spPr/>
      <dgm:t>
        <a:bodyPr/>
        <a:lstStyle/>
        <a:p>
          <a:pPr>
            <a:lnSpc>
              <a:spcPct val="100000"/>
            </a:lnSpc>
          </a:pPr>
          <a:endParaRPr lang="en-US" sz="1600">
            <a:solidFill>
              <a:schemeClr val="bg2">
                <a:lumMod val="25000"/>
              </a:schemeClr>
            </a:solidFill>
          </a:endParaRPr>
        </a:p>
      </dgm:t>
    </dgm:pt>
    <dgm:pt modelId="{79996F08-303F-43A1-856C-068C2DF47734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pt-BR" sz="1600">
              <a:solidFill>
                <a:schemeClr val="bg2">
                  <a:lumMod val="25000"/>
                </a:schemeClr>
              </a:solidFill>
            </a:rPr>
            <a:t>O mesmo incidente pode causar danos diferentes em organizações diferentes, dependendo de vários fatores, incluindo financeiros e de mercado.</a:t>
          </a:r>
          <a:endParaRPr lang="en-US" sz="1600">
            <a:solidFill>
              <a:schemeClr val="bg2">
                <a:lumMod val="25000"/>
              </a:schemeClr>
            </a:solidFill>
          </a:endParaRPr>
        </a:p>
      </dgm:t>
    </dgm:pt>
    <dgm:pt modelId="{6DE45ED5-9264-4C57-A566-540B1B0A207A}" type="parTrans" cxnId="{650B7968-C712-4A22-AAFA-D04F40DF4A0E}">
      <dgm:prSet/>
      <dgm:spPr/>
      <dgm:t>
        <a:bodyPr/>
        <a:lstStyle/>
        <a:p>
          <a:endParaRPr lang="en-US" sz="1600">
            <a:solidFill>
              <a:schemeClr val="bg2">
                <a:lumMod val="25000"/>
              </a:schemeClr>
            </a:solidFill>
          </a:endParaRPr>
        </a:p>
      </dgm:t>
    </dgm:pt>
    <dgm:pt modelId="{CB98DB37-9893-4ED1-ADE1-D8CCA23A671B}" type="sibTrans" cxnId="{650B7968-C712-4A22-AAFA-D04F40DF4A0E}">
      <dgm:prSet/>
      <dgm:spPr/>
      <dgm:t>
        <a:bodyPr/>
        <a:lstStyle/>
        <a:p>
          <a:endParaRPr lang="en-US" sz="1600">
            <a:solidFill>
              <a:schemeClr val="bg2">
                <a:lumMod val="25000"/>
              </a:schemeClr>
            </a:solidFill>
          </a:endParaRPr>
        </a:p>
      </dgm:t>
    </dgm:pt>
    <dgm:pt modelId="{C6D16BC5-BCF8-472D-AF7B-5AA828BCC4D2}" type="pres">
      <dgm:prSet presAssocID="{2417AFCD-84CA-44A2-AD34-278D40968694}" presName="root" presStyleCnt="0">
        <dgm:presLayoutVars>
          <dgm:dir/>
          <dgm:resizeHandles val="exact"/>
        </dgm:presLayoutVars>
      </dgm:prSet>
      <dgm:spPr/>
    </dgm:pt>
    <dgm:pt modelId="{5628CF61-BCEB-4C1C-B970-6518CFBDC166}" type="pres">
      <dgm:prSet presAssocID="{2417AFCD-84CA-44A2-AD34-278D40968694}" presName="container" presStyleCnt="0">
        <dgm:presLayoutVars>
          <dgm:dir/>
          <dgm:resizeHandles val="exact"/>
        </dgm:presLayoutVars>
      </dgm:prSet>
      <dgm:spPr/>
    </dgm:pt>
    <dgm:pt modelId="{8CEC0F3A-ED63-45FA-9684-E1858248CC30}" type="pres">
      <dgm:prSet presAssocID="{79613518-5755-456D-B4D3-71051033A918}" presName="compNode" presStyleCnt="0"/>
      <dgm:spPr/>
    </dgm:pt>
    <dgm:pt modelId="{0F0FAEAE-C3A5-4B3D-9B35-D38365AFBAB7}" type="pres">
      <dgm:prSet presAssocID="{79613518-5755-456D-B4D3-71051033A918}" presName="iconBgRect" presStyleLbl="bgShp" presStyleIdx="0" presStyleCnt="4"/>
      <dgm:spPr>
        <a:solidFill>
          <a:schemeClr val="accent3"/>
        </a:solidFill>
      </dgm:spPr>
    </dgm:pt>
    <dgm:pt modelId="{F13F38D4-0976-420E-9819-02A5AB4D3A95}" type="pres">
      <dgm:prSet presAssocID="{79613518-5755-456D-B4D3-71051033A918}" presName="iconRect" presStyleLbl="node1" presStyleIdx="0" presStyleCnt="4"/>
      <dgm:spPr>
        <a:blipFill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rca de seleção"/>
        </a:ext>
      </dgm:extLst>
    </dgm:pt>
    <dgm:pt modelId="{A6F36CC9-1BC7-4085-B5A1-131BF17169C6}" type="pres">
      <dgm:prSet presAssocID="{79613518-5755-456D-B4D3-71051033A918}" presName="spaceRect" presStyleCnt="0"/>
      <dgm:spPr/>
    </dgm:pt>
    <dgm:pt modelId="{25A17A11-82C3-4A13-8B7A-D9F93A31DBF2}" type="pres">
      <dgm:prSet presAssocID="{79613518-5755-456D-B4D3-71051033A918}" presName="textRect" presStyleLbl="revTx" presStyleIdx="0" presStyleCnt="4">
        <dgm:presLayoutVars>
          <dgm:chMax val="1"/>
          <dgm:chPref val="1"/>
        </dgm:presLayoutVars>
      </dgm:prSet>
      <dgm:spPr/>
    </dgm:pt>
    <dgm:pt modelId="{79C1D6C8-5627-4CCA-A0AF-898F190FA752}" type="pres">
      <dgm:prSet presAssocID="{BDCD087C-1D0B-4A2D-81BC-6FB21C8EB7B3}" presName="sibTrans" presStyleLbl="sibTrans2D1" presStyleIdx="0" presStyleCnt="0"/>
      <dgm:spPr/>
    </dgm:pt>
    <dgm:pt modelId="{25B81082-00DA-4D48-92FC-38B802AD4AA0}" type="pres">
      <dgm:prSet presAssocID="{AC49DED7-98EE-42C1-B1A7-C5910322AAD0}" presName="compNode" presStyleCnt="0"/>
      <dgm:spPr/>
    </dgm:pt>
    <dgm:pt modelId="{C1C22C9B-6E69-43EC-9BF8-FD7BB4F30FE5}" type="pres">
      <dgm:prSet presAssocID="{AC49DED7-98EE-42C1-B1A7-C5910322AAD0}" presName="iconBgRect" presStyleLbl="bgShp" presStyleIdx="1" presStyleCnt="4"/>
      <dgm:spPr>
        <a:solidFill>
          <a:schemeClr val="accent3"/>
        </a:solidFill>
      </dgm:spPr>
    </dgm:pt>
    <dgm:pt modelId="{1B280CA2-96E5-44D7-B640-1EFF2E695626}" type="pres">
      <dgm:prSet presAssocID="{AC49DED7-98EE-42C1-B1A7-C5910322AAD0}" presName="iconRect" presStyleLbl="node1" presStyleIdx="1" presStyleCnt="4"/>
      <dgm:spPr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rtelo"/>
        </a:ext>
      </dgm:extLst>
    </dgm:pt>
    <dgm:pt modelId="{E2EE02EA-D7E0-490E-82CC-97EE9ADB23C6}" type="pres">
      <dgm:prSet presAssocID="{AC49DED7-98EE-42C1-B1A7-C5910322AAD0}" presName="spaceRect" presStyleCnt="0"/>
      <dgm:spPr/>
    </dgm:pt>
    <dgm:pt modelId="{ABFABF04-9B90-47CC-B1AA-F0FA08FEA158}" type="pres">
      <dgm:prSet presAssocID="{AC49DED7-98EE-42C1-B1A7-C5910322AAD0}" presName="textRect" presStyleLbl="revTx" presStyleIdx="1" presStyleCnt="4">
        <dgm:presLayoutVars>
          <dgm:chMax val="1"/>
          <dgm:chPref val="1"/>
        </dgm:presLayoutVars>
      </dgm:prSet>
      <dgm:spPr/>
    </dgm:pt>
    <dgm:pt modelId="{0F32C3DB-0142-484C-8C5B-5543DFA0A47A}" type="pres">
      <dgm:prSet presAssocID="{62C82F41-01EF-4672-A86D-A6D3C5257737}" presName="sibTrans" presStyleLbl="sibTrans2D1" presStyleIdx="0" presStyleCnt="0"/>
      <dgm:spPr/>
    </dgm:pt>
    <dgm:pt modelId="{FFDEDDE6-CB2B-48EA-BB65-0DD287E009E3}" type="pres">
      <dgm:prSet presAssocID="{0F5CEEDE-0DD0-4E93-8152-AB68310AC570}" presName="compNode" presStyleCnt="0"/>
      <dgm:spPr/>
    </dgm:pt>
    <dgm:pt modelId="{60DA7FA0-BD86-4DAC-9946-ABE17A7C28EF}" type="pres">
      <dgm:prSet presAssocID="{0F5CEEDE-0DD0-4E93-8152-AB68310AC570}" presName="iconBgRect" presStyleLbl="bgShp" presStyleIdx="2" presStyleCnt="4"/>
      <dgm:spPr>
        <a:solidFill>
          <a:schemeClr val="accent3"/>
        </a:solidFill>
      </dgm:spPr>
    </dgm:pt>
    <dgm:pt modelId="{EA85907D-F88E-4D4A-B5F3-373CEAEBCD7E}" type="pres">
      <dgm:prSet presAssocID="{0F5CEEDE-0DD0-4E93-8152-AB68310AC570}" presName="iconRect" presStyleLbl="node1" presStyleIdx="2" presStyleCnt="4"/>
      <dgm:spPr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Yuan"/>
        </a:ext>
      </dgm:extLst>
    </dgm:pt>
    <dgm:pt modelId="{784DE4E8-5CBF-4C71-9ACF-CAF11531644F}" type="pres">
      <dgm:prSet presAssocID="{0F5CEEDE-0DD0-4E93-8152-AB68310AC570}" presName="spaceRect" presStyleCnt="0"/>
      <dgm:spPr/>
    </dgm:pt>
    <dgm:pt modelId="{E9BF20E7-5027-49B7-8BE2-5E34B6EADE6F}" type="pres">
      <dgm:prSet presAssocID="{0F5CEEDE-0DD0-4E93-8152-AB68310AC570}" presName="textRect" presStyleLbl="revTx" presStyleIdx="2" presStyleCnt="4">
        <dgm:presLayoutVars>
          <dgm:chMax val="1"/>
          <dgm:chPref val="1"/>
        </dgm:presLayoutVars>
      </dgm:prSet>
      <dgm:spPr/>
    </dgm:pt>
    <dgm:pt modelId="{0DD8217F-E13C-49E1-ACF4-F500512AAD5F}" type="pres">
      <dgm:prSet presAssocID="{96463637-9996-438A-98FD-CE7D2CDDF696}" presName="sibTrans" presStyleLbl="sibTrans2D1" presStyleIdx="0" presStyleCnt="0"/>
      <dgm:spPr/>
    </dgm:pt>
    <dgm:pt modelId="{B5C667FF-6AD2-40FC-A94B-92F501FF8230}" type="pres">
      <dgm:prSet presAssocID="{79996F08-303F-43A1-856C-068C2DF47734}" presName="compNode" presStyleCnt="0"/>
      <dgm:spPr/>
    </dgm:pt>
    <dgm:pt modelId="{BA0184FE-D860-4A03-B26F-E28BC8662C8F}" type="pres">
      <dgm:prSet presAssocID="{79996F08-303F-43A1-856C-068C2DF47734}" presName="iconBgRect" presStyleLbl="bgShp" presStyleIdx="3" presStyleCnt="4"/>
      <dgm:spPr>
        <a:solidFill>
          <a:schemeClr val="accent3"/>
        </a:solidFill>
      </dgm:spPr>
    </dgm:pt>
    <dgm:pt modelId="{58A428EC-6CC6-4A8B-8A79-6ED1CA2A89FE}" type="pres">
      <dgm:prSet presAssocID="{79996F08-303F-43A1-856C-068C2DF47734}" presName="iconRect" presStyleLbl="node1" presStyleIdx="3" presStyleCnt="4"/>
      <dgm:spPr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io-Hazard"/>
        </a:ext>
      </dgm:extLst>
    </dgm:pt>
    <dgm:pt modelId="{FC41C132-4E49-42CF-840A-B118124381BC}" type="pres">
      <dgm:prSet presAssocID="{79996F08-303F-43A1-856C-068C2DF47734}" presName="spaceRect" presStyleCnt="0"/>
      <dgm:spPr/>
    </dgm:pt>
    <dgm:pt modelId="{08CE8A35-9356-4B22-B88E-3DEE63FE5AE3}" type="pres">
      <dgm:prSet presAssocID="{79996F08-303F-43A1-856C-068C2DF47734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93D40D06-98CF-4E36-8E90-26AFDE4BD2CC}" type="presOf" srcId="{96463637-9996-438A-98FD-CE7D2CDDF696}" destId="{0DD8217F-E13C-49E1-ACF4-F500512AAD5F}" srcOrd="0" destOrd="0" presId="urn:microsoft.com/office/officeart/2018/2/layout/IconCircleList"/>
    <dgm:cxn modelId="{D10B600E-F575-4AEC-A382-DD76C12E5A23}" type="presOf" srcId="{79613518-5755-456D-B4D3-71051033A918}" destId="{25A17A11-82C3-4A13-8B7A-D9F93A31DBF2}" srcOrd="0" destOrd="0" presId="urn:microsoft.com/office/officeart/2018/2/layout/IconCircleList"/>
    <dgm:cxn modelId="{E0AC061C-8B27-47AF-A6C8-783E57CA3E98}" srcId="{2417AFCD-84CA-44A2-AD34-278D40968694}" destId="{AC49DED7-98EE-42C1-B1A7-C5910322AAD0}" srcOrd="1" destOrd="0" parTransId="{6E98E7F2-18D6-4ED1-8D97-F57DD642E201}" sibTransId="{62C82F41-01EF-4672-A86D-A6D3C5257737}"/>
    <dgm:cxn modelId="{DFCF7A63-BD66-4E26-B1DA-60656CA6A66D}" srcId="{2417AFCD-84CA-44A2-AD34-278D40968694}" destId="{0F5CEEDE-0DD0-4E93-8152-AB68310AC570}" srcOrd="2" destOrd="0" parTransId="{FACC08EE-7DE7-4C5E-B884-3A64D149D488}" sibTransId="{96463637-9996-438A-98FD-CE7D2CDDF696}"/>
    <dgm:cxn modelId="{650B7968-C712-4A22-AAFA-D04F40DF4A0E}" srcId="{2417AFCD-84CA-44A2-AD34-278D40968694}" destId="{79996F08-303F-43A1-856C-068C2DF47734}" srcOrd="3" destOrd="0" parTransId="{6DE45ED5-9264-4C57-A566-540B1B0A207A}" sibTransId="{CB98DB37-9893-4ED1-ADE1-D8CCA23A671B}"/>
    <dgm:cxn modelId="{A643824A-9457-491D-B3E4-AF2C4FFE63A2}" type="presOf" srcId="{AC49DED7-98EE-42C1-B1A7-C5910322AAD0}" destId="{ABFABF04-9B90-47CC-B1AA-F0FA08FEA158}" srcOrd="0" destOrd="0" presId="urn:microsoft.com/office/officeart/2018/2/layout/IconCircleList"/>
    <dgm:cxn modelId="{45254879-DF7C-472C-8A88-DB35B355FC22}" type="presOf" srcId="{79996F08-303F-43A1-856C-068C2DF47734}" destId="{08CE8A35-9356-4B22-B88E-3DEE63FE5AE3}" srcOrd="0" destOrd="0" presId="urn:microsoft.com/office/officeart/2018/2/layout/IconCircleList"/>
    <dgm:cxn modelId="{5561A08C-295D-4F3E-8ACC-D3473B60705F}" type="presOf" srcId="{62C82F41-01EF-4672-A86D-A6D3C5257737}" destId="{0F32C3DB-0142-484C-8C5B-5543DFA0A47A}" srcOrd="0" destOrd="0" presId="urn:microsoft.com/office/officeart/2018/2/layout/IconCircleList"/>
    <dgm:cxn modelId="{16AAD69D-C1C8-49CC-892B-4C636E9806DA}" type="presOf" srcId="{0F5CEEDE-0DD0-4E93-8152-AB68310AC570}" destId="{E9BF20E7-5027-49B7-8BE2-5E34B6EADE6F}" srcOrd="0" destOrd="0" presId="urn:microsoft.com/office/officeart/2018/2/layout/IconCircleList"/>
    <dgm:cxn modelId="{A560709F-9597-48E1-8374-95A3070F6845}" type="presOf" srcId="{BDCD087C-1D0B-4A2D-81BC-6FB21C8EB7B3}" destId="{79C1D6C8-5627-4CCA-A0AF-898F190FA752}" srcOrd="0" destOrd="0" presId="urn:microsoft.com/office/officeart/2018/2/layout/IconCircleList"/>
    <dgm:cxn modelId="{045972A6-3A37-462B-A75C-0D3D45F5C074}" srcId="{2417AFCD-84CA-44A2-AD34-278D40968694}" destId="{79613518-5755-456D-B4D3-71051033A918}" srcOrd="0" destOrd="0" parTransId="{11ADE8ED-793D-49B0-9126-CC71F910F30D}" sibTransId="{BDCD087C-1D0B-4A2D-81BC-6FB21C8EB7B3}"/>
    <dgm:cxn modelId="{B25986DF-4707-4195-9D47-436932DA6482}" type="presOf" srcId="{2417AFCD-84CA-44A2-AD34-278D40968694}" destId="{C6D16BC5-BCF8-472D-AF7B-5AA828BCC4D2}" srcOrd="0" destOrd="0" presId="urn:microsoft.com/office/officeart/2018/2/layout/IconCircleList"/>
    <dgm:cxn modelId="{69CE8FAE-5807-4032-B009-E2648347FF36}" type="presParOf" srcId="{C6D16BC5-BCF8-472D-AF7B-5AA828BCC4D2}" destId="{5628CF61-BCEB-4C1C-B970-6518CFBDC166}" srcOrd="0" destOrd="0" presId="urn:microsoft.com/office/officeart/2018/2/layout/IconCircleList"/>
    <dgm:cxn modelId="{E14E075A-7649-4A4D-A890-AF9DF4B7837D}" type="presParOf" srcId="{5628CF61-BCEB-4C1C-B970-6518CFBDC166}" destId="{8CEC0F3A-ED63-45FA-9684-E1858248CC30}" srcOrd="0" destOrd="0" presId="urn:microsoft.com/office/officeart/2018/2/layout/IconCircleList"/>
    <dgm:cxn modelId="{A16C8972-5F3C-4F3D-AC71-EC4243A5B913}" type="presParOf" srcId="{8CEC0F3A-ED63-45FA-9684-E1858248CC30}" destId="{0F0FAEAE-C3A5-4B3D-9B35-D38365AFBAB7}" srcOrd="0" destOrd="0" presId="urn:microsoft.com/office/officeart/2018/2/layout/IconCircleList"/>
    <dgm:cxn modelId="{285A06AA-ACE6-4C4D-A736-EA2DBCC8A60A}" type="presParOf" srcId="{8CEC0F3A-ED63-45FA-9684-E1858248CC30}" destId="{F13F38D4-0976-420E-9819-02A5AB4D3A95}" srcOrd="1" destOrd="0" presId="urn:microsoft.com/office/officeart/2018/2/layout/IconCircleList"/>
    <dgm:cxn modelId="{A92F0189-FD5C-465B-B6FD-ED73EF115B0B}" type="presParOf" srcId="{8CEC0F3A-ED63-45FA-9684-E1858248CC30}" destId="{A6F36CC9-1BC7-4085-B5A1-131BF17169C6}" srcOrd="2" destOrd="0" presId="urn:microsoft.com/office/officeart/2018/2/layout/IconCircleList"/>
    <dgm:cxn modelId="{BD9D94CE-30FD-4C83-86D3-E2CF2C8C6445}" type="presParOf" srcId="{8CEC0F3A-ED63-45FA-9684-E1858248CC30}" destId="{25A17A11-82C3-4A13-8B7A-D9F93A31DBF2}" srcOrd="3" destOrd="0" presId="urn:microsoft.com/office/officeart/2018/2/layout/IconCircleList"/>
    <dgm:cxn modelId="{8461A9C2-EF6D-47C3-832B-AD108AA14A5E}" type="presParOf" srcId="{5628CF61-BCEB-4C1C-B970-6518CFBDC166}" destId="{79C1D6C8-5627-4CCA-A0AF-898F190FA752}" srcOrd="1" destOrd="0" presId="urn:microsoft.com/office/officeart/2018/2/layout/IconCircleList"/>
    <dgm:cxn modelId="{BF6927EE-D586-4963-9498-BCF7461ACF48}" type="presParOf" srcId="{5628CF61-BCEB-4C1C-B970-6518CFBDC166}" destId="{25B81082-00DA-4D48-92FC-38B802AD4AA0}" srcOrd="2" destOrd="0" presId="urn:microsoft.com/office/officeart/2018/2/layout/IconCircleList"/>
    <dgm:cxn modelId="{115546D1-564C-4CF0-95A1-FE3180995DA6}" type="presParOf" srcId="{25B81082-00DA-4D48-92FC-38B802AD4AA0}" destId="{C1C22C9B-6E69-43EC-9BF8-FD7BB4F30FE5}" srcOrd="0" destOrd="0" presId="urn:microsoft.com/office/officeart/2018/2/layout/IconCircleList"/>
    <dgm:cxn modelId="{6B37AAE8-20EF-4AEE-BDE8-F297DF6F8C09}" type="presParOf" srcId="{25B81082-00DA-4D48-92FC-38B802AD4AA0}" destId="{1B280CA2-96E5-44D7-B640-1EFF2E695626}" srcOrd="1" destOrd="0" presId="urn:microsoft.com/office/officeart/2018/2/layout/IconCircleList"/>
    <dgm:cxn modelId="{0A5CF828-13AE-4847-A798-7DB4FF73C3F6}" type="presParOf" srcId="{25B81082-00DA-4D48-92FC-38B802AD4AA0}" destId="{E2EE02EA-D7E0-490E-82CC-97EE9ADB23C6}" srcOrd="2" destOrd="0" presId="urn:microsoft.com/office/officeart/2018/2/layout/IconCircleList"/>
    <dgm:cxn modelId="{9BB6F599-4550-4287-BD8C-CC1911494EB9}" type="presParOf" srcId="{25B81082-00DA-4D48-92FC-38B802AD4AA0}" destId="{ABFABF04-9B90-47CC-B1AA-F0FA08FEA158}" srcOrd="3" destOrd="0" presId="urn:microsoft.com/office/officeart/2018/2/layout/IconCircleList"/>
    <dgm:cxn modelId="{0BFBB1D9-A6B0-4500-8C48-3151F2C7D524}" type="presParOf" srcId="{5628CF61-BCEB-4C1C-B970-6518CFBDC166}" destId="{0F32C3DB-0142-484C-8C5B-5543DFA0A47A}" srcOrd="3" destOrd="0" presId="urn:microsoft.com/office/officeart/2018/2/layout/IconCircleList"/>
    <dgm:cxn modelId="{99783DAE-5409-4061-8D37-EE48D00F2771}" type="presParOf" srcId="{5628CF61-BCEB-4C1C-B970-6518CFBDC166}" destId="{FFDEDDE6-CB2B-48EA-BB65-0DD287E009E3}" srcOrd="4" destOrd="0" presId="urn:microsoft.com/office/officeart/2018/2/layout/IconCircleList"/>
    <dgm:cxn modelId="{F9BE0400-F4B7-4331-8EF6-F48CAD8BC7FB}" type="presParOf" srcId="{FFDEDDE6-CB2B-48EA-BB65-0DD287E009E3}" destId="{60DA7FA0-BD86-4DAC-9946-ABE17A7C28EF}" srcOrd="0" destOrd="0" presId="urn:microsoft.com/office/officeart/2018/2/layout/IconCircleList"/>
    <dgm:cxn modelId="{CB329401-B213-417B-95CB-3BD56FDD04A7}" type="presParOf" srcId="{FFDEDDE6-CB2B-48EA-BB65-0DD287E009E3}" destId="{EA85907D-F88E-4D4A-B5F3-373CEAEBCD7E}" srcOrd="1" destOrd="0" presId="urn:microsoft.com/office/officeart/2018/2/layout/IconCircleList"/>
    <dgm:cxn modelId="{96BB1C33-8FCB-4084-B82A-42FC96E396EE}" type="presParOf" srcId="{FFDEDDE6-CB2B-48EA-BB65-0DD287E009E3}" destId="{784DE4E8-5CBF-4C71-9ACF-CAF11531644F}" srcOrd="2" destOrd="0" presId="urn:microsoft.com/office/officeart/2018/2/layout/IconCircleList"/>
    <dgm:cxn modelId="{991BFF68-C38C-4E9F-B932-0A6A67F4755D}" type="presParOf" srcId="{FFDEDDE6-CB2B-48EA-BB65-0DD287E009E3}" destId="{E9BF20E7-5027-49B7-8BE2-5E34B6EADE6F}" srcOrd="3" destOrd="0" presId="urn:microsoft.com/office/officeart/2018/2/layout/IconCircleList"/>
    <dgm:cxn modelId="{14A551E7-C071-4728-8BFC-A836EACFCA79}" type="presParOf" srcId="{5628CF61-BCEB-4C1C-B970-6518CFBDC166}" destId="{0DD8217F-E13C-49E1-ACF4-F500512AAD5F}" srcOrd="5" destOrd="0" presId="urn:microsoft.com/office/officeart/2018/2/layout/IconCircleList"/>
    <dgm:cxn modelId="{713C1DEA-1550-4115-A7C9-05681BE26955}" type="presParOf" srcId="{5628CF61-BCEB-4C1C-B970-6518CFBDC166}" destId="{B5C667FF-6AD2-40FC-A94B-92F501FF8230}" srcOrd="6" destOrd="0" presId="urn:microsoft.com/office/officeart/2018/2/layout/IconCircleList"/>
    <dgm:cxn modelId="{6783F0D6-D9CC-4C2F-80FE-CC110444CDC8}" type="presParOf" srcId="{B5C667FF-6AD2-40FC-A94B-92F501FF8230}" destId="{BA0184FE-D860-4A03-B26F-E28BC8662C8F}" srcOrd="0" destOrd="0" presId="urn:microsoft.com/office/officeart/2018/2/layout/IconCircleList"/>
    <dgm:cxn modelId="{F00DD08E-BA69-4E6F-B425-259C9AC0B0AA}" type="presParOf" srcId="{B5C667FF-6AD2-40FC-A94B-92F501FF8230}" destId="{58A428EC-6CC6-4A8B-8A79-6ED1CA2A89FE}" srcOrd="1" destOrd="0" presId="urn:microsoft.com/office/officeart/2018/2/layout/IconCircleList"/>
    <dgm:cxn modelId="{7C6F541E-BD2D-469F-8845-A0AD183254A3}" type="presParOf" srcId="{B5C667FF-6AD2-40FC-A94B-92F501FF8230}" destId="{FC41C132-4E49-42CF-840A-B118124381BC}" srcOrd="2" destOrd="0" presId="urn:microsoft.com/office/officeart/2018/2/layout/IconCircleList"/>
    <dgm:cxn modelId="{C4DFB715-9941-4D4E-A09D-EAD2EC94883D}" type="presParOf" srcId="{B5C667FF-6AD2-40FC-A94B-92F501FF8230}" destId="{08CE8A35-9356-4B22-B88E-3DEE63FE5AE3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513D361F-4A43-40A0-8C15-B064070C53C7}" type="doc">
      <dgm:prSet loTypeId="urn:microsoft.com/office/officeart/2018/2/layout/IconCircle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3B80024-A48B-48A7-88F1-F4D11857D828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pt-BR" sz="1600" dirty="0">
              <a:solidFill>
                <a:schemeClr val="bg2">
                  <a:lumMod val="25000"/>
                </a:schemeClr>
              </a:solidFill>
            </a:rPr>
            <a:t>O plano de </a:t>
          </a:r>
          <a:r>
            <a:rPr lang="pt-BR" sz="1600" dirty="0" err="1">
              <a:solidFill>
                <a:schemeClr val="bg2">
                  <a:lumMod val="25000"/>
                </a:schemeClr>
              </a:solidFill>
            </a:rPr>
            <a:t>cibersegurança</a:t>
          </a:r>
          <a:r>
            <a:rPr lang="pt-BR" sz="1600" dirty="0">
              <a:solidFill>
                <a:schemeClr val="bg2">
                  <a:lumMod val="25000"/>
                </a:schemeClr>
              </a:solidFill>
            </a:rPr>
            <a:t> abrange medidas gerais para proteger ativos cibernéticos.</a:t>
          </a:r>
          <a:endParaRPr lang="en-US" sz="1600" dirty="0">
            <a:solidFill>
              <a:schemeClr val="bg2">
                <a:lumMod val="25000"/>
              </a:schemeClr>
            </a:solidFill>
          </a:endParaRPr>
        </a:p>
      </dgm:t>
    </dgm:pt>
    <dgm:pt modelId="{B9271FA5-B11A-4177-8E6E-D053FB1AE2D9}" type="parTrans" cxnId="{85526528-7E68-486E-856A-41A4FD364841}">
      <dgm:prSet/>
      <dgm:spPr/>
      <dgm:t>
        <a:bodyPr/>
        <a:lstStyle/>
        <a:p>
          <a:endParaRPr lang="en-US" sz="1600">
            <a:solidFill>
              <a:schemeClr val="bg2">
                <a:lumMod val="25000"/>
              </a:schemeClr>
            </a:solidFill>
          </a:endParaRPr>
        </a:p>
      </dgm:t>
    </dgm:pt>
    <dgm:pt modelId="{5A99E2C8-73AF-498F-B7A7-CC49B7CF8514}" type="sibTrans" cxnId="{85526528-7E68-486E-856A-41A4FD364841}">
      <dgm:prSet/>
      <dgm:spPr/>
      <dgm:t>
        <a:bodyPr/>
        <a:lstStyle/>
        <a:p>
          <a:pPr>
            <a:lnSpc>
              <a:spcPct val="100000"/>
            </a:lnSpc>
          </a:pPr>
          <a:endParaRPr lang="en-US" sz="1600">
            <a:solidFill>
              <a:schemeClr val="bg2">
                <a:lumMod val="25000"/>
              </a:schemeClr>
            </a:solidFill>
          </a:endParaRPr>
        </a:p>
      </dgm:t>
    </dgm:pt>
    <dgm:pt modelId="{6E678C24-F848-47AF-93FC-F236B76D8A31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pt-BR" sz="1600" dirty="0">
              <a:solidFill>
                <a:schemeClr val="bg2">
                  <a:lumMod val="25000"/>
                </a:schemeClr>
              </a:solidFill>
            </a:rPr>
            <a:t>Objetiva minimizar desperdício de recursos e prevenir danos causados por incidentes cibernéticos.</a:t>
          </a:r>
          <a:endParaRPr lang="en-US" sz="1600" dirty="0">
            <a:solidFill>
              <a:schemeClr val="bg2">
                <a:lumMod val="25000"/>
              </a:schemeClr>
            </a:solidFill>
          </a:endParaRPr>
        </a:p>
      </dgm:t>
    </dgm:pt>
    <dgm:pt modelId="{70EF7D28-B3B8-4E3A-851E-3F4D90CA7257}" type="parTrans" cxnId="{2ACAE723-95B5-40E2-B226-733AD31E4C42}">
      <dgm:prSet/>
      <dgm:spPr/>
      <dgm:t>
        <a:bodyPr/>
        <a:lstStyle/>
        <a:p>
          <a:endParaRPr lang="en-US" sz="1600">
            <a:solidFill>
              <a:schemeClr val="bg2">
                <a:lumMod val="25000"/>
              </a:schemeClr>
            </a:solidFill>
          </a:endParaRPr>
        </a:p>
      </dgm:t>
    </dgm:pt>
    <dgm:pt modelId="{CAA0E046-1717-4B37-8BFA-C908BE311636}" type="sibTrans" cxnId="{2ACAE723-95B5-40E2-B226-733AD31E4C42}">
      <dgm:prSet/>
      <dgm:spPr/>
      <dgm:t>
        <a:bodyPr/>
        <a:lstStyle/>
        <a:p>
          <a:pPr>
            <a:lnSpc>
              <a:spcPct val="100000"/>
            </a:lnSpc>
          </a:pPr>
          <a:endParaRPr lang="en-US" sz="1600">
            <a:solidFill>
              <a:schemeClr val="bg2">
                <a:lumMod val="25000"/>
              </a:schemeClr>
            </a:solidFill>
          </a:endParaRPr>
        </a:p>
      </dgm:t>
    </dgm:pt>
    <dgm:pt modelId="{50FDA943-308D-447F-B5B4-BF254F28543C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pt-BR" sz="1600">
              <a:solidFill>
                <a:schemeClr val="bg2">
                  <a:lumMod val="25000"/>
                </a:schemeClr>
              </a:solidFill>
            </a:rPr>
            <a:t>Não há um modelo único, cada organização mapeia riscos de forma única.</a:t>
          </a:r>
          <a:endParaRPr lang="en-US" sz="1600">
            <a:solidFill>
              <a:schemeClr val="bg2">
                <a:lumMod val="25000"/>
              </a:schemeClr>
            </a:solidFill>
          </a:endParaRPr>
        </a:p>
      </dgm:t>
    </dgm:pt>
    <dgm:pt modelId="{27A3FFFC-740F-471F-A900-44E8D2DEB912}" type="parTrans" cxnId="{4E229473-9DAE-43C5-B342-86A235C27970}">
      <dgm:prSet/>
      <dgm:spPr/>
      <dgm:t>
        <a:bodyPr/>
        <a:lstStyle/>
        <a:p>
          <a:endParaRPr lang="en-US" sz="1600">
            <a:solidFill>
              <a:schemeClr val="bg2">
                <a:lumMod val="25000"/>
              </a:schemeClr>
            </a:solidFill>
          </a:endParaRPr>
        </a:p>
      </dgm:t>
    </dgm:pt>
    <dgm:pt modelId="{6F4A4F9C-2FA4-4506-B6FD-9D4F37A9D443}" type="sibTrans" cxnId="{4E229473-9DAE-43C5-B342-86A235C27970}">
      <dgm:prSet/>
      <dgm:spPr/>
      <dgm:t>
        <a:bodyPr/>
        <a:lstStyle/>
        <a:p>
          <a:pPr>
            <a:lnSpc>
              <a:spcPct val="100000"/>
            </a:lnSpc>
          </a:pPr>
          <a:endParaRPr lang="en-US" sz="1600">
            <a:solidFill>
              <a:schemeClr val="bg2">
                <a:lumMod val="25000"/>
              </a:schemeClr>
            </a:solidFill>
          </a:endParaRPr>
        </a:p>
      </dgm:t>
    </dgm:pt>
    <dgm:pt modelId="{5EFD92E6-DCF3-4E04-8164-8D5A152B2994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pt-BR" sz="1600">
              <a:solidFill>
                <a:schemeClr val="bg2">
                  <a:lumMod val="25000"/>
                </a:schemeClr>
              </a:solidFill>
            </a:rPr>
            <a:t>As ações incluem descrever situação atual, estado ideal, identificar oportunidades, avaliar maturidade e comunicação.</a:t>
          </a:r>
          <a:endParaRPr lang="en-US" sz="1600">
            <a:solidFill>
              <a:schemeClr val="bg2">
                <a:lumMod val="25000"/>
              </a:schemeClr>
            </a:solidFill>
          </a:endParaRPr>
        </a:p>
      </dgm:t>
    </dgm:pt>
    <dgm:pt modelId="{29271EE6-D55B-4D4B-A9C6-E78F54104596}" type="parTrans" cxnId="{44F05842-485B-4EDD-AAA2-B218FFB9B233}">
      <dgm:prSet/>
      <dgm:spPr/>
      <dgm:t>
        <a:bodyPr/>
        <a:lstStyle/>
        <a:p>
          <a:endParaRPr lang="en-US" sz="1600">
            <a:solidFill>
              <a:schemeClr val="bg2">
                <a:lumMod val="25000"/>
              </a:schemeClr>
            </a:solidFill>
          </a:endParaRPr>
        </a:p>
      </dgm:t>
    </dgm:pt>
    <dgm:pt modelId="{C01CAFE3-4C9D-4A94-9DEE-B30BF1E7B5EF}" type="sibTrans" cxnId="{44F05842-485B-4EDD-AAA2-B218FFB9B233}">
      <dgm:prSet/>
      <dgm:spPr/>
      <dgm:t>
        <a:bodyPr/>
        <a:lstStyle/>
        <a:p>
          <a:endParaRPr lang="en-US" sz="1600">
            <a:solidFill>
              <a:schemeClr val="bg2">
                <a:lumMod val="25000"/>
              </a:schemeClr>
            </a:solidFill>
          </a:endParaRPr>
        </a:p>
      </dgm:t>
    </dgm:pt>
    <dgm:pt modelId="{1DABE458-BACA-4590-AD58-D8EF93DC4565}" type="pres">
      <dgm:prSet presAssocID="{513D361F-4A43-40A0-8C15-B064070C53C7}" presName="root" presStyleCnt="0">
        <dgm:presLayoutVars>
          <dgm:dir/>
          <dgm:resizeHandles val="exact"/>
        </dgm:presLayoutVars>
      </dgm:prSet>
      <dgm:spPr/>
    </dgm:pt>
    <dgm:pt modelId="{1287D3EE-1EA7-4959-AD9B-5A7255C15E13}" type="pres">
      <dgm:prSet presAssocID="{513D361F-4A43-40A0-8C15-B064070C53C7}" presName="container" presStyleCnt="0">
        <dgm:presLayoutVars>
          <dgm:dir/>
          <dgm:resizeHandles val="exact"/>
        </dgm:presLayoutVars>
      </dgm:prSet>
      <dgm:spPr/>
    </dgm:pt>
    <dgm:pt modelId="{0C187AE4-E839-49EA-B391-27E02EA8DDB5}" type="pres">
      <dgm:prSet presAssocID="{23B80024-A48B-48A7-88F1-F4D11857D828}" presName="compNode" presStyleCnt="0"/>
      <dgm:spPr/>
    </dgm:pt>
    <dgm:pt modelId="{39F01434-C045-455C-84BA-4FC1A3D4A202}" type="pres">
      <dgm:prSet presAssocID="{23B80024-A48B-48A7-88F1-F4D11857D828}" presName="iconBgRect" presStyleLbl="bgShp" presStyleIdx="0" presStyleCnt="4"/>
      <dgm:spPr>
        <a:solidFill>
          <a:schemeClr val="accent3"/>
        </a:solidFill>
      </dgm:spPr>
    </dgm:pt>
    <dgm:pt modelId="{7619C303-9C3A-4163-902B-5CC5BFD00AEB}" type="pres">
      <dgm:prSet presAssocID="{23B80024-A48B-48A7-88F1-F4D11857D828}" presName="iconRect" presStyleLbl="node1" presStyleIdx="0" presStyleCnt="4"/>
      <dgm:spPr>
        <a:blipFill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loqueio com preenchimento sólido"/>
        </a:ext>
      </dgm:extLst>
    </dgm:pt>
    <dgm:pt modelId="{55B5ED3D-29A1-40DB-8E4D-B158FB4678A8}" type="pres">
      <dgm:prSet presAssocID="{23B80024-A48B-48A7-88F1-F4D11857D828}" presName="spaceRect" presStyleCnt="0"/>
      <dgm:spPr/>
    </dgm:pt>
    <dgm:pt modelId="{B03B83BE-1180-412C-A995-1A3CB36523B3}" type="pres">
      <dgm:prSet presAssocID="{23B80024-A48B-48A7-88F1-F4D11857D828}" presName="textRect" presStyleLbl="revTx" presStyleIdx="0" presStyleCnt="4">
        <dgm:presLayoutVars>
          <dgm:chMax val="1"/>
          <dgm:chPref val="1"/>
        </dgm:presLayoutVars>
      </dgm:prSet>
      <dgm:spPr/>
    </dgm:pt>
    <dgm:pt modelId="{DB60169C-7799-4E74-85C0-2CF63FC38D8E}" type="pres">
      <dgm:prSet presAssocID="{5A99E2C8-73AF-498F-B7A7-CC49B7CF8514}" presName="sibTrans" presStyleLbl="sibTrans2D1" presStyleIdx="0" presStyleCnt="0"/>
      <dgm:spPr/>
    </dgm:pt>
    <dgm:pt modelId="{934E8818-8999-4476-AFCD-F383186E1064}" type="pres">
      <dgm:prSet presAssocID="{6E678C24-F848-47AF-93FC-F236B76D8A31}" presName="compNode" presStyleCnt="0"/>
      <dgm:spPr/>
    </dgm:pt>
    <dgm:pt modelId="{F6C2EDBF-7092-4654-B445-1718D69FE692}" type="pres">
      <dgm:prSet presAssocID="{6E678C24-F848-47AF-93FC-F236B76D8A31}" presName="iconBgRect" presStyleLbl="bgShp" presStyleIdx="1" presStyleCnt="4"/>
      <dgm:spPr>
        <a:solidFill>
          <a:schemeClr val="accent3"/>
        </a:solidFill>
      </dgm:spPr>
    </dgm:pt>
    <dgm:pt modelId="{F27B23C8-E770-43AE-9B6E-D1C0B8A175E0}" type="pres">
      <dgm:prSet presAssocID="{6E678C24-F848-47AF-93FC-F236B76D8A31}" presName="iconRect" presStyleLbl="node1" presStyleIdx="1" presStyleCnt="4"/>
      <dgm:spPr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Aviso"/>
        </a:ext>
      </dgm:extLst>
    </dgm:pt>
    <dgm:pt modelId="{C708ADEC-4F05-41C5-B231-2CBE8A35D8B0}" type="pres">
      <dgm:prSet presAssocID="{6E678C24-F848-47AF-93FC-F236B76D8A31}" presName="spaceRect" presStyleCnt="0"/>
      <dgm:spPr/>
    </dgm:pt>
    <dgm:pt modelId="{4395CC34-6E55-4485-A6A5-25BF468CDE9F}" type="pres">
      <dgm:prSet presAssocID="{6E678C24-F848-47AF-93FC-F236B76D8A31}" presName="textRect" presStyleLbl="revTx" presStyleIdx="1" presStyleCnt="4">
        <dgm:presLayoutVars>
          <dgm:chMax val="1"/>
          <dgm:chPref val="1"/>
        </dgm:presLayoutVars>
      </dgm:prSet>
      <dgm:spPr/>
    </dgm:pt>
    <dgm:pt modelId="{74048071-BF3B-4931-98D9-FFB7FF364A2E}" type="pres">
      <dgm:prSet presAssocID="{CAA0E046-1717-4B37-8BFA-C908BE311636}" presName="sibTrans" presStyleLbl="sibTrans2D1" presStyleIdx="0" presStyleCnt="0"/>
      <dgm:spPr/>
    </dgm:pt>
    <dgm:pt modelId="{A446283C-996F-4C78-9850-9DCBB10D8785}" type="pres">
      <dgm:prSet presAssocID="{50FDA943-308D-447F-B5B4-BF254F28543C}" presName="compNode" presStyleCnt="0"/>
      <dgm:spPr/>
    </dgm:pt>
    <dgm:pt modelId="{481A5569-D9E2-49DA-A65D-919B36A7FB88}" type="pres">
      <dgm:prSet presAssocID="{50FDA943-308D-447F-B5B4-BF254F28543C}" presName="iconBgRect" presStyleLbl="bgShp" presStyleIdx="2" presStyleCnt="4"/>
      <dgm:spPr>
        <a:solidFill>
          <a:schemeClr val="accent3"/>
        </a:solidFill>
      </dgm:spPr>
    </dgm:pt>
    <dgm:pt modelId="{2D32D3F4-1074-4E98-A847-3C78A6E6EF06}" type="pres">
      <dgm:prSet presAssocID="{50FDA943-308D-447F-B5B4-BF254F28543C}" presName="iconRect" presStyleLbl="node1" presStyleIdx="2" presStyleCnt="4"/>
      <dgm:spPr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ierarquia"/>
        </a:ext>
      </dgm:extLst>
    </dgm:pt>
    <dgm:pt modelId="{33F65DB9-AA05-4EE2-8521-C7C6A7DB4A8D}" type="pres">
      <dgm:prSet presAssocID="{50FDA943-308D-447F-B5B4-BF254F28543C}" presName="spaceRect" presStyleCnt="0"/>
      <dgm:spPr/>
    </dgm:pt>
    <dgm:pt modelId="{5224D70D-5739-41E2-B6CD-61857DA5AF6C}" type="pres">
      <dgm:prSet presAssocID="{50FDA943-308D-447F-B5B4-BF254F28543C}" presName="textRect" presStyleLbl="revTx" presStyleIdx="2" presStyleCnt="4">
        <dgm:presLayoutVars>
          <dgm:chMax val="1"/>
          <dgm:chPref val="1"/>
        </dgm:presLayoutVars>
      </dgm:prSet>
      <dgm:spPr/>
    </dgm:pt>
    <dgm:pt modelId="{85488B79-16D8-4E35-875E-993EC655E0DD}" type="pres">
      <dgm:prSet presAssocID="{6F4A4F9C-2FA4-4506-B6FD-9D4F37A9D443}" presName="sibTrans" presStyleLbl="sibTrans2D1" presStyleIdx="0" presStyleCnt="0"/>
      <dgm:spPr/>
    </dgm:pt>
    <dgm:pt modelId="{6B594FBB-6122-4C72-AA6E-8D28FAD25919}" type="pres">
      <dgm:prSet presAssocID="{5EFD92E6-DCF3-4E04-8164-8D5A152B2994}" presName="compNode" presStyleCnt="0"/>
      <dgm:spPr/>
    </dgm:pt>
    <dgm:pt modelId="{1ABB0D3B-8D6A-4D2D-A3E4-F2167F48AE79}" type="pres">
      <dgm:prSet presAssocID="{5EFD92E6-DCF3-4E04-8164-8D5A152B2994}" presName="iconBgRect" presStyleLbl="bgShp" presStyleIdx="3" presStyleCnt="4"/>
      <dgm:spPr>
        <a:solidFill>
          <a:schemeClr val="accent3"/>
        </a:solidFill>
      </dgm:spPr>
    </dgm:pt>
    <dgm:pt modelId="{7E0169C6-5D2A-4123-B046-F112556FBE73}" type="pres">
      <dgm:prSet presAssocID="{5EFD92E6-DCF3-4E04-8164-8D5A152B2994}" presName="iconRect" presStyleLbl="node1" presStyleIdx="3" presStyleCnt="4"/>
      <dgm:spPr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at"/>
        </a:ext>
      </dgm:extLst>
    </dgm:pt>
    <dgm:pt modelId="{96CFD331-0AF8-4AD8-B55F-2E88E59FF8BF}" type="pres">
      <dgm:prSet presAssocID="{5EFD92E6-DCF3-4E04-8164-8D5A152B2994}" presName="spaceRect" presStyleCnt="0"/>
      <dgm:spPr/>
    </dgm:pt>
    <dgm:pt modelId="{D1D447F9-AC0D-4C0D-A8AE-78A164D774F1}" type="pres">
      <dgm:prSet presAssocID="{5EFD92E6-DCF3-4E04-8164-8D5A152B2994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66235907-3E2E-463A-B183-868281B121DA}" type="presOf" srcId="{6F4A4F9C-2FA4-4506-B6FD-9D4F37A9D443}" destId="{85488B79-16D8-4E35-875E-993EC655E0DD}" srcOrd="0" destOrd="0" presId="urn:microsoft.com/office/officeart/2018/2/layout/IconCircleList"/>
    <dgm:cxn modelId="{87D4AC0E-0682-4687-AB29-F47FF0CAA977}" type="presOf" srcId="{5EFD92E6-DCF3-4E04-8164-8D5A152B2994}" destId="{D1D447F9-AC0D-4C0D-A8AE-78A164D774F1}" srcOrd="0" destOrd="0" presId="urn:microsoft.com/office/officeart/2018/2/layout/IconCircleList"/>
    <dgm:cxn modelId="{1C902521-0188-4CAE-A52B-6409C3EE1556}" type="presOf" srcId="{6E678C24-F848-47AF-93FC-F236B76D8A31}" destId="{4395CC34-6E55-4485-A6A5-25BF468CDE9F}" srcOrd="0" destOrd="0" presId="urn:microsoft.com/office/officeart/2018/2/layout/IconCircleList"/>
    <dgm:cxn modelId="{2ACAE723-95B5-40E2-B226-733AD31E4C42}" srcId="{513D361F-4A43-40A0-8C15-B064070C53C7}" destId="{6E678C24-F848-47AF-93FC-F236B76D8A31}" srcOrd="1" destOrd="0" parTransId="{70EF7D28-B3B8-4E3A-851E-3F4D90CA7257}" sibTransId="{CAA0E046-1717-4B37-8BFA-C908BE311636}"/>
    <dgm:cxn modelId="{85526528-7E68-486E-856A-41A4FD364841}" srcId="{513D361F-4A43-40A0-8C15-B064070C53C7}" destId="{23B80024-A48B-48A7-88F1-F4D11857D828}" srcOrd="0" destOrd="0" parTransId="{B9271FA5-B11A-4177-8E6E-D053FB1AE2D9}" sibTransId="{5A99E2C8-73AF-498F-B7A7-CC49B7CF8514}"/>
    <dgm:cxn modelId="{3172C737-AD18-42FC-B174-A0B656335F7F}" type="presOf" srcId="{23B80024-A48B-48A7-88F1-F4D11857D828}" destId="{B03B83BE-1180-412C-A995-1A3CB36523B3}" srcOrd="0" destOrd="0" presId="urn:microsoft.com/office/officeart/2018/2/layout/IconCircleList"/>
    <dgm:cxn modelId="{FCE4AF3E-5FE7-4C13-AB6C-6FEA49849C20}" type="presOf" srcId="{5A99E2C8-73AF-498F-B7A7-CC49B7CF8514}" destId="{DB60169C-7799-4E74-85C0-2CF63FC38D8E}" srcOrd="0" destOrd="0" presId="urn:microsoft.com/office/officeart/2018/2/layout/IconCircleList"/>
    <dgm:cxn modelId="{44F05842-485B-4EDD-AAA2-B218FFB9B233}" srcId="{513D361F-4A43-40A0-8C15-B064070C53C7}" destId="{5EFD92E6-DCF3-4E04-8164-8D5A152B2994}" srcOrd="3" destOrd="0" parTransId="{29271EE6-D55B-4D4B-A9C6-E78F54104596}" sibTransId="{C01CAFE3-4C9D-4A94-9DEE-B30BF1E7B5EF}"/>
    <dgm:cxn modelId="{4E229473-9DAE-43C5-B342-86A235C27970}" srcId="{513D361F-4A43-40A0-8C15-B064070C53C7}" destId="{50FDA943-308D-447F-B5B4-BF254F28543C}" srcOrd="2" destOrd="0" parTransId="{27A3FFFC-740F-471F-A900-44E8D2DEB912}" sibTransId="{6F4A4F9C-2FA4-4506-B6FD-9D4F37A9D443}"/>
    <dgm:cxn modelId="{E6507F79-AA3F-42DC-931F-F65A71039BEF}" type="presOf" srcId="{CAA0E046-1717-4B37-8BFA-C908BE311636}" destId="{74048071-BF3B-4931-98D9-FFB7FF364A2E}" srcOrd="0" destOrd="0" presId="urn:microsoft.com/office/officeart/2018/2/layout/IconCircleList"/>
    <dgm:cxn modelId="{E71EA588-8F44-4D18-895C-FD87A48F6AEF}" type="presOf" srcId="{513D361F-4A43-40A0-8C15-B064070C53C7}" destId="{1DABE458-BACA-4590-AD58-D8EF93DC4565}" srcOrd="0" destOrd="0" presId="urn:microsoft.com/office/officeart/2018/2/layout/IconCircleList"/>
    <dgm:cxn modelId="{FB0BDCC2-C446-4C6C-94CB-C6A4D72D2CD7}" type="presOf" srcId="{50FDA943-308D-447F-B5B4-BF254F28543C}" destId="{5224D70D-5739-41E2-B6CD-61857DA5AF6C}" srcOrd="0" destOrd="0" presId="urn:microsoft.com/office/officeart/2018/2/layout/IconCircleList"/>
    <dgm:cxn modelId="{42D97590-6378-444D-B454-8EF266CB24DF}" type="presParOf" srcId="{1DABE458-BACA-4590-AD58-D8EF93DC4565}" destId="{1287D3EE-1EA7-4959-AD9B-5A7255C15E13}" srcOrd="0" destOrd="0" presId="urn:microsoft.com/office/officeart/2018/2/layout/IconCircleList"/>
    <dgm:cxn modelId="{15A7BEA0-4C38-493D-80C4-59A53450B3A0}" type="presParOf" srcId="{1287D3EE-1EA7-4959-AD9B-5A7255C15E13}" destId="{0C187AE4-E839-49EA-B391-27E02EA8DDB5}" srcOrd="0" destOrd="0" presId="urn:microsoft.com/office/officeart/2018/2/layout/IconCircleList"/>
    <dgm:cxn modelId="{A86340B1-C9EE-4F9D-B4E4-EC9505F76C04}" type="presParOf" srcId="{0C187AE4-E839-49EA-B391-27E02EA8DDB5}" destId="{39F01434-C045-455C-84BA-4FC1A3D4A202}" srcOrd="0" destOrd="0" presId="urn:microsoft.com/office/officeart/2018/2/layout/IconCircleList"/>
    <dgm:cxn modelId="{CB5D2775-6BCD-44A0-B2F6-7681CAF79D77}" type="presParOf" srcId="{0C187AE4-E839-49EA-B391-27E02EA8DDB5}" destId="{7619C303-9C3A-4163-902B-5CC5BFD00AEB}" srcOrd="1" destOrd="0" presId="urn:microsoft.com/office/officeart/2018/2/layout/IconCircleList"/>
    <dgm:cxn modelId="{87BAAE20-630E-4808-8B4E-D849A551FE58}" type="presParOf" srcId="{0C187AE4-E839-49EA-B391-27E02EA8DDB5}" destId="{55B5ED3D-29A1-40DB-8E4D-B158FB4678A8}" srcOrd="2" destOrd="0" presId="urn:microsoft.com/office/officeart/2018/2/layout/IconCircleList"/>
    <dgm:cxn modelId="{5DF6B3DA-99A3-4B4D-9817-CC28475B188A}" type="presParOf" srcId="{0C187AE4-E839-49EA-B391-27E02EA8DDB5}" destId="{B03B83BE-1180-412C-A995-1A3CB36523B3}" srcOrd="3" destOrd="0" presId="urn:microsoft.com/office/officeart/2018/2/layout/IconCircleList"/>
    <dgm:cxn modelId="{6D562A14-B6AB-4B30-9461-4D00760DD473}" type="presParOf" srcId="{1287D3EE-1EA7-4959-AD9B-5A7255C15E13}" destId="{DB60169C-7799-4E74-85C0-2CF63FC38D8E}" srcOrd="1" destOrd="0" presId="urn:microsoft.com/office/officeart/2018/2/layout/IconCircleList"/>
    <dgm:cxn modelId="{6266873E-B761-4C41-ABE8-C32FD3E36E44}" type="presParOf" srcId="{1287D3EE-1EA7-4959-AD9B-5A7255C15E13}" destId="{934E8818-8999-4476-AFCD-F383186E1064}" srcOrd="2" destOrd="0" presId="urn:microsoft.com/office/officeart/2018/2/layout/IconCircleList"/>
    <dgm:cxn modelId="{27BDAD17-0B17-45C4-80E8-2B6B66E979A9}" type="presParOf" srcId="{934E8818-8999-4476-AFCD-F383186E1064}" destId="{F6C2EDBF-7092-4654-B445-1718D69FE692}" srcOrd="0" destOrd="0" presId="urn:microsoft.com/office/officeart/2018/2/layout/IconCircleList"/>
    <dgm:cxn modelId="{C076553E-1A00-4784-9995-F1E473648B2C}" type="presParOf" srcId="{934E8818-8999-4476-AFCD-F383186E1064}" destId="{F27B23C8-E770-43AE-9B6E-D1C0B8A175E0}" srcOrd="1" destOrd="0" presId="urn:microsoft.com/office/officeart/2018/2/layout/IconCircleList"/>
    <dgm:cxn modelId="{71CE2684-9B33-422E-9B13-22EE74599422}" type="presParOf" srcId="{934E8818-8999-4476-AFCD-F383186E1064}" destId="{C708ADEC-4F05-41C5-B231-2CBE8A35D8B0}" srcOrd="2" destOrd="0" presId="urn:microsoft.com/office/officeart/2018/2/layout/IconCircleList"/>
    <dgm:cxn modelId="{A10982BC-A715-4DBB-90DE-8965E86B105A}" type="presParOf" srcId="{934E8818-8999-4476-AFCD-F383186E1064}" destId="{4395CC34-6E55-4485-A6A5-25BF468CDE9F}" srcOrd="3" destOrd="0" presId="urn:microsoft.com/office/officeart/2018/2/layout/IconCircleList"/>
    <dgm:cxn modelId="{2F12E6B8-A8F0-46E5-B6CD-A3963DA21C37}" type="presParOf" srcId="{1287D3EE-1EA7-4959-AD9B-5A7255C15E13}" destId="{74048071-BF3B-4931-98D9-FFB7FF364A2E}" srcOrd="3" destOrd="0" presId="urn:microsoft.com/office/officeart/2018/2/layout/IconCircleList"/>
    <dgm:cxn modelId="{954AC9E7-4D11-40A0-A201-7300A3061A75}" type="presParOf" srcId="{1287D3EE-1EA7-4959-AD9B-5A7255C15E13}" destId="{A446283C-996F-4C78-9850-9DCBB10D8785}" srcOrd="4" destOrd="0" presId="urn:microsoft.com/office/officeart/2018/2/layout/IconCircleList"/>
    <dgm:cxn modelId="{1B27553F-B3D9-4F0D-A649-2E1F385DBD6D}" type="presParOf" srcId="{A446283C-996F-4C78-9850-9DCBB10D8785}" destId="{481A5569-D9E2-49DA-A65D-919B36A7FB88}" srcOrd="0" destOrd="0" presId="urn:microsoft.com/office/officeart/2018/2/layout/IconCircleList"/>
    <dgm:cxn modelId="{84AFDB07-6A34-4960-A98E-CA9D36D3036E}" type="presParOf" srcId="{A446283C-996F-4C78-9850-9DCBB10D8785}" destId="{2D32D3F4-1074-4E98-A847-3C78A6E6EF06}" srcOrd="1" destOrd="0" presId="urn:microsoft.com/office/officeart/2018/2/layout/IconCircleList"/>
    <dgm:cxn modelId="{2EF3671F-7DA5-4C3A-BA5E-770D4C15D2CE}" type="presParOf" srcId="{A446283C-996F-4C78-9850-9DCBB10D8785}" destId="{33F65DB9-AA05-4EE2-8521-C7C6A7DB4A8D}" srcOrd="2" destOrd="0" presId="urn:microsoft.com/office/officeart/2018/2/layout/IconCircleList"/>
    <dgm:cxn modelId="{F95985A9-C74B-4935-8AFC-26CCB7E8F4B0}" type="presParOf" srcId="{A446283C-996F-4C78-9850-9DCBB10D8785}" destId="{5224D70D-5739-41E2-B6CD-61857DA5AF6C}" srcOrd="3" destOrd="0" presId="urn:microsoft.com/office/officeart/2018/2/layout/IconCircleList"/>
    <dgm:cxn modelId="{C0FF945A-C248-4B52-9146-569BE8B43DFC}" type="presParOf" srcId="{1287D3EE-1EA7-4959-AD9B-5A7255C15E13}" destId="{85488B79-16D8-4E35-875E-993EC655E0DD}" srcOrd="5" destOrd="0" presId="urn:microsoft.com/office/officeart/2018/2/layout/IconCircleList"/>
    <dgm:cxn modelId="{CD49F526-0C6B-425A-98A0-93142AC9DC20}" type="presParOf" srcId="{1287D3EE-1EA7-4959-AD9B-5A7255C15E13}" destId="{6B594FBB-6122-4C72-AA6E-8D28FAD25919}" srcOrd="6" destOrd="0" presId="urn:microsoft.com/office/officeart/2018/2/layout/IconCircleList"/>
    <dgm:cxn modelId="{C986419B-AB6C-434E-B26E-3AA079809C34}" type="presParOf" srcId="{6B594FBB-6122-4C72-AA6E-8D28FAD25919}" destId="{1ABB0D3B-8D6A-4D2D-A3E4-F2167F48AE79}" srcOrd="0" destOrd="0" presId="urn:microsoft.com/office/officeart/2018/2/layout/IconCircleList"/>
    <dgm:cxn modelId="{58C1C452-CFAA-42BD-AC90-DC27D290F1ED}" type="presParOf" srcId="{6B594FBB-6122-4C72-AA6E-8D28FAD25919}" destId="{7E0169C6-5D2A-4123-B046-F112556FBE73}" srcOrd="1" destOrd="0" presId="urn:microsoft.com/office/officeart/2018/2/layout/IconCircleList"/>
    <dgm:cxn modelId="{191168FC-7988-4A91-B6D5-70DEC9333908}" type="presParOf" srcId="{6B594FBB-6122-4C72-AA6E-8D28FAD25919}" destId="{96CFD331-0AF8-4AD8-B55F-2E88E59FF8BF}" srcOrd="2" destOrd="0" presId="urn:microsoft.com/office/officeart/2018/2/layout/IconCircleList"/>
    <dgm:cxn modelId="{F25F47CD-663A-4E8B-90D0-E125390A02F8}" type="presParOf" srcId="{6B594FBB-6122-4C72-AA6E-8D28FAD25919}" destId="{D1D447F9-AC0D-4C0D-A8AE-78A164D774F1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C5CA50B1-E8B8-4021-929C-0FA924D023A9}" type="doc">
      <dgm:prSet loTypeId="urn:microsoft.com/office/officeart/2018/2/layout/IconCircle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90258AF-A2D4-4FC9-B8A8-B202572CBA0B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pt-BR" sz="1600">
              <a:solidFill>
                <a:schemeClr val="bg2">
                  <a:lumMod val="25000"/>
                </a:schemeClr>
              </a:solidFill>
            </a:rPr>
            <a:t>Encadeamento das medidas no plano de recuperação.</a:t>
          </a:r>
          <a:endParaRPr lang="en-US" sz="1600">
            <a:solidFill>
              <a:schemeClr val="bg2">
                <a:lumMod val="25000"/>
              </a:schemeClr>
            </a:solidFill>
          </a:endParaRPr>
        </a:p>
      </dgm:t>
    </dgm:pt>
    <dgm:pt modelId="{930DE134-A7DF-40F2-B777-AF5D26C32350}" type="parTrans" cxnId="{C2789494-D0DB-4B34-AD6D-C407E4624D6F}">
      <dgm:prSet/>
      <dgm:spPr/>
      <dgm:t>
        <a:bodyPr/>
        <a:lstStyle/>
        <a:p>
          <a:endParaRPr lang="en-US" sz="1600">
            <a:solidFill>
              <a:schemeClr val="bg2">
                <a:lumMod val="25000"/>
              </a:schemeClr>
            </a:solidFill>
          </a:endParaRPr>
        </a:p>
      </dgm:t>
    </dgm:pt>
    <dgm:pt modelId="{DB5499CE-1630-4C04-8D96-8B8E6EA9695A}" type="sibTrans" cxnId="{C2789494-D0DB-4B34-AD6D-C407E4624D6F}">
      <dgm:prSet/>
      <dgm:spPr/>
      <dgm:t>
        <a:bodyPr/>
        <a:lstStyle/>
        <a:p>
          <a:pPr>
            <a:lnSpc>
              <a:spcPct val="100000"/>
            </a:lnSpc>
          </a:pPr>
          <a:endParaRPr lang="en-US" sz="1600">
            <a:solidFill>
              <a:schemeClr val="bg2">
                <a:lumMod val="25000"/>
              </a:schemeClr>
            </a:solidFill>
          </a:endParaRPr>
        </a:p>
      </dgm:t>
    </dgm:pt>
    <dgm:pt modelId="{7ED21389-B8B0-4E26-A7B4-576F1E1BF38A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pt-BR" sz="1600">
              <a:solidFill>
                <a:schemeClr val="bg2">
                  <a:lumMod val="25000"/>
                </a:schemeClr>
              </a:solidFill>
            </a:rPr>
            <a:t>Incorporação de lições aprendidas de incidentes anteriores.</a:t>
          </a:r>
          <a:endParaRPr lang="en-US" sz="1600">
            <a:solidFill>
              <a:schemeClr val="bg2">
                <a:lumMod val="25000"/>
              </a:schemeClr>
            </a:solidFill>
          </a:endParaRPr>
        </a:p>
      </dgm:t>
    </dgm:pt>
    <dgm:pt modelId="{07EC50AA-71A6-45FD-AF99-12F1A186C18C}" type="parTrans" cxnId="{BCD2C3BC-B209-4917-9785-644CFA07510D}">
      <dgm:prSet/>
      <dgm:spPr/>
      <dgm:t>
        <a:bodyPr/>
        <a:lstStyle/>
        <a:p>
          <a:endParaRPr lang="en-US" sz="1600">
            <a:solidFill>
              <a:schemeClr val="bg2">
                <a:lumMod val="25000"/>
              </a:schemeClr>
            </a:solidFill>
          </a:endParaRPr>
        </a:p>
      </dgm:t>
    </dgm:pt>
    <dgm:pt modelId="{AB9A9C43-21F4-4857-8AC7-7C2BA528AFEE}" type="sibTrans" cxnId="{BCD2C3BC-B209-4917-9785-644CFA07510D}">
      <dgm:prSet/>
      <dgm:spPr/>
      <dgm:t>
        <a:bodyPr/>
        <a:lstStyle/>
        <a:p>
          <a:pPr>
            <a:lnSpc>
              <a:spcPct val="100000"/>
            </a:lnSpc>
          </a:pPr>
          <a:endParaRPr lang="en-US" sz="1600">
            <a:solidFill>
              <a:schemeClr val="bg2">
                <a:lumMod val="25000"/>
              </a:schemeClr>
            </a:solidFill>
          </a:endParaRPr>
        </a:p>
      </dgm:t>
    </dgm:pt>
    <dgm:pt modelId="{666F4B54-821B-4AE6-B416-19850DC2EABC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pt-BR" sz="1600">
              <a:solidFill>
                <a:schemeClr val="bg2">
                  <a:lumMod val="25000"/>
                </a:schemeClr>
              </a:solidFill>
            </a:rPr>
            <a:t>Atualização contínua das estratégias de recuperação de ativos.</a:t>
          </a:r>
          <a:endParaRPr lang="en-US" sz="1600">
            <a:solidFill>
              <a:schemeClr val="bg2">
                <a:lumMod val="25000"/>
              </a:schemeClr>
            </a:solidFill>
          </a:endParaRPr>
        </a:p>
      </dgm:t>
    </dgm:pt>
    <dgm:pt modelId="{60500A7E-5FAB-40D6-9872-4136ECFBBF04}" type="parTrans" cxnId="{6965CA03-2463-4039-BE06-F92DC5B2596B}">
      <dgm:prSet/>
      <dgm:spPr/>
      <dgm:t>
        <a:bodyPr/>
        <a:lstStyle/>
        <a:p>
          <a:endParaRPr lang="en-US" sz="1600">
            <a:solidFill>
              <a:schemeClr val="bg2">
                <a:lumMod val="25000"/>
              </a:schemeClr>
            </a:solidFill>
          </a:endParaRPr>
        </a:p>
      </dgm:t>
    </dgm:pt>
    <dgm:pt modelId="{A55DD4F9-3D84-4605-9B1B-7FCD3C993ABC}" type="sibTrans" cxnId="{6965CA03-2463-4039-BE06-F92DC5B2596B}">
      <dgm:prSet/>
      <dgm:spPr/>
      <dgm:t>
        <a:bodyPr/>
        <a:lstStyle/>
        <a:p>
          <a:pPr>
            <a:lnSpc>
              <a:spcPct val="100000"/>
            </a:lnSpc>
          </a:pPr>
          <a:endParaRPr lang="en-US" sz="1600">
            <a:solidFill>
              <a:schemeClr val="bg2">
                <a:lumMod val="25000"/>
              </a:schemeClr>
            </a:solidFill>
          </a:endParaRPr>
        </a:p>
      </dgm:t>
    </dgm:pt>
    <dgm:pt modelId="{DEF479BC-657D-469D-94E2-E15C9EB7D145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pt-BR" sz="1600">
              <a:solidFill>
                <a:schemeClr val="bg2">
                  <a:lumMod val="25000"/>
                </a:schemeClr>
              </a:solidFill>
            </a:rPr>
            <a:t>Gerenciamento de relações públicas para mitigar impactos na reputação e comunicação com todas as partes interessadas.</a:t>
          </a:r>
          <a:endParaRPr lang="en-US" sz="1600">
            <a:solidFill>
              <a:schemeClr val="bg2">
                <a:lumMod val="25000"/>
              </a:schemeClr>
            </a:solidFill>
          </a:endParaRPr>
        </a:p>
      </dgm:t>
    </dgm:pt>
    <dgm:pt modelId="{B0C1DF3F-31A0-4800-8295-C740C45BD749}" type="parTrans" cxnId="{6872B73D-FA6B-4F2B-8F1E-EA3289D212CE}">
      <dgm:prSet/>
      <dgm:spPr/>
      <dgm:t>
        <a:bodyPr/>
        <a:lstStyle/>
        <a:p>
          <a:endParaRPr lang="en-US" sz="1600">
            <a:solidFill>
              <a:schemeClr val="bg2">
                <a:lumMod val="25000"/>
              </a:schemeClr>
            </a:solidFill>
          </a:endParaRPr>
        </a:p>
      </dgm:t>
    </dgm:pt>
    <dgm:pt modelId="{1429C50F-E7D0-4251-AF1A-465211C38292}" type="sibTrans" cxnId="{6872B73D-FA6B-4F2B-8F1E-EA3289D212CE}">
      <dgm:prSet/>
      <dgm:spPr/>
      <dgm:t>
        <a:bodyPr/>
        <a:lstStyle/>
        <a:p>
          <a:endParaRPr lang="en-US" sz="1600">
            <a:solidFill>
              <a:schemeClr val="bg2">
                <a:lumMod val="25000"/>
              </a:schemeClr>
            </a:solidFill>
          </a:endParaRPr>
        </a:p>
      </dgm:t>
    </dgm:pt>
    <dgm:pt modelId="{2878161B-DC61-4807-8FF1-FD71FB377FDE}" type="pres">
      <dgm:prSet presAssocID="{C5CA50B1-E8B8-4021-929C-0FA924D023A9}" presName="root" presStyleCnt="0">
        <dgm:presLayoutVars>
          <dgm:dir/>
          <dgm:resizeHandles val="exact"/>
        </dgm:presLayoutVars>
      </dgm:prSet>
      <dgm:spPr/>
    </dgm:pt>
    <dgm:pt modelId="{13D15864-722F-4D5E-900C-181F31157AC1}" type="pres">
      <dgm:prSet presAssocID="{C5CA50B1-E8B8-4021-929C-0FA924D023A9}" presName="container" presStyleCnt="0">
        <dgm:presLayoutVars>
          <dgm:dir/>
          <dgm:resizeHandles val="exact"/>
        </dgm:presLayoutVars>
      </dgm:prSet>
      <dgm:spPr/>
    </dgm:pt>
    <dgm:pt modelId="{A4E41A5B-3E61-48F8-9A22-DA3BB32B34A5}" type="pres">
      <dgm:prSet presAssocID="{D90258AF-A2D4-4FC9-B8A8-B202572CBA0B}" presName="compNode" presStyleCnt="0"/>
      <dgm:spPr/>
    </dgm:pt>
    <dgm:pt modelId="{A40FC638-FD6F-4B5F-BF1E-CE603CF6C073}" type="pres">
      <dgm:prSet presAssocID="{D90258AF-A2D4-4FC9-B8A8-B202572CBA0B}" presName="iconBgRect" presStyleLbl="bgShp" presStyleIdx="0" presStyleCnt="4"/>
      <dgm:spPr>
        <a:solidFill>
          <a:schemeClr val="accent3"/>
        </a:solidFill>
      </dgm:spPr>
    </dgm:pt>
    <dgm:pt modelId="{8F3E3307-1415-401B-8DC1-D561D1D5F84F}" type="pres">
      <dgm:prSet presAssocID="{D90258AF-A2D4-4FC9-B8A8-B202572CBA0B}" presName="iconRect" presStyleLbl="node1" presStyleIdx="0" presStyleCnt="4"/>
      <dgm:spPr>
        <a:blipFill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Acento Circunflexo à Direita com preenchimento sólido"/>
        </a:ext>
      </dgm:extLst>
    </dgm:pt>
    <dgm:pt modelId="{E0F40F7E-EABD-49BB-AD5F-F3058B6664BF}" type="pres">
      <dgm:prSet presAssocID="{D90258AF-A2D4-4FC9-B8A8-B202572CBA0B}" presName="spaceRect" presStyleCnt="0"/>
      <dgm:spPr/>
    </dgm:pt>
    <dgm:pt modelId="{0DD2FBCC-5347-4548-A89D-733056DAB829}" type="pres">
      <dgm:prSet presAssocID="{D90258AF-A2D4-4FC9-B8A8-B202572CBA0B}" presName="textRect" presStyleLbl="revTx" presStyleIdx="0" presStyleCnt="4">
        <dgm:presLayoutVars>
          <dgm:chMax val="1"/>
          <dgm:chPref val="1"/>
        </dgm:presLayoutVars>
      </dgm:prSet>
      <dgm:spPr/>
    </dgm:pt>
    <dgm:pt modelId="{4F00415D-EE94-4771-B1D6-A2C35A4252C7}" type="pres">
      <dgm:prSet presAssocID="{DB5499CE-1630-4C04-8D96-8B8E6EA9695A}" presName="sibTrans" presStyleLbl="sibTrans2D1" presStyleIdx="0" presStyleCnt="0"/>
      <dgm:spPr/>
    </dgm:pt>
    <dgm:pt modelId="{0AC6C889-C448-4800-B566-A6231379675F}" type="pres">
      <dgm:prSet presAssocID="{7ED21389-B8B0-4E26-A7B4-576F1E1BF38A}" presName="compNode" presStyleCnt="0"/>
      <dgm:spPr/>
    </dgm:pt>
    <dgm:pt modelId="{3801D7C6-272C-43D7-A41C-1E31D23409E9}" type="pres">
      <dgm:prSet presAssocID="{7ED21389-B8B0-4E26-A7B4-576F1E1BF38A}" presName="iconBgRect" presStyleLbl="bgShp" presStyleIdx="1" presStyleCnt="4"/>
      <dgm:spPr>
        <a:solidFill>
          <a:schemeClr val="accent3"/>
        </a:solidFill>
      </dgm:spPr>
    </dgm:pt>
    <dgm:pt modelId="{D3E5EB4F-7847-478D-A87B-F1F0FFCF53E1}" type="pres">
      <dgm:prSet presAssocID="{7ED21389-B8B0-4E26-A7B4-576F1E1BF38A}" presName="iconRect" presStyleLbl="node1" presStyleIdx="1" presStyleCnt="4"/>
      <dgm:spPr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rca de seleção"/>
        </a:ext>
      </dgm:extLst>
    </dgm:pt>
    <dgm:pt modelId="{ABABABE5-B2B9-4F62-A731-A221967A7512}" type="pres">
      <dgm:prSet presAssocID="{7ED21389-B8B0-4E26-A7B4-576F1E1BF38A}" presName="spaceRect" presStyleCnt="0"/>
      <dgm:spPr/>
    </dgm:pt>
    <dgm:pt modelId="{F306624A-A8B7-41EE-8836-0B3A57271506}" type="pres">
      <dgm:prSet presAssocID="{7ED21389-B8B0-4E26-A7B4-576F1E1BF38A}" presName="textRect" presStyleLbl="revTx" presStyleIdx="1" presStyleCnt="4">
        <dgm:presLayoutVars>
          <dgm:chMax val="1"/>
          <dgm:chPref val="1"/>
        </dgm:presLayoutVars>
      </dgm:prSet>
      <dgm:spPr/>
    </dgm:pt>
    <dgm:pt modelId="{823C4AF7-A71E-4D1B-8465-A43994E169B3}" type="pres">
      <dgm:prSet presAssocID="{AB9A9C43-21F4-4857-8AC7-7C2BA528AFEE}" presName="sibTrans" presStyleLbl="sibTrans2D1" presStyleIdx="0" presStyleCnt="0"/>
      <dgm:spPr/>
    </dgm:pt>
    <dgm:pt modelId="{A4598E36-C37F-44AB-9DDB-E66103775FBE}" type="pres">
      <dgm:prSet presAssocID="{666F4B54-821B-4AE6-B416-19850DC2EABC}" presName="compNode" presStyleCnt="0"/>
      <dgm:spPr/>
    </dgm:pt>
    <dgm:pt modelId="{84A8D4B2-78E5-47F5-A8F9-64F879387A59}" type="pres">
      <dgm:prSet presAssocID="{666F4B54-821B-4AE6-B416-19850DC2EABC}" presName="iconBgRect" presStyleLbl="bgShp" presStyleIdx="2" presStyleCnt="4"/>
      <dgm:spPr>
        <a:solidFill>
          <a:schemeClr val="accent3"/>
        </a:solidFill>
      </dgm:spPr>
    </dgm:pt>
    <dgm:pt modelId="{F93C4616-0927-42E3-8718-BC0ED2ED0FFE}" type="pres">
      <dgm:prSet presAssocID="{666F4B54-821B-4AE6-B416-19850DC2EABC}" presName="iconRect" presStyleLbl="node1" presStyleIdx="2" presStyleCnt="4"/>
      <dgm:spPr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erramentas"/>
        </a:ext>
      </dgm:extLst>
    </dgm:pt>
    <dgm:pt modelId="{71AA9292-251E-40B3-A486-D576CC7EF2FF}" type="pres">
      <dgm:prSet presAssocID="{666F4B54-821B-4AE6-B416-19850DC2EABC}" presName="spaceRect" presStyleCnt="0"/>
      <dgm:spPr/>
    </dgm:pt>
    <dgm:pt modelId="{6CD9E16F-34CA-4E6B-A7A7-C843A93E41DC}" type="pres">
      <dgm:prSet presAssocID="{666F4B54-821B-4AE6-B416-19850DC2EABC}" presName="textRect" presStyleLbl="revTx" presStyleIdx="2" presStyleCnt="4">
        <dgm:presLayoutVars>
          <dgm:chMax val="1"/>
          <dgm:chPref val="1"/>
        </dgm:presLayoutVars>
      </dgm:prSet>
      <dgm:spPr/>
    </dgm:pt>
    <dgm:pt modelId="{6E7DB835-ACC1-4425-BB65-53EF044F6EF2}" type="pres">
      <dgm:prSet presAssocID="{A55DD4F9-3D84-4605-9B1B-7FCD3C993ABC}" presName="sibTrans" presStyleLbl="sibTrans2D1" presStyleIdx="0" presStyleCnt="0"/>
      <dgm:spPr/>
    </dgm:pt>
    <dgm:pt modelId="{6DB236AD-AFBF-4A6C-A89C-92EF0BD86E3C}" type="pres">
      <dgm:prSet presAssocID="{DEF479BC-657D-469D-94E2-E15C9EB7D145}" presName="compNode" presStyleCnt="0"/>
      <dgm:spPr/>
    </dgm:pt>
    <dgm:pt modelId="{04F217F6-2D1F-4960-8AF0-9EC7D15A9ECC}" type="pres">
      <dgm:prSet presAssocID="{DEF479BC-657D-469D-94E2-E15C9EB7D145}" presName="iconBgRect" presStyleLbl="bgShp" presStyleIdx="3" presStyleCnt="4"/>
      <dgm:spPr>
        <a:solidFill>
          <a:schemeClr val="accent3"/>
        </a:solidFill>
      </dgm:spPr>
    </dgm:pt>
    <dgm:pt modelId="{3CBC180E-53BA-4EDC-AF24-C5E6DDACAB2E}" type="pres">
      <dgm:prSet presAssocID="{DEF479BC-657D-469D-94E2-E15C9EB7D145}" presName="iconRect" presStyleLbl="node1" presStyleIdx="3" presStyleCnt="4"/>
      <dgm:spPr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at"/>
        </a:ext>
      </dgm:extLst>
    </dgm:pt>
    <dgm:pt modelId="{0DE68060-51C8-49E8-90D8-710EB10262EC}" type="pres">
      <dgm:prSet presAssocID="{DEF479BC-657D-469D-94E2-E15C9EB7D145}" presName="spaceRect" presStyleCnt="0"/>
      <dgm:spPr/>
    </dgm:pt>
    <dgm:pt modelId="{C9AB5E80-4784-451F-BBDF-206AAF3D7267}" type="pres">
      <dgm:prSet presAssocID="{DEF479BC-657D-469D-94E2-E15C9EB7D145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6965CA03-2463-4039-BE06-F92DC5B2596B}" srcId="{C5CA50B1-E8B8-4021-929C-0FA924D023A9}" destId="{666F4B54-821B-4AE6-B416-19850DC2EABC}" srcOrd="2" destOrd="0" parTransId="{60500A7E-5FAB-40D6-9872-4136ECFBBF04}" sibTransId="{A55DD4F9-3D84-4605-9B1B-7FCD3C993ABC}"/>
    <dgm:cxn modelId="{B1C44C0C-9EBA-4ADD-BEE0-EF7FFCEC8600}" type="presOf" srcId="{DB5499CE-1630-4C04-8D96-8B8E6EA9695A}" destId="{4F00415D-EE94-4771-B1D6-A2C35A4252C7}" srcOrd="0" destOrd="0" presId="urn:microsoft.com/office/officeart/2018/2/layout/IconCircleList"/>
    <dgm:cxn modelId="{6872B73D-FA6B-4F2B-8F1E-EA3289D212CE}" srcId="{C5CA50B1-E8B8-4021-929C-0FA924D023A9}" destId="{DEF479BC-657D-469D-94E2-E15C9EB7D145}" srcOrd="3" destOrd="0" parTransId="{B0C1DF3F-31A0-4800-8295-C740C45BD749}" sibTransId="{1429C50F-E7D0-4251-AF1A-465211C38292}"/>
    <dgm:cxn modelId="{13C41478-BA83-4E6F-9F70-950C5D244440}" type="presOf" srcId="{AB9A9C43-21F4-4857-8AC7-7C2BA528AFEE}" destId="{823C4AF7-A71E-4D1B-8465-A43994E169B3}" srcOrd="0" destOrd="0" presId="urn:microsoft.com/office/officeart/2018/2/layout/IconCircleList"/>
    <dgm:cxn modelId="{3AE48783-9657-4959-8B6B-6CEC02A4C630}" type="presOf" srcId="{A55DD4F9-3D84-4605-9B1B-7FCD3C993ABC}" destId="{6E7DB835-ACC1-4425-BB65-53EF044F6EF2}" srcOrd="0" destOrd="0" presId="urn:microsoft.com/office/officeart/2018/2/layout/IconCircleList"/>
    <dgm:cxn modelId="{C2789494-D0DB-4B34-AD6D-C407E4624D6F}" srcId="{C5CA50B1-E8B8-4021-929C-0FA924D023A9}" destId="{D90258AF-A2D4-4FC9-B8A8-B202572CBA0B}" srcOrd="0" destOrd="0" parTransId="{930DE134-A7DF-40F2-B777-AF5D26C32350}" sibTransId="{DB5499CE-1630-4C04-8D96-8B8E6EA9695A}"/>
    <dgm:cxn modelId="{5FEE769F-12D6-41E8-B386-17234662F985}" type="presOf" srcId="{666F4B54-821B-4AE6-B416-19850DC2EABC}" destId="{6CD9E16F-34CA-4E6B-A7A7-C843A93E41DC}" srcOrd="0" destOrd="0" presId="urn:microsoft.com/office/officeart/2018/2/layout/IconCircleList"/>
    <dgm:cxn modelId="{A879DE9F-0F37-4E0B-8325-56A93DB6B9D2}" type="presOf" srcId="{DEF479BC-657D-469D-94E2-E15C9EB7D145}" destId="{C9AB5E80-4784-451F-BBDF-206AAF3D7267}" srcOrd="0" destOrd="0" presId="urn:microsoft.com/office/officeart/2018/2/layout/IconCircleList"/>
    <dgm:cxn modelId="{BCD2C3BC-B209-4917-9785-644CFA07510D}" srcId="{C5CA50B1-E8B8-4021-929C-0FA924D023A9}" destId="{7ED21389-B8B0-4E26-A7B4-576F1E1BF38A}" srcOrd="1" destOrd="0" parTransId="{07EC50AA-71A6-45FD-AF99-12F1A186C18C}" sibTransId="{AB9A9C43-21F4-4857-8AC7-7C2BA528AFEE}"/>
    <dgm:cxn modelId="{09DD5EDB-77F3-4B16-A3F5-4701ECC947FB}" type="presOf" srcId="{7ED21389-B8B0-4E26-A7B4-576F1E1BF38A}" destId="{F306624A-A8B7-41EE-8836-0B3A57271506}" srcOrd="0" destOrd="0" presId="urn:microsoft.com/office/officeart/2018/2/layout/IconCircleList"/>
    <dgm:cxn modelId="{D8745AE6-479B-449A-AF4E-30AA79338F0A}" type="presOf" srcId="{D90258AF-A2D4-4FC9-B8A8-B202572CBA0B}" destId="{0DD2FBCC-5347-4548-A89D-733056DAB829}" srcOrd="0" destOrd="0" presId="urn:microsoft.com/office/officeart/2018/2/layout/IconCircleList"/>
    <dgm:cxn modelId="{4EF04CEC-3C1A-4705-8FA5-815DFB17D244}" type="presOf" srcId="{C5CA50B1-E8B8-4021-929C-0FA924D023A9}" destId="{2878161B-DC61-4807-8FF1-FD71FB377FDE}" srcOrd="0" destOrd="0" presId="urn:microsoft.com/office/officeart/2018/2/layout/IconCircleList"/>
    <dgm:cxn modelId="{6E265B93-53FD-4243-8782-8C12F8A4CE0D}" type="presParOf" srcId="{2878161B-DC61-4807-8FF1-FD71FB377FDE}" destId="{13D15864-722F-4D5E-900C-181F31157AC1}" srcOrd="0" destOrd="0" presId="urn:microsoft.com/office/officeart/2018/2/layout/IconCircleList"/>
    <dgm:cxn modelId="{5F8872A8-71CA-4C32-8F8B-FBF1CE373BFB}" type="presParOf" srcId="{13D15864-722F-4D5E-900C-181F31157AC1}" destId="{A4E41A5B-3E61-48F8-9A22-DA3BB32B34A5}" srcOrd="0" destOrd="0" presId="urn:microsoft.com/office/officeart/2018/2/layout/IconCircleList"/>
    <dgm:cxn modelId="{27FD96EE-0C85-41EE-9926-0F68CD059C3A}" type="presParOf" srcId="{A4E41A5B-3E61-48F8-9A22-DA3BB32B34A5}" destId="{A40FC638-FD6F-4B5F-BF1E-CE603CF6C073}" srcOrd="0" destOrd="0" presId="urn:microsoft.com/office/officeart/2018/2/layout/IconCircleList"/>
    <dgm:cxn modelId="{180E2566-B4A0-4942-82C9-D08843959BAC}" type="presParOf" srcId="{A4E41A5B-3E61-48F8-9A22-DA3BB32B34A5}" destId="{8F3E3307-1415-401B-8DC1-D561D1D5F84F}" srcOrd="1" destOrd="0" presId="urn:microsoft.com/office/officeart/2018/2/layout/IconCircleList"/>
    <dgm:cxn modelId="{E051C295-4544-4000-8DA6-61C0CBDC2575}" type="presParOf" srcId="{A4E41A5B-3E61-48F8-9A22-DA3BB32B34A5}" destId="{E0F40F7E-EABD-49BB-AD5F-F3058B6664BF}" srcOrd="2" destOrd="0" presId="urn:microsoft.com/office/officeart/2018/2/layout/IconCircleList"/>
    <dgm:cxn modelId="{B4AF5E25-9E1A-48A0-9935-24510FDBADFA}" type="presParOf" srcId="{A4E41A5B-3E61-48F8-9A22-DA3BB32B34A5}" destId="{0DD2FBCC-5347-4548-A89D-733056DAB829}" srcOrd="3" destOrd="0" presId="urn:microsoft.com/office/officeart/2018/2/layout/IconCircleList"/>
    <dgm:cxn modelId="{070F27CE-90BE-4C7E-B5A2-54845A00F3F2}" type="presParOf" srcId="{13D15864-722F-4D5E-900C-181F31157AC1}" destId="{4F00415D-EE94-4771-B1D6-A2C35A4252C7}" srcOrd="1" destOrd="0" presId="urn:microsoft.com/office/officeart/2018/2/layout/IconCircleList"/>
    <dgm:cxn modelId="{D5C9AF29-B589-4D06-8330-4BF4C781113B}" type="presParOf" srcId="{13D15864-722F-4D5E-900C-181F31157AC1}" destId="{0AC6C889-C448-4800-B566-A6231379675F}" srcOrd="2" destOrd="0" presId="urn:microsoft.com/office/officeart/2018/2/layout/IconCircleList"/>
    <dgm:cxn modelId="{44C7B21D-2A9B-41A2-AF01-26ACBA5DD248}" type="presParOf" srcId="{0AC6C889-C448-4800-B566-A6231379675F}" destId="{3801D7C6-272C-43D7-A41C-1E31D23409E9}" srcOrd="0" destOrd="0" presId="urn:microsoft.com/office/officeart/2018/2/layout/IconCircleList"/>
    <dgm:cxn modelId="{C63BB171-040D-4B38-BFA0-35A0BAA286E6}" type="presParOf" srcId="{0AC6C889-C448-4800-B566-A6231379675F}" destId="{D3E5EB4F-7847-478D-A87B-F1F0FFCF53E1}" srcOrd="1" destOrd="0" presId="urn:microsoft.com/office/officeart/2018/2/layout/IconCircleList"/>
    <dgm:cxn modelId="{2896DCD8-41D2-4426-AC8F-8D6B8B0EBFA2}" type="presParOf" srcId="{0AC6C889-C448-4800-B566-A6231379675F}" destId="{ABABABE5-B2B9-4F62-A731-A221967A7512}" srcOrd="2" destOrd="0" presId="urn:microsoft.com/office/officeart/2018/2/layout/IconCircleList"/>
    <dgm:cxn modelId="{31E3C948-CA57-4024-9D6C-AEFFB308AF8F}" type="presParOf" srcId="{0AC6C889-C448-4800-B566-A6231379675F}" destId="{F306624A-A8B7-41EE-8836-0B3A57271506}" srcOrd="3" destOrd="0" presId="urn:microsoft.com/office/officeart/2018/2/layout/IconCircleList"/>
    <dgm:cxn modelId="{1223FDE6-36C3-49B8-B3A6-865E40505CD9}" type="presParOf" srcId="{13D15864-722F-4D5E-900C-181F31157AC1}" destId="{823C4AF7-A71E-4D1B-8465-A43994E169B3}" srcOrd="3" destOrd="0" presId="urn:microsoft.com/office/officeart/2018/2/layout/IconCircleList"/>
    <dgm:cxn modelId="{3E2821D8-2391-410E-AE7A-22CF716823B1}" type="presParOf" srcId="{13D15864-722F-4D5E-900C-181F31157AC1}" destId="{A4598E36-C37F-44AB-9DDB-E66103775FBE}" srcOrd="4" destOrd="0" presId="urn:microsoft.com/office/officeart/2018/2/layout/IconCircleList"/>
    <dgm:cxn modelId="{C9D04557-56B4-4E87-99A5-450B11752BCF}" type="presParOf" srcId="{A4598E36-C37F-44AB-9DDB-E66103775FBE}" destId="{84A8D4B2-78E5-47F5-A8F9-64F879387A59}" srcOrd="0" destOrd="0" presId="urn:microsoft.com/office/officeart/2018/2/layout/IconCircleList"/>
    <dgm:cxn modelId="{14F9F555-B6D9-4E14-8A02-023409CD7864}" type="presParOf" srcId="{A4598E36-C37F-44AB-9DDB-E66103775FBE}" destId="{F93C4616-0927-42E3-8718-BC0ED2ED0FFE}" srcOrd="1" destOrd="0" presId="urn:microsoft.com/office/officeart/2018/2/layout/IconCircleList"/>
    <dgm:cxn modelId="{79D20B8E-A43D-418E-80A0-1548EB2DBB82}" type="presParOf" srcId="{A4598E36-C37F-44AB-9DDB-E66103775FBE}" destId="{71AA9292-251E-40B3-A486-D576CC7EF2FF}" srcOrd="2" destOrd="0" presId="urn:microsoft.com/office/officeart/2018/2/layout/IconCircleList"/>
    <dgm:cxn modelId="{8DF61C57-7113-42F0-950A-9046C6EFF474}" type="presParOf" srcId="{A4598E36-C37F-44AB-9DDB-E66103775FBE}" destId="{6CD9E16F-34CA-4E6B-A7A7-C843A93E41DC}" srcOrd="3" destOrd="0" presId="urn:microsoft.com/office/officeart/2018/2/layout/IconCircleList"/>
    <dgm:cxn modelId="{67A3BF29-FFAA-4C7E-A298-D30980020AAB}" type="presParOf" srcId="{13D15864-722F-4D5E-900C-181F31157AC1}" destId="{6E7DB835-ACC1-4425-BB65-53EF044F6EF2}" srcOrd="5" destOrd="0" presId="urn:microsoft.com/office/officeart/2018/2/layout/IconCircleList"/>
    <dgm:cxn modelId="{1631D05C-7C55-47D9-A25B-BAD9931C270F}" type="presParOf" srcId="{13D15864-722F-4D5E-900C-181F31157AC1}" destId="{6DB236AD-AFBF-4A6C-A89C-92EF0BD86E3C}" srcOrd="6" destOrd="0" presId="urn:microsoft.com/office/officeart/2018/2/layout/IconCircleList"/>
    <dgm:cxn modelId="{7D10F36C-A942-41E2-B8F0-ABC17F3B5EAE}" type="presParOf" srcId="{6DB236AD-AFBF-4A6C-A89C-92EF0BD86E3C}" destId="{04F217F6-2D1F-4960-8AF0-9EC7D15A9ECC}" srcOrd="0" destOrd="0" presId="urn:microsoft.com/office/officeart/2018/2/layout/IconCircleList"/>
    <dgm:cxn modelId="{5D230496-E638-472E-89A1-F0D18F50C391}" type="presParOf" srcId="{6DB236AD-AFBF-4A6C-A89C-92EF0BD86E3C}" destId="{3CBC180E-53BA-4EDC-AF24-C5E6DDACAB2E}" srcOrd="1" destOrd="0" presId="urn:microsoft.com/office/officeart/2018/2/layout/IconCircleList"/>
    <dgm:cxn modelId="{BF855DA8-AF93-48AC-BE98-D3DBD123C6BE}" type="presParOf" srcId="{6DB236AD-AFBF-4A6C-A89C-92EF0BD86E3C}" destId="{0DE68060-51C8-49E8-90D8-710EB10262EC}" srcOrd="2" destOrd="0" presId="urn:microsoft.com/office/officeart/2018/2/layout/IconCircleList"/>
    <dgm:cxn modelId="{F4CCBE67-A4DC-467F-A2B9-4D945E839F8F}" type="presParOf" srcId="{6DB236AD-AFBF-4A6C-A89C-92EF0BD86E3C}" destId="{C9AB5E80-4784-451F-BBDF-206AAF3D7267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365408D6-1453-4B09-9599-0551BEF956DD}" type="doc">
      <dgm:prSet loTypeId="urn:microsoft.com/office/officeart/2018/2/layout/IconCircle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4A4A245-F9CD-4046-AE8C-9EA27503004A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pt-BR" sz="1600" dirty="0">
              <a:solidFill>
                <a:schemeClr val="bg2">
                  <a:lumMod val="25000"/>
                </a:schemeClr>
              </a:solidFill>
            </a:rPr>
            <a:t>Mapeamento de redes é a identificação de hosts, sistemas operacionais e serviços em uma rede.</a:t>
          </a:r>
          <a:endParaRPr lang="en-US" sz="1600" dirty="0">
            <a:solidFill>
              <a:schemeClr val="bg2">
                <a:lumMod val="25000"/>
              </a:schemeClr>
            </a:solidFill>
          </a:endParaRPr>
        </a:p>
      </dgm:t>
    </dgm:pt>
    <dgm:pt modelId="{580C10BB-DD09-415E-89E3-35EFC601E62C}" type="parTrans" cxnId="{1303AFA4-6BAF-4F21-B62F-F5429B37CDE9}">
      <dgm:prSet/>
      <dgm:spPr/>
      <dgm:t>
        <a:bodyPr/>
        <a:lstStyle/>
        <a:p>
          <a:endParaRPr lang="en-US" sz="1600">
            <a:solidFill>
              <a:schemeClr val="bg2">
                <a:lumMod val="25000"/>
              </a:schemeClr>
            </a:solidFill>
          </a:endParaRPr>
        </a:p>
      </dgm:t>
    </dgm:pt>
    <dgm:pt modelId="{6DA7EB27-2824-430F-9810-8DBBFAFE5143}" type="sibTrans" cxnId="{1303AFA4-6BAF-4F21-B62F-F5429B37CDE9}">
      <dgm:prSet/>
      <dgm:spPr/>
      <dgm:t>
        <a:bodyPr/>
        <a:lstStyle/>
        <a:p>
          <a:pPr>
            <a:lnSpc>
              <a:spcPct val="100000"/>
            </a:lnSpc>
          </a:pPr>
          <a:endParaRPr lang="en-US" sz="1600">
            <a:solidFill>
              <a:schemeClr val="bg2">
                <a:lumMod val="25000"/>
              </a:schemeClr>
            </a:solidFill>
          </a:endParaRPr>
        </a:p>
      </dgm:t>
    </dgm:pt>
    <dgm:pt modelId="{4A6D0851-AB00-4E35-9BBE-6B59723C631B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pt-BR" sz="1600" dirty="0">
              <a:solidFill>
                <a:schemeClr val="bg2">
                  <a:lumMod val="25000"/>
                </a:schemeClr>
              </a:solidFill>
            </a:rPr>
            <a:t>Utiliza ferramentas que manipulam pacotes de protocolos como TCP, UDP e ICMP.</a:t>
          </a:r>
          <a:endParaRPr lang="en-US" sz="1600" dirty="0">
            <a:solidFill>
              <a:schemeClr val="bg2">
                <a:lumMod val="25000"/>
              </a:schemeClr>
            </a:solidFill>
          </a:endParaRPr>
        </a:p>
      </dgm:t>
    </dgm:pt>
    <dgm:pt modelId="{A5D61195-3446-4AFF-8B00-0856DF0C55C9}" type="parTrans" cxnId="{ED8694AA-1198-466B-B0EE-DF7448632DE4}">
      <dgm:prSet/>
      <dgm:spPr/>
      <dgm:t>
        <a:bodyPr/>
        <a:lstStyle/>
        <a:p>
          <a:endParaRPr lang="en-US" sz="1600">
            <a:solidFill>
              <a:schemeClr val="bg2">
                <a:lumMod val="25000"/>
              </a:schemeClr>
            </a:solidFill>
          </a:endParaRPr>
        </a:p>
      </dgm:t>
    </dgm:pt>
    <dgm:pt modelId="{EB1CDFD1-AD76-4496-B414-7DEE69491E88}" type="sibTrans" cxnId="{ED8694AA-1198-466B-B0EE-DF7448632DE4}">
      <dgm:prSet/>
      <dgm:spPr/>
      <dgm:t>
        <a:bodyPr/>
        <a:lstStyle/>
        <a:p>
          <a:pPr>
            <a:lnSpc>
              <a:spcPct val="100000"/>
            </a:lnSpc>
          </a:pPr>
          <a:endParaRPr lang="en-US" sz="1600">
            <a:solidFill>
              <a:schemeClr val="bg2">
                <a:lumMod val="25000"/>
              </a:schemeClr>
            </a:solidFill>
          </a:endParaRPr>
        </a:p>
      </dgm:t>
    </dgm:pt>
    <dgm:pt modelId="{972B7678-99C9-403F-83C8-59E17596C8AF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pt-BR" sz="1600">
              <a:solidFill>
                <a:schemeClr val="bg2">
                  <a:lumMod val="25000"/>
                </a:schemeClr>
              </a:solidFill>
            </a:rPr>
            <a:t>Serve para administradores de rede otimizarem seu ambiente, mas também pode ser explorado por atacantes.</a:t>
          </a:r>
          <a:endParaRPr lang="en-US" sz="1600">
            <a:solidFill>
              <a:schemeClr val="bg2">
                <a:lumMod val="25000"/>
              </a:schemeClr>
            </a:solidFill>
          </a:endParaRPr>
        </a:p>
      </dgm:t>
    </dgm:pt>
    <dgm:pt modelId="{F9E5BF6E-3D36-4959-95CC-6DD39D77B495}" type="parTrans" cxnId="{C269C3AC-D7CB-4E65-80D1-5EB834079738}">
      <dgm:prSet/>
      <dgm:spPr/>
      <dgm:t>
        <a:bodyPr/>
        <a:lstStyle/>
        <a:p>
          <a:endParaRPr lang="en-US" sz="1600">
            <a:solidFill>
              <a:schemeClr val="bg2">
                <a:lumMod val="25000"/>
              </a:schemeClr>
            </a:solidFill>
          </a:endParaRPr>
        </a:p>
      </dgm:t>
    </dgm:pt>
    <dgm:pt modelId="{CB248011-9348-4DB6-80A7-46F952B2B16A}" type="sibTrans" cxnId="{C269C3AC-D7CB-4E65-80D1-5EB834079738}">
      <dgm:prSet/>
      <dgm:spPr/>
      <dgm:t>
        <a:bodyPr/>
        <a:lstStyle/>
        <a:p>
          <a:pPr>
            <a:lnSpc>
              <a:spcPct val="100000"/>
            </a:lnSpc>
          </a:pPr>
          <a:endParaRPr lang="en-US" sz="1600">
            <a:solidFill>
              <a:schemeClr val="bg2">
                <a:lumMod val="25000"/>
              </a:schemeClr>
            </a:solidFill>
          </a:endParaRPr>
        </a:p>
      </dgm:t>
    </dgm:pt>
    <dgm:pt modelId="{D842C8AB-65F5-478D-A4A6-656E644E486B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pt-BR" sz="1600" dirty="0">
              <a:solidFill>
                <a:schemeClr val="bg2">
                  <a:lumMod val="25000"/>
                </a:schemeClr>
              </a:solidFill>
            </a:rPr>
            <a:t>Importante para compreender a estrutura e funcionamento da rede.</a:t>
          </a:r>
          <a:endParaRPr lang="en-US" sz="1600" dirty="0">
            <a:solidFill>
              <a:schemeClr val="bg2">
                <a:lumMod val="25000"/>
              </a:schemeClr>
            </a:solidFill>
          </a:endParaRPr>
        </a:p>
      </dgm:t>
    </dgm:pt>
    <dgm:pt modelId="{C46CEA52-1241-4B5E-93F1-30A9577F033A}" type="parTrans" cxnId="{E95D8D13-45CD-462D-AA01-7FAD0C7CDC00}">
      <dgm:prSet/>
      <dgm:spPr/>
      <dgm:t>
        <a:bodyPr/>
        <a:lstStyle/>
        <a:p>
          <a:endParaRPr lang="en-US" sz="1600">
            <a:solidFill>
              <a:schemeClr val="bg2">
                <a:lumMod val="25000"/>
              </a:schemeClr>
            </a:solidFill>
          </a:endParaRPr>
        </a:p>
      </dgm:t>
    </dgm:pt>
    <dgm:pt modelId="{3FB763B6-481E-4F44-91B4-E28B66FDC138}" type="sibTrans" cxnId="{E95D8D13-45CD-462D-AA01-7FAD0C7CDC00}">
      <dgm:prSet/>
      <dgm:spPr/>
      <dgm:t>
        <a:bodyPr/>
        <a:lstStyle/>
        <a:p>
          <a:endParaRPr lang="en-US" sz="1600">
            <a:solidFill>
              <a:schemeClr val="bg2">
                <a:lumMod val="25000"/>
              </a:schemeClr>
            </a:solidFill>
          </a:endParaRPr>
        </a:p>
      </dgm:t>
    </dgm:pt>
    <dgm:pt modelId="{1245CCA5-69F6-4DFB-BEB9-FD6B548AE491}" type="pres">
      <dgm:prSet presAssocID="{365408D6-1453-4B09-9599-0551BEF956DD}" presName="root" presStyleCnt="0">
        <dgm:presLayoutVars>
          <dgm:dir/>
          <dgm:resizeHandles val="exact"/>
        </dgm:presLayoutVars>
      </dgm:prSet>
      <dgm:spPr/>
    </dgm:pt>
    <dgm:pt modelId="{A1628B75-454F-4C78-97BD-1B4FCA04DCDC}" type="pres">
      <dgm:prSet presAssocID="{365408D6-1453-4B09-9599-0551BEF956DD}" presName="container" presStyleCnt="0">
        <dgm:presLayoutVars>
          <dgm:dir/>
          <dgm:resizeHandles val="exact"/>
        </dgm:presLayoutVars>
      </dgm:prSet>
      <dgm:spPr/>
    </dgm:pt>
    <dgm:pt modelId="{858273EF-C1BA-44CC-BC4F-4B5B8D77DB5D}" type="pres">
      <dgm:prSet presAssocID="{04A4A245-F9CD-4046-AE8C-9EA27503004A}" presName="compNode" presStyleCnt="0"/>
      <dgm:spPr/>
    </dgm:pt>
    <dgm:pt modelId="{2BDFDAB0-1CD9-40F0-A2B5-A19497635CDF}" type="pres">
      <dgm:prSet presAssocID="{04A4A245-F9CD-4046-AE8C-9EA27503004A}" presName="iconBgRect" presStyleLbl="bgShp" presStyleIdx="0" presStyleCnt="4" custLinFactNeighborY="-4179"/>
      <dgm:spPr>
        <a:solidFill>
          <a:schemeClr val="accent3"/>
        </a:solidFill>
      </dgm:spPr>
    </dgm:pt>
    <dgm:pt modelId="{62483A4D-322C-4006-B877-FA8C6172DB6A}" type="pres">
      <dgm:prSet presAssocID="{04A4A245-F9CD-4046-AE8C-9EA27503004A}" presName="iconRect" presStyleLbl="node1" presStyleIdx="0" presStyleCnt="4"/>
      <dgm:spPr>
        <a:blipFill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ser Network"/>
        </a:ext>
      </dgm:extLst>
    </dgm:pt>
    <dgm:pt modelId="{698D42EC-A959-4EC3-96A5-7332DA02DB93}" type="pres">
      <dgm:prSet presAssocID="{04A4A245-F9CD-4046-AE8C-9EA27503004A}" presName="spaceRect" presStyleCnt="0"/>
      <dgm:spPr/>
    </dgm:pt>
    <dgm:pt modelId="{B5F6B074-235C-4C11-8B09-2A65ACEEDD9D}" type="pres">
      <dgm:prSet presAssocID="{04A4A245-F9CD-4046-AE8C-9EA27503004A}" presName="textRect" presStyleLbl="revTx" presStyleIdx="0" presStyleCnt="4">
        <dgm:presLayoutVars>
          <dgm:chMax val="1"/>
          <dgm:chPref val="1"/>
        </dgm:presLayoutVars>
      </dgm:prSet>
      <dgm:spPr/>
    </dgm:pt>
    <dgm:pt modelId="{6DBBBE17-DA21-4F69-99AE-CF238D8309A0}" type="pres">
      <dgm:prSet presAssocID="{6DA7EB27-2824-430F-9810-8DBBFAFE5143}" presName="sibTrans" presStyleLbl="sibTrans2D1" presStyleIdx="0" presStyleCnt="0"/>
      <dgm:spPr/>
    </dgm:pt>
    <dgm:pt modelId="{67C78A61-62F1-4360-ADA0-D932C8617504}" type="pres">
      <dgm:prSet presAssocID="{4A6D0851-AB00-4E35-9BBE-6B59723C631B}" presName="compNode" presStyleCnt="0"/>
      <dgm:spPr/>
    </dgm:pt>
    <dgm:pt modelId="{E9729EBC-AB19-47BA-A1FC-D441C3EC76D1}" type="pres">
      <dgm:prSet presAssocID="{4A6D0851-AB00-4E35-9BBE-6B59723C631B}" presName="iconBgRect" presStyleLbl="bgShp" presStyleIdx="1" presStyleCnt="4" custLinFactNeighborY="-4179"/>
      <dgm:spPr>
        <a:solidFill>
          <a:schemeClr val="accent3"/>
        </a:solidFill>
      </dgm:spPr>
    </dgm:pt>
    <dgm:pt modelId="{B0A5C1F3-43F0-41F7-9743-4B764763B932}" type="pres">
      <dgm:prSet presAssocID="{4A6D0851-AB00-4E35-9BBE-6B59723C631B}" presName="iconRect" presStyleLbl="node1" presStyleIdx="1" presStyleCnt="4"/>
      <dgm:spPr>
        <a:blipFill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cessador"/>
        </a:ext>
      </dgm:extLst>
    </dgm:pt>
    <dgm:pt modelId="{66AF4C8B-0993-4369-9F8B-974AA467187B}" type="pres">
      <dgm:prSet presAssocID="{4A6D0851-AB00-4E35-9BBE-6B59723C631B}" presName="spaceRect" presStyleCnt="0"/>
      <dgm:spPr/>
    </dgm:pt>
    <dgm:pt modelId="{D8E22B93-020A-4943-BB57-CC5799C43D03}" type="pres">
      <dgm:prSet presAssocID="{4A6D0851-AB00-4E35-9BBE-6B59723C631B}" presName="textRect" presStyleLbl="revTx" presStyleIdx="1" presStyleCnt="4">
        <dgm:presLayoutVars>
          <dgm:chMax val="1"/>
          <dgm:chPref val="1"/>
        </dgm:presLayoutVars>
      </dgm:prSet>
      <dgm:spPr/>
    </dgm:pt>
    <dgm:pt modelId="{57E4225E-915B-4569-999E-5A94F0C7D9F0}" type="pres">
      <dgm:prSet presAssocID="{EB1CDFD1-AD76-4496-B414-7DEE69491E88}" presName="sibTrans" presStyleLbl="sibTrans2D1" presStyleIdx="0" presStyleCnt="0"/>
      <dgm:spPr/>
    </dgm:pt>
    <dgm:pt modelId="{0D6B444A-5901-4998-91DE-166518F5B820}" type="pres">
      <dgm:prSet presAssocID="{972B7678-99C9-403F-83C8-59E17596C8AF}" presName="compNode" presStyleCnt="0"/>
      <dgm:spPr/>
    </dgm:pt>
    <dgm:pt modelId="{C695D304-1631-4299-BFFB-DCD85D6B1489}" type="pres">
      <dgm:prSet presAssocID="{972B7678-99C9-403F-83C8-59E17596C8AF}" presName="iconBgRect" presStyleLbl="bgShp" presStyleIdx="2" presStyleCnt="4" custLinFactNeighborY="-4179"/>
      <dgm:spPr>
        <a:solidFill>
          <a:schemeClr val="accent3"/>
        </a:solidFill>
      </dgm:spPr>
    </dgm:pt>
    <dgm:pt modelId="{B6D09FB2-A566-4DBC-B973-17034DE2F59A}" type="pres">
      <dgm:prSet presAssocID="{972B7678-99C9-403F-83C8-59E17596C8AF}" presName="iconRect" presStyleLbl="node1" presStyleIdx="2" presStyleCnt="4"/>
      <dgm:spPr>
        <a:blipFill>
          <a:blip xmlns:r="http://schemas.openxmlformats.org/officeDocument/2006/relationships" r:embed="rId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gramador"/>
        </a:ext>
      </dgm:extLst>
    </dgm:pt>
    <dgm:pt modelId="{BB3CD999-F8C8-4C52-8572-AFB0FBB53970}" type="pres">
      <dgm:prSet presAssocID="{972B7678-99C9-403F-83C8-59E17596C8AF}" presName="spaceRect" presStyleCnt="0"/>
      <dgm:spPr/>
    </dgm:pt>
    <dgm:pt modelId="{B8B3C7E7-56BF-4327-973A-33611E573DDB}" type="pres">
      <dgm:prSet presAssocID="{972B7678-99C9-403F-83C8-59E17596C8AF}" presName="textRect" presStyleLbl="revTx" presStyleIdx="2" presStyleCnt="4">
        <dgm:presLayoutVars>
          <dgm:chMax val="1"/>
          <dgm:chPref val="1"/>
        </dgm:presLayoutVars>
      </dgm:prSet>
      <dgm:spPr/>
    </dgm:pt>
    <dgm:pt modelId="{6B4283BD-F42F-42FC-A867-6DE5507F9B7F}" type="pres">
      <dgm:prSet presAssocID="{CB248011-9348-4DB6-80A7-46F952B2B16A}" presName="sibTrans" presStyleLbl="sibTrans2D1" presStyleIdx="0" presStyleCnt="0"/>
      <dgm:spPr/>
    </dgm:pt>
    <dgm:pt modelId="{8644A8DE-1CAD-4D12-A0F6-D1C3A8F796FD}" type="pres">
      <dgm:prSet presAssocID="{D842C8AB-65F5-478D-A4A6-656E644E486B}" presName="compNode" presStyleCnt="0"/>
      <dgm:spPr/>
    </dgm:pt>
    <dgm:pt modelId="{97F7511F-9FEA-41BD-B097-95BDEB1B9D0B}" type="pres">
      <dgm:prSet presAssocID="{D842C8AB-65F5-478D-A4A6-656E644E486B}" presName="iconBgRect" presStyleLbl="bgShp" presStyleIdx="3" presStyleCnt="4" custLinFactNeighborY="-4179"/>
      <dgm:spPr>
        <a:solidFill>
          <a:schemeClr val="accent3"/>
        </a:solidFill>
      </dgm:spPr>
    </dgm:pt>
    <dgm:pt modelId="{41AA5735-619A-4244-A3B6-66301C908616}" type="pres">
      <dgm:prSet presAssocID="{D842C8AB-65F5-478D-A4A6-656E644E486B}" presName="iconRect" presStyleLbl="node1" presStyleIdx="3" presStyleCnt="4"/>
      <dgm:spPr>
        <a:blipFill>
          <a:blip xmlns:r="http://schemas.openxmlformats.org/officeDocument/2006/relationships" r:embed="rId7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ierarquia"/>
        </a:ext>
      </dgm:extLst>
    </dgm:pt>
    <dgm:pt modelId="{A50A1159-0A70-4DB5-A284-6F18E04036AF}" type="pres">
      <dgm:prSet presAssocID="{D842C8AB-65F5-478D-A4A6-656E644E486B}" presName="spaceRect" presStyleCnt="0"/>
      <dgm:spPr/>
    </dgm:pt>
    <dgm:pt modelId="{AE332B8E-76AC-45AA-A444-B1604AF9459A}" type="pres">
      <dgm:prSet presAssocID="{D842C8AB-65F5-478D-A4A6-656E644E486B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E95D8D13-45CD-462D-AA01-7FAD0C7CDC00}" srcId="{365408D6-1453-4B09-9599-0551BEF956DD}" destId="{D842C8AB-65F5-478D-A4A6-656E644E486B}" srcOrd="3" destOrd="0" parTransId="{C46CEA52-1241-4B5E-93F1-30A9577F033A}" sibTransId="{3FB763B6-481E-4F44-91B4-E28B66FDC138}"/>
    <dgm:cxn modelId="{508BCE21-79C0-408E-84A1-CA157DF84906}" type="presOf" srcId="{365408D6-1453-4B09-9599-0551BEF956DD}" destId="{1245CCA5-69F6-4DFB-BEB9-FD6B548AE491}" srcOrd="0" destOrd="0" presId="urn:microsoft.com/office/officeart/2018/2/layout/IconCircleList"/>
    <dgm:cxn modelId="{A34A6C49-0693-415B-84EF-46D8B4CF40AF}" type="presOf" srcId="{D842C8AB-65F5-478D-A4A6-656E644E486B}" destId="{AE332B8E-76AC-45AA-A444-B1604AF9459A}" srcOrd="0" destOrd="0" presId="urn:microsoft.com/office/officeart/2018/2/layout/IconCircleList"/>
    <dgm:cxn modelId="{BCAC9C91-957E-480C-88E1-E4FD5E680403}" type="presOf" srcId="{4A6D0851-AB00-4E35-9BBE-6B59723C631B}" destId="{D8E22B93-020A-4943-BB57-CC5799C43D03}" srcOrd="0" destOrd="0" presId="urn:microsoft.com/office/officeart/2018/2/layout/IconCircleList"/>
    <dgm:cxn modelId="{E0E6BE98-DBE0-43C7-8606-3BFF071F3D4A}" type="presOf" srcId="{CB248011-9348-4DB6-80A7-46F952B2B16A}" destId="{6B4283BD-F42F-42FC-A867-6DE5507F9B7F}" srcOrd="0" destOrd="0" presId="urn:microsoft.com/office/officeart/2018/2/layout/IconCircleList"/>
    <dgm:cxn modelId="{057369A4-38EC-44FB-914C-E27087974F31}" type="presOf" srcId="{04A4A245-F9CD-4046-AE8C-9EA27503004A}" destId="{B5F6B074-235C-4C11-8B09-2A65ACEEDD9D}" srcOrd="0" destOrd="0" presId="urn:microsoft.com/office/officeart/2018/2/layout/IconCircleList"/>
    <dgm:cxn modelId="{1303AFA4-6BAF-4F21-B62F-F5429B37CDE9}" srcId="{365408D6-1453-4B09-9599-0551BEF956DD}" destId="{04A4A245-F9CD-4046-AE8C-9EA27503004A}" srcOrd="0" destOrd="0" parTransId="{580C10BB-DD09-415E-89E3-35EFC601E62C}" sibTransId="{6DA7EB27-2824-430F-9810-8DBBFAFE5143}"/>
    <dgm:cxn modelId="{ED8694AA-1198-466B-B0EE-DF7448632DE4}" srcId="{365408D6-1453-4B09-9599-0551BEF956DD}" destId="{4A6D0851-AB00-4E35-9BBE-6B59723C631B}" srcOrd="1" destOrd="0" parTransId="{A5D61195-3446-4AFF-8B00-0856DF0C55C9}" sibTransId="{EB1CDFD1-AD76-4496-B414-7DEE69491E88}"/>
    <dgm:cxn modelId="{C269C3AC-D7CB-4E65-80D1-5EB834079738}" srcId="{365408D6-1453-4B09-9599-0551BEF956DD}" destId="{972B7678-99C9-403F-83C8-59E17596C8AF}" srcOrd="2" destOrd="0" parTransId="{F9E5BF6E-3D36-4959-95CC-6DD39D77B495}" sibTransId="{CB248011-9348-4DB6-80A7-46F952B2B16A}"/>
    <dgm:cxn modelId="{8AE6CFB1-F6B2-41D7-9387-8574F33CAA80}" type="presOf" srcId="{EB1CDFD1-AD76-4496-B414-7DEE69491E88}" destId="{57E4225E-915B-4569-999E-5A94F0C7D9F0}" srcOrd="0" destOrd="0" presId="urn:microsoft.com/office/officeart/2018/2/layout/IconCircleList"/>
    <dgm:cxn modelId="{29AF3ED9-5A46-46B4-A740-B72A12E38F0D}" type="presOf" srcId="{6DA7EB27-2824-430F-9810-8DBBFAFE5143}" destId="{6DBBBE17-DA21-4F69-99AE-CF238D8309A0}" srcOrd="0" destOrd="0" presId="urn:microsoft.com/office/officeart/2018/2/layout/IconCircleList"/>
    <dgm:cxn modelId="{0A9C5EDC-41A9-4CDD-9925-C162E3A73A62}" type="presOf" srcId="{972B7678-99C9-403F-83C8-59E17596C8AF}" destId="{B8B3C7E7-56BF-4327-973A-33611E573DDB}" srcOrd="0" destOrd="0" presId="urn:microsoft.com/office/officeart/2018/2/layout/IconCircleList"/>
    <dgm:cxn modelId="{C0D839AC-7A6A-4949-8BFB-41B53630E3C4}" type="presParOf" srcId="{1245CCA5-69F6-4DFB-BEB9-FD6B548AE491}" destId="{A1628B75-454F-4C78-97BD-1B4FCA04DCDC}" srcOrd="0" destOrd="0" presId="urn:microsoft.com/office/officeart/2018/2/layout/IconCircleList"/>
    <dgm:cxn modelId="{772D5E56-8C51-41D1-8E54-4B90AE7B8EDD}" type="presParOf" srcId="{A1628B75-454F-4C78-97BD-1B4FCA04DCDC}" destId="{858273EF-C1BA-44CC-BC4F-4B5B8D77DB5D}" srcOrd="0" destOrd="0" presId="urn:microsoft.com/office/officeart/2018/2/layout/IconCircleList"/>
    <dgm:cxn modelId="{922FF358-BFBD-411E-B4DF-4C276577E63C}" type="presParOf" srcId="{858273EF-C1BA-44CC-BC4F-4B5B8D77DB5D}" destId="{2BDFDAB0-1CD9-40F0-A2B5-A19497635CDF}" srcOrd="0" destOrd="0" presId="urn:microsoft.com/office/officeart/2018/2/layout/IconCircleList"/>
    <dgm:cxn modelId="{EF571DFE-5AA3-45AD-88F8-06FBA045DE7E}" type="presParOf" srcId="{858273EF-C1BA-44CC-BC4F-4B5B8D77DB5D}" destId="{62483A4D-322C-4006-B877-FA8C6172DB6A}" srcOrd="1" destOrd="0" presId="urn:microsoft.com/office/officeart/2018/2/layout/IconCircleList"/>
    <dgm:cxn modelId="{E6F2BA7C-38F0-4B02-8C73-2399CE252B1E}" type="presParOf" srcId="{858273EF-C1BA-44CC-BC4F-4B5B8D77DB5D}" destId="{698D42EC-A959-4EC3-96A5-7332DA02DB93}" srcOrd="2" destOrd="0" presId="urn:microsoft.com/office/officeart/2018/2/layout/IconCircleList"/>
    <dgm:cxn modelId="{45B5E7DF-9193-46D9-A6F1-F41E08670C4E}" type="presParOf" srcId="{858273EF-C1BA-44CC-BC4F-4B5B8D77DB5D}" destId="{B5F6B074-235C-4C11-8B09-2A65ACEEDD9D}" srcOrd="3" destOrd="0" presId="urn:microsoft.com/office/officeart/2018/2/layout/IconCircleList"/>
    <dgm:cxn modelId="{60A0F39A-7B87-420B-B2AF-3B91C6C87292}" type="presParOf" srcId="{A1628B75-454F-4C78-97BD-1B4FCA04DCDC}" destId="{6DBBBE17-DA21-4F69-99AE-CF238D8309A0}" srcOrd="1" destOrd="0" presId="urn:microsoft.com/office/officeart/2018/2/layout/IconCircleList"/>
    <dgm:cxn modelId="{6915FBF1-2383-4DCC-9B24-6E9401C21CBA}" type="presParOf" srcId="{A1628B75-454F-4C78-97BD-1B4FCA04DCDC}" destId="{67C78A61-62F1-4360-ADA0-D932C8617504}" srcOrd="2" destOrd="0" presId="urn:microsoft.com/office/officeart/2018/2/layout/IconCircleList"/>
    <dgm:cxn modelId="{D461C309-C5C0-421C-95CF-72063989DCBC}" type="presParOf" srcId="{67C78A61-62F1-4360-ADA0-D932C8617504}" destId="{E9729EBC-AB19-47BA-A1FC-D441C3EC76D1}" srcOrd="0" destOrd="0" presId="urn:microsoft.com/office/officeart/2018/2/layout/IconCircleList"/>
    <dgm:cxn modelId="{653BE841-49F2-41A7-8BA3-A8B29EB8C14D}" type="presParOf" srcId="{67C78A61-62F1-4360-ADA0-D932C8617504}" destId="{B0A5C1F3-43F0-41F7-9743-4B764763B932}" srcOrd="1" destOrd="0" presId="urn:microsoft.com/office/officeart/2018/2/layout/IconCircleList"/>
    <dgm:cxn modelId="{82416F9D-2381-4F7F-9201-51ABDF9700BB}" type="presParOf" srcId="{67C78A61-62F1-4360-ADA0-D932C8617504}" destId="{66AF4C8B-0993-4369-9F8B-974AA467187B}" srcOrd="2" destOrd="0" presId="urn:microsoft.com/office/officeart/2018/2/layout/IconCircleList"/>
    <dgm:cxn modelId="{1946A3C9-B1EC-41DB-A0D3-C702B6F06FC9}" type="presParOf" srcId="{67C78A61-62F1-4360-ADA0-D932C8617504}" destId="{D8E22B93-020A-4943-BB57-CC5799C43D03}" srcOrd="3" destOrd="0" presId="urn:microsoft.com/office/officeart/2018/2/layout/IconCircleList"/>
    <dgm:cxn modelId="{5EBE2B9F-1B28-45A7-8900-D7D5711C1B52}" type="presParOf" srcId="{A1628B75-454F-4C78-97BD-1B4FCA04DCDC}" destId="{57E4225E-915B-4569-999E-5A94F0C7D9F0}" srcOrd="3" destOrd="0" presId="urn:microsoft.com/office/officeart/2018/2/layout/IconCircleList"/>
    <dgm:cxn modelId="{F1505219-DC93-45F2-A62A-37ADAC77C775}" type="presParOf" srcId="{A1628B75-454F-4C78-97BD-1B4FCA04DCDC}" destId="{0D6B444A-5901-4998-91DE-166518F5B820}" srcOrd="4" destOrd="0" presId="urn:microsoft.com/office/officeart/2018/2/layout/IconCircleList"/>
    <dgm:cxn modelId="{1C04552D-1EBF-48BE-832F-11E08B26C5DC}" type="presParOf" srcId="{0D6B444A-5901-4998-91DE-166518F5B820}" destId="{C695D304-1631-4299-BFFB-DCD85D6B1489}" srcOrd="0" destOrd="0" presId="urn:microsoft.com/office/officeart/2018/2/layout/IconCircleList"/>
    <dgm:cxn modelId="{F841B096-DB21-45A6-8217-CFFCC184B96E}" type="presParOf" srcId="{0D6B444A-5901-4998-91DE-166518F5B820}" destId="{B6D09FB2-A566-4DBC-B973-17034DE2F59A}" srcOrd="1" destOrd="0" presId="urn:microsoft.com/office/officeart/2018/2/layout/IconCircleList"/>
    <dgm:cxn modelId="{B2C5E6CB-6DF0-4E94-9D0E-2830D48DCE09}" type="presParOf" srcId="{0D6B444A-5901-4998-91DE-166518F5B820}" destId="{BB3CD999-F8C8-4C52-8572-AFB0FBB53970}" srcOrd="2" destOrd="0" presId="urn:microsoft.com/office/officeart/2018/2/layout/IconCircleList"/>
    <dgm:cxn modelId="{356FC77B-7F8B-44EA-BA70-5CF6D3B330E5}" type="presParOf" srcId="{0D6B444A-5901-4998-91DE-166518F5B820}" destId="{B8B3C7E7-56BF-4327-973A-33611E573DDB}" srcOrd="3" destOrd="0" presId="urn:microsoft.com/office/officeart/2018/2/layout/IconCircleList"/>
    <dgm:cxn modelId="{634C6B77-0447-47B8-9AC9-388307A158EB}" type="presParOf" srcId="{A1628B75-454F-4C78-97BD-1B4FCA04DCDC}" destId="{6B4283BD-F42F-42FC-A867-6DE5507F9B7F}" srcOrd="5" destOrd="0" presId="urn:microsoft.com/office/officeart/2018/2/layout/IconCircleList"/>
    <dgm:cxn modelId="{2F6B6120-3438-453A-9725-1889EB97E46B}" type="presParOf" srcId="{A1628B75-454F-4C78-97BD-1B4FCA04DCDC}" destId="{8644A8DE-1CAD-4D12-A0F6-D1C3A8F796FD}" srcOrd="6" destOrd="0" presId="urn:microsoft.com/office/officeart/2018/2/layout/IconCircleList"/>
    <dgm:cxn modelId="{A6CB0576-E513-4B6D-BF64-1291ACA9892F}" type="presParOf" srcId="{8644A8DE-1CAD-4D12-A0F6-D1C3A8F796FD}" destId="{97F7511F-9FEA-41BD-B097-95BDEB1B9D0B}" srcOrd="0" destOrd="0" presId="urn:microsoft.com/office/officeart/2018/2/layout/IconCircleList"/>
    <dgm:cxn modelId="{470FF388-EBEA-446D-B91C-E69559B2C75A}" type="presParOf" srcId="{8644A8DE-1CAD-4D12-A0F6-D1C3A8F796FD}" destId="{41AA5735-619A-4244-A3B6-66301C908616}" srcOrd="1" destOrd="0" presId="urn:microsoft.com/office/officeart/2018/2/layout/IconCircleList"/>
    <dgm:cxn modelId="{45A7029D-5EE3-4E20-918A-FB85E421E134}" type="presParOf" srcId="{8644A8DE-1CAD-4D12-A0F6-D1C3A8F796FD}" destId="{A50A1159-0A70-4DB5-A284-6F18E04036AF}" srcOrd="2" destOrd="0" presId="urn:microsoft.com/office/officeart/2018/2/layout/IconCircleList"/>
    <dgm:cxn modelId="{AC685DB2-E27E-412C-BFDA-278B6B25E66C}" type="presParOf" srcId="{8644A8DE-1CAD-4D12-A0F6-D1C3A8F796FD}" destId="{AE332B8E-76AC-45AA-A444-B1604AF9459A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051C18A1-F40A-46DE-8548-B3CA5B635ADD}" type="doc">
      <dgm:prSet loTypeId="urn:microsoft.com/office/officeart/2005/8/layout/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A0E0667-F636-483E-A0B5-5F744841963D}">
      <dgm:prSet custT="1"/>
      <dgm:spPr>
        <a:solidFill>
          <a:schemeClr val="accent3"/>
        </a:solidFill>
      </dgm:spPr>
      <dgm:t>
        <a:bodyPr/>
        <a:lstStyle/>
        <a:p>
          <a:r>
            <a:rPr lang="pt-BR" sz="1600" dirty="0">
              <a:solidFill>
                <a:schemeClr val="bg2">
                  <a:lumMod val="25000"/>
                </a:schemeClr>
              </a:solidFill>
            </a:rPr>
            <a:t>O mapeamento de redes é essencial no processo de </a:t>
          </a:r>
          <a:r>
            <a:rPr lang="pt-BR" sz="1600" dirty="0" err="1">
              <a:solidFill>
                <a:schemeClr val="bg2">
                  <a:lumMod val="25000"/>
                </a:schemeClr>
              </a:solidFill>
            </a:rPr>
            <a:t>Penetration</a:t>
          </a:r>
          <a:r>
            <a:rPr lang="pt-BR" sz="1600" dirty="0">
              <a:solidFill>
                <a:schemeClr val="bg2">
                  <a:lumMod val="25000"/>
                </a:schemeClr>
              </a:solidFill>
            </a:rPr>
            <a:t> Test (</a:t>
          </a:r>
          <a:r>
            <a:rPr lang="pt-BR" sz="1600" dirty="0" err="1">
              <a:solidFill>
                <a:schemeClr val="bg2">
                  <a:lumMod val="25000"/>
                </a:schemeClr>
              </a:solidFill>
            </a:rPr>
            <a:t>pentest</a:t>
          </a:r>
          <a:r>
            <a:rPr lang="pt-BR" sz="1600" dirty="0">
              <a:solidFill>
                <a:schemeClr val="bg2">
                  <a:lumMod val="25000"/>
                </a:schemeClr>
              </a:solidFill>
            </a:rPr>
            <a:t>), onde simula-se um ataque malicioso na rede.</a:t>
          </a:r>
          <a:endParaRPr lang="en-US" sz="1600" dirty="0">
            <a:solidFill>
              <a:schemeClr val="bg2">
                <a:lumMod val="25000"/>
              </a:schemeClr>
            </a:solidFill>
          </a:endParaRPr>
        </a:p>
      </dgm:t>
    </dgm:pt>
    <dgm:pt modelId="{7BB8D32A-5C4B-4804-A955-42EDD9169908}" type="parTrans" cxnId="{D17EA577-F4F1-47F7-86A2-0B8FFA38B60A}">
      <dgm:prSet/>
      <dgm:spPr/>
      <dgm:t>
        <a:bodyPr/>
        <a:lstStyle/>
        <a:p>
          <a:endParaRPr lang="en-US"/>
        </a:p>
      </dgm:t>
    </dgm:pt>
    <dgm:pt modelId="{20A8644B-90A0-4CA3-90FC-330621520ABA}" type="sibTrans" cxnId="{D17EA577-F4F1-47F7-86A2-0B8FFA38B60A}">
      <dgm:prSet/>
      <dgm:spPr>
        <a:solidFill>
          <a:schemeClr val="tx1"/>
        </a:solidFill>
      </dgm:spPr>
      <dgm:t>
        <a:bodyPr/>
        <a:lstStyle/>
        <a:p>
          <a:endParaRPr lang="en-US"/>
        </a:p>
      </dgm:t>
    </dgm:pt>
    <dgm:pt modelId="{A05BCA3D-FFBA-4F4F-888B-BA9D415DE0FA}">
      <dgm:prSet custT="1"/>
      <dgm:spPr>
        <a:solidFill>
          <a:schemeClr val="accent3"/>
        </a:solidFill>
      </dgm:spPr>
      <dgm:t>
        <a:bodyPr/>
        <a:lstStyle/>
        <a:p>
          <a:r>
            <a:rPr lang="pt-BR" sz="1600">
              <a:solidFill>
                <a:schemeClr val="bg2">
                  <a:lumMod val="25000"/>
                </a:schemeClr>
              </a:solidFill>
            </a:rPr>
            <a:t>É uma etapa inicial para identificar servidores e aplicações na rede alvo.</a:t>
          </a:r>
          <a:endParaRPr lang="en-US" sz="1600">
            <a:solidFill>
              <a:schemeClr val="bg2">
                <a:lumMod val="25000"/>
              </a:schemeClr>
            </a:solidFill>
          </a:endParaRPr>
        </a:p>
      </dgm:t>
    </dgm:pt>
    <dgm:pt modelId="{8F3EA9A8-9E5E-4451-A0EA-A949DAE9025C}" type="parTrans" cxnId="{7129B99A-9C57-4C76-8B86-96FB90A96391}">
      <dgm:prSet/>
      <dgm:spPr/>
      <dgm:t>
        <a:bodyPr/>
        <a:lstStyle/>
        <a:p>
          <a:endParaRPr lang="en-US"/>
        </a:p>
      </dgm:t>
    </dgm:pt>
    <dgm:pt modelId="{031FACD9-7F65-4BDA-9B5B-2F1DDD472977}" type="sibTrans" cxnId="{7129B99A-9C57-4C76-8B86-96FB90A96391}">
      <dgm:prSet/>
      <dgm:spPr>
        <a:solidFill>
          <a:schemeClr val="tx1"/>
        </a:solidFill>
      </dgm:spPr>
      <dgm:t>
        <a:bodyPr/>
        <a:lstStyle/>
        <a:p>
          <a:endParaRPr lang="en-US"/>
        </a:p>
      </dgm:t>
    </dgm:pt>
    <dgm:pt modelId="{1390E329-3C11-46E3-92C8-4A4CC88D40BA}">
      <dgm:prSet custT="1"/>
      <dgm:spPr>
        <a:solidFill>
          <a:schemeClr val="accent3"/>
        </a:solidFill>
      </dgm:spPr>
      <dgm:t>
        <a:bodyPr/>
        <a:lstStyle/>
        <a:p>
          <a:r>
            <a:rPr lang="pt-BR" sz="1600">
              <a:solidFill>
                <a:schemeClr val="bg2">
                  <a:lumMod val="25000"/>
                </a:schemeClr>
              </a:solidFill>
            </a:rPr>
            <a:t>Ajuda a avaliar a segurança da rede e a identificar vulnerabilidades antes que sejam exploradas por invasores reais.</a:t>
          </a:r>
          <a:endParaRPr lang="en-US" sz="1600">
            <a:solidFill>
              <a:schemeClr val="bg2">
                <a:lumMod val="25000"/>
              </a:schemeClr>
            </a:solidFill>
          </a:endParaRPr>
        </a:p>
      </dgm:t>
    </dgm:pt>
    <dgm:pt modelId="{8DAF3B42-E5AA-4050-B6AF-B2465CDEE5FF}" type="parTrans" cxnId="{7FED86A0-1DB0-4FC9-94B0-64330E4B697C}">
      <dgm:prSet/>
      <dgm:spPr/>
      <dgm:t>
        <a:bodyPr/>
        <a:lstStyle/>
        <a:p>
          <a:endParaRPr lang="en-US"/>
        </a:p>
      </dgm:t>
    </dgm:pt>
    <dgm:pt modelId="{8B151DBF-6284-404F-B605-464B96B73558}" type="sibTrans" cxnId="{7FED86A0-1DB0-4FC9-94B0-64330E4B697C}">
      <dgm:prSet/>
      <dgm:spPr>
        <a:solidFill>
          <a:schemeClr val="tx1"/>
        </a:solidFill>
      </dgm:spPr>
      <dgm:t>
        <a:bodyPr/>
        <a:lstStyle/>
        <a:p>
          <a:endParaRPr lang="en-US"/>
        </a:p>
      </dgm:t>
    </dgm:pt>
    <dgm:pt modelId="{0C3A1B36-EE69-4489-A350-1CE072DE13AD}">
      <dgm:prSet custT="1"/>
      <dgm:spPr>
        <a:solidFill>
          <a:schemeClr val="accent3"/>
        </a:solidFill>
      </dgm:spPr>
      <dgm:t>
        <a:bodyPr/>
        <a:lstStyle/>
        <a:p>
          <a:r>
            <a:rPr lang="pt-BR" sz="1600">
              <a:solidFill>
                <a:schemeClr val="bg2">
                  <a:lumMod val="25000"/>
                </a:schemeClr>
              </a:solidFill>
            </a:rPr>
            <a:t>Contribui para fortalecer as defesas e proteger os dados e sistemas da organização.</a:t>
          </a:r>
          <a:endParaRPr lang="en-US" sz="1600">
            <a:solidFill>
              <a:schemeClr val="bg2">
                <a:lumMod val="25000"/>
              </a:schemeClr>
            </a:solidFill>
          </a:endParaRPr>
        </a:p>
      </dgm:t>
    </dgm:pt>
    <dgm:pt modelId="{327D5633-418B-4DD9-B94B-C4BBC55BBA20}" type="parTrans" cxnId="{B3D30E74-4795-414A-97C4-6ECDAB0B177D}">
      <dgm:prSet/>
      <dgm:spPr/>
      <dgm:t>
        <a:bodyPr/>
        <a:lstStyle/>
        <a:p>
          <a:endParaRPr lang="en-US"/>
        </a:p>
      </dgm:t>
    </dgm:pt>
    <dgm:pt modelId="{BC719AA6-005F-43E4-B491-43B2AFF36153}" type="sibTrans" cxnId="{B3D30E74-4795-414A-97C4-6ECDAB0B177D}">
      <dgm:prSet/>
      <dgm:spPr/>
      <dgm:t>
        <a:bodyPr/>
        <a:lstStyle/>
        <a:p>
          <a:endParaRPr lang="en-US"/>
        </a:p>
      </dgm:t>
    </dgm:pt>
    <dgm:pt modelId="{B8A6CD48-5305-44EC-B046-2D40C4DB6EAD}" type="pres">
      <dgm:prSet presAssocID="{051C18A1-F40A-46DE-8548-B3CA5B635ADD}" presName="diagram" presStyleCnt="0">
        <dgm:presLayoutVars>
          <dgm:dir/>
          <dgm:resizeHandles val="exact"/>
        </dgm:presLayoutVars>
      </dgm:prSet>
      <dgm:spPr/>
    </dgm:pt>
    <dgm:pt modelId="{EB534CC1-8175-4BA0-A147-09F282BB84F7}" type="pres">
      <dgm:prSet presAssocID="{1A0E0667-F636-483E-A0B5-5F744841963D}" presName="node" presStyleLbl="node1" presStyleIdx="0" presStyleCnt="4" custScaleY="215843">
        <dgm:presLayoutVars>
          <dgm:bulletEnabled val="1"/>
        </dgm:presLayoutVars>
      </dgm:prSet>
      <dgm:spPr/>
    </dgm:pt>
    <dgm:pt modelId="{EABE9EF5-963F-4005-BC21-9BC4BE1E692B}" type="pres">
      <dgm:prSet presAssocID="{20A8644B-90A0-4CA3-90FC-330621520ABA}" presName="sibTrans" presStyleLbl="sibTrans2D1" presStyleIdx="0" presStyleCnt="3"/>
      <dgm:spPr/>
    </dgm:pt>
    <dgm:pt modelId="{66B77CBA-2C69-4F6D-BB3E-D1A5471F7F43}" type="pres">
      <dgm:prSet presAssocID="{20A8644B-90A0-4CA3-90FC-330621520ABA}" presName="connectorText" presStyleLbl="sibTrans2D1" presStyleIdx="0" presStyleCnt="3"/>
      <dgm:spPr/>
    </dgm:pt>
    <dgm:pt modelId="{A13D1CD1-5389-4873-AFDE-E537423E3714}" type="pres">
      <dgm:prSet presAssocID="{A05BCA3D-FFBA-4F4F-888B-BA9D415DE0FA}" presName="node" presStyleLbl="node1" presStyleIdx="1" presStyleCnt="4" custScaleY="215843">
        <dgm:presLayoutVars>
          <dgm:bulletEnabled val="1"/>
        </dgm:presLayoutVars>
      </dgm:prSet>
      <dgm:spPr/>
    </dgm:pt>
    <dgm:pt modelId="{3E9B406D-3386-45BE-8809-2E6803BF41D2}" type="pres">
      <dgm:prSet presAssocID="{031FACD9-7F65-4BDA-9B5B-2F1DDD472977}" presName="sibTrans" presStyleLbl="sibTrans2D1" presStyleIdx="1" presStyleCnt="3"/>
      <dgm:spPr/>
    </dgm:pt>
    <dgm:pt modelId="{EB53655E-8802-4E28-8F6B-6C9210026466}" type="pres">
      <dgm:prSet presAssocID="{031FACD9-7F65-4BDA-9B5B-2F1DDD472977}" presName="connectorText" presStyleLbl="sibTrans2D1" presStyleIdx="1" presStyleCnt="3"/>
      <dgm:spPr/>
    </dgm:pt>
    <dgm:pt modelId="{CA673A57-4ED1-4EB9-8089-0221ED430FA4}" type="pres">
      <dgm:prSet presAssocID="{1390E329-3C11-46E3-92C8-4A4CC88D40BA}" presName="node" presStyleLbl="node1" presStyleIdx="2" presStyleCnt="4" custScaleY="215843">
        <dgm:presLayoutVars>
          <dgm:bulletEnabled val="1"/>
        </dgm:presLayoutVars>
      </dgm:prSet>
      <dgm:spPr/>
    </dgm:pt>
    <dgm:pt modelId="{F3DAF1B6-7A55-4D24-9495-ADFF104ACAD9}" type="pres">
      <dgm:prSet presAssocID="{8B151DBF-6284-404F-B605-464B96B73558}" presName="sibTrans" presStyleLbl="sibTrans2D1" presStyleIdx="2" presStyleCnt="3"/>
      <dgm:spPr/>
    </dgm:pt>
    <dgm:pt modelId="{EC6D7FDA-03DD-4EAD-B1C5-4B2988A6643A}" type="pres">
      <dgm:prSet presAssocID="{8B151DBF-6284-404F-B605-464B96B73558}" presName="connectorText" presStyleLbl="sibTrans2D1" presStyleIdx="2" presStyleCnt="3"/>
      <dgm:spPr/>
    </dgm:pt>
    <dgm:pt modelId="{65E7AC4D-0C49-4BF4-8407-0E479DE7E0DF}" type="pres">
      <dgm:prSet presAssocID="{0C3A1B36-EE69-4489-A350-1CE072DE13AD}" presName="node" presStyleLbl="node1" presStyleIdx="3" presStyleCnt="4" custScaleY="215843">
        <dgm:presLayoutVars>
          <dgm:bulletEnabled val="1"/>
        </dgm:presLayoutVars>
      </dgm:prSet>
      <dgm:spPr/>
    </dgm:pt>
  </dgm:ptLst>
  <dgm:cxnLst>
    <dgm:cxn modelId="{DCEBE01B-4EBA-4DE0-8E94-44E81BF353CD}" type="presOf" srcId="{8B151DBF-6284-404F-B605-464B96B73558}" destId="{EC6D7FDA-03DD-4EAD-B1C5-4B2988A6643A}" srcOrd="1" destOrd="0" presId="urn:microsoft.com/office/officeart/2005/8/layout/process5"/>
    <dgm:cxn modelId="{A3F5AE36-474A-4FA1-9DD9-1DDF6BD1FB14}" type="presOf" srcId="{0C3A1B36-EE69-4489-A350-1CE072DE13AD}" destId="{65E7AC4D-0C49-4BF4-8407-0E479DE7E0DF}" srcOrd="0" destOrd="0" presId="urn:microsoft.com/office/officeart/2005/8/layout/process5"/>
    <dgm:cxn modelId="{D90B4240-7936-4C22-9281-352AE6DEE147}" type="presOf" srcId="{A05BCA3D-FFBA-4F4F-888B-BA9D415DE0FA}" destId="{A13D1CD1-5389-4873-AFDE-E537423E3714}" srcOrd="0" destOrd="0" presId="urn:microsoft.com/office/officeart/2005/8/layout/process5"/>
    <dgm:cxn modelId="{4B5A9741-72A4-476A-8BA0-A71F5F551FE3}" type="presOf" srcId="{1A0E0667-F636-483E-A0B5-5F744841963D}" destId="{EB534CC1-8175-4BA0-A147-09F282BB84F7}" srcOrd="0" destOrd="0" presId="urn:microsoft.com/office/officeart/2005/8/layout/process5"/>
    <dgm:cxn modelId="{B3D30E74-4795-414A-97C4-6ECDAB0B177D}" srcId="{051C18A1-F40A-46DE-8548-B3CA5B635ADD}" destId="{0C3A1B36-EE69-4489-A350-1CE072DE13AD}" srcOrd="3" destOrd="0" parTransId="{327D5633-418B-4DD9-B94B-C4BBC55BBA20}" sibTransId="{BC719AA6-005F-43E4-B491-43B2AFF36153}"/>
    <dgm:cxn modelId="{D17EA577-F4F1-47F7-86A2-0B8FFA38B60A}" srcId="{051C18A1-F40A-46DE-8548-B3CA5B635ADD}" destId="{1A0E0667-F636-483E-A0B5-5F744841963D}" srcOrd="0" destOrd="0" parTransId="{7BB8D32A-5C4B-4804-A955-42EDD9169908}" sibTransId="{20A8644B-90A0-4CA3-90FC-330621520ABA}"/>
    <dgm:cxn modelId="{7129B99A-9C57-4C76-8B86-96FB90A96391}" srcId="{051C18A1-F40A-46DE-8548-B3CA5B635ADD}" destId="{A05BCA3D-FFBA-4F4F-888B-BA9D415DE0FA}" srcOrd="1" destOrd="0" parTransId="{8F3EA9A8-9E5E-4451-A0EA-A949DAE9025C}" sibTransId="{031FACD9-7F65-4BDA-9B5B-2F1DDD472977}"/>
    <dgm:cxn modelId="{7FED86A0-1DB0-4FC9-94B0-64330E4B697C}" srcId="{051C18A1-F40A-46DE-8548-B3CA5B635ADD}" destId="{1390E329-3C11-46E3-92C8-4A4CC88D40BA}" srcOrd="2" destOrd="0" parTransId="{8DAF3B42-E5AA-4050-B6AF-B2465CDEE5FF}" sibTransId="{8B151DBF-6284-404F-B605-464B96B73558}"/>
    <dgm:cxn modelId="{79DE9DAB-8E78-4AE6-AAEB-D8EEA6A5A42B}" type="presOf" srcId="{1390E329-3C11-46E3-92C8-4A4CC88D40BA}" destId="{CA673A57-4ED1-4EB9-8089-0221ED430FA4}" srcOrd="0" destOrd="0" presId="urn:microsoft.com/office/officeart/2005/8/layout/process5"/>
    <dgm:cxn modelId="{76FB91B8-6556-405B-ADFF-1BBCEACEE9BE}" type="presOf" srcId="{8B151DBF-6284-404F-B605-464B96B73558}" destId="{F3DAF1B6-7A55-4D24-9495-ADFF104ACAD9}" srcOrd="0" destOrd="0" presId="urn:microsoft.com/office/officeart/2005/8/layout/process5"/>
    <dgm:cxn modelId="{5E9287B9-432D-46E9-9414-6B532B09B780}" type="presOf" srcId="{031FACD9-7F65-4BDA-9B5B-2F1DDD472977}" destId="{3E9B406D-3386-45BE-8809-2E6803BF41D2}" srcOrd="0" destOrd="0" presId="urn:microsoft.com/office/officeart/2005/8/layout/process5"/>
    <dgm:cxn modelId="{AFBAFDBA-D827-447A-9399-03BC04DBBB36}" type="presOf" srcId="{20A8644B-90A0-4CA3-90FC-330621520ABA}" destId="{66B77CBA-2C69-4F6D-BB3E-D1A5471F7F43}" srcOrd="1" destOrd="0" presId="urn:microsoft.com/office/officeart/2005/8/layout/process5"/>
    <dgm:cxn modelId="{683861CB-1C30-4EF7-964B-3D81EC82B9D4}" type="presOf" srcId="{051C18A1-F40A-46DE-8548-B3CA5B635ADD}" destId="{B8A6CD48-5305-44EC-B046-2D40C4DB6EAD}" srcOrd="0" destOrd="0" presId="urn:microsoft.com/office/officeart/2005/8/layout/process5"/>
    <dgm:cxn modelId="{2490B4F6-93C7-4E76-B4AB-15AE2814C7A0}" type="presOf" srcId="{031FACD9-7F65-4BDA-9B5B-2F1DDD472977}" destId="{EB53655E-8802-4E28-8F6B-6C9210026466}" srcOrd="1" destOrd="0" presId="urn:microsoft.com/office/officeart/2005/8/layout/process5"/>
    <dgm:cxn modelId="{8103C2FB-DF94-44D3-B746-F175C20343DD}" type="presOf" srcId="{20A8644B-90A0-4CA3-90FC-330621520ABA}" destId="{EABE9EF5-963F-4005-BC21-9BC4BE1E692B}" srcOrd="0" destOrd="0" presId="urn:microsoft.com/office/officeart/2005/8/layout/process5"/>
    <dgm:cxn modelId="{126AEE77-9C66-4D6D-A5FC-A9FBB45AD58F}" type="presParOf" srcId="{B8A6CD48-5305-44EC-B046-2D40C4DB6EAD}" destId="{EB534CC1-8175-4BA0-A147-09F282BB84F7}" srcOrd="0" destOrd="0" presId="urn:microsoft.com/office/officeart/2005/8/layout/process5"/>
    <dgm:cxn modelId="{442374E1-D0FB-456E-A4CA-AD18B989ABF3}" type="presParOf" srcId="{B8A6CD48-5305-44EC-B046-2D40C4DB6EAD}" destId="{EABE9EF5-963F-4005-BC21-9BC4BE1E692B}" srcOrd="1" destOrd="0" presId="urn:microsoft.com/office/officeart/2005/8/layout/process5"/>
    <dgm:cxn modelId="{10AB9C42-6BF5-4A0A-B077-DE300CA16F2E}" type="presParOf" srcId="{EABE9EF5-963F-4005-BC21-9BC4BE1E692B}" destId="{66B77CBA-2C69-4F6D-BB3E-D1A5471F7F43}" srcOrd="0" destOrd="0" presId="urn:microsoft.com/office/officeart/2005/8/layout/process5"/>
    <dgm:cxn modelId="{96A8FE10-1391-477C-9214-C36F1B87089C}" type="presParOf" srcId="{B8A6CD48-5305-44EC-B046-2D40C4DB6EAD}" destId="{A13D1CD1-5389-4873-AFDE-E537423E3714}" srcOrd="2" destOrd="0" presId="urn:microsoft.com/office/officeart/2005/8/layout/process5"/>
    <dgm:cxn modelId="{841FCCBC-EB8A-4693-9F5B-548A96C71C72}" type="presParOf" srcId="{B8A6CD48-5305-44EC-B046-2D40C4DB6EAD}" destId="{3E9B406D-3386-45BE-8809-2E6803BF41D2}" srcOrd="3" destOrd="0" presId="urn:microsoft.com/office/officeart/2005/8/layout/process5"/>
    <dgm:cxn modelId="{033EEB26-AC13-4F1B-AF14-25DA949D5388}" type="presParOf" srcId="{3E9B406D-3386-45BE-8809-2E6803BF41D2}" destId="{EB53655E-8802-4E28-8F6B-6C9210026466}" srcOrd="0" destOrd="0" presId="urn:microsoft.com/office/officeart/2005/8/layout/process5"/>
    <dgm:cxn modelId="{09EDFF9A-D8D6-46A9-86F7-E33DD7B18169}" type="presParOf" srcId="{B8A6CD48-5305-44EC-B046-2D40C4DB6EAD}" destId="{CA673A57-4ED1-4EB9-8089-0221ED430FA4}" srcOrd="4" destOrd="0" presId="urn:microsoft.com/office/officeart/2005/8/layout/process5"/>
    <dgm:cxn modelId="{ABDD08D7-32F4-4DC3-B7AC-4464DE046389}" type="presParOf" srcId="{B8A6CD48-5305-44EC-B046-2D40C4DB6EAD}" destId="{F3DAF1B6-7A55-4D24-9495-ADFF104ACAD9}" srcOrd="5" destOrd="0" presId="urn:microsoft.com/office/officeart/2005/8/layout/process5"/>
    <dgm:cxn modelId="{1BA2677D-F222-4C82-AC7D-296C023E0207}" type="presParOf" srcId="{F3DAF1B6-7A55-4D24-9495-ADFF104ACAD9}" destId="{EC6D7FDA-03DD-4EAD-B1C5-4B2988A6643A}" srcOrd="0" destOrd="0" presId="urn:microsoft.com/office/officeart/2005/8/layout/process5"/>
    <dgm:cxn modelId="{CA63E569-1B21-4A81-B4D8-83B94B015AF9}" type="presParOf" srcId="{B8A6CD48-5305-44EC-B046-2D40C4DB6EAD}" destId="{65E7AC4D-0C49-4BF4-8407-0E479DE7E0DF}" srcOrd="6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51B9E151-07F3-4CE8-B64E-DC5C7758C7DE}" type="doc">
      <dgm:prSet loTypeId="urn:microsoft.com/office/officeart/2018/2/layout/IconCircle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E83E87C-5981-4133-8BCE-4032BC08E005}">
      <dgm:prSet/>
      <dgm:spPr/>
      <dgm:t>
        <a:bodyPr/>
        <a:lstStyle/>
        <a:p>
          <a:pPr>
            <a:lnSpc>
              <a:spcPct val="100000"/>
            </a:lnSpc>
          </a:pPr>
          <a:r>
            <a:rPr lang="pt-BR" dirty="0">
              <a:solidFill>
                <a:schemeClr val="bg2">
                  <a:lumMod val="25000"/>
                </a:schemeClr>
              </a:solidFill>
            </a:rPr>
            <a:t>O "</a:t>
          </a:r>
          <a:r>
            <a:rPr lang="pt-BR" dirty="0" err="1">
              <a:solidFill>
                <a:schemeClr val="bg2">
                  <a:lumMod val="25000"/>
                </a:schemeClr>
              </a:solidFill>
            </a:rPr>
            <a:t>ping</a:t>
          </a:r>
          <a:r>
            <a:rPr lang="pt-BR" dirty="0">
              <a:solidFill>
                <a:schemeClr val="bg2">
                  <a:lumMod val="25000"/>
                </a:schemeClr>
              </a:solidFill>
            </a:rPr>
            <a:t>" é uma ferramenta comum que usa ICMP para verificar a disponibilidade de uma máquina, gerando ICMP </a:t>
          </a:r>
          <a:r>
            <a:rPr lang="pt-BR" dirty="0" err="1">
              <a:solidFill>
                <a:schemeClr val="bg2">
                  <a:lumMod val="25000"/>
                </a:schemeClr>
              </a:solidFill>
            </a:rPr>
            <a:t>Reply</a:t>
          </a:r>
          <a:r>
            <a:rPr lang="pt-BR" dirty="0">
              <a:solidFill>
                <a:schemeClr val="bg2">
                  <a:lumMod val="25000"/>
                </a:schemeClr>
              </a:solidFill>
            </a:rPr>
            <a:t> em resposta.</a:t>
          </a:r>
          <a:endParaRPr lang="en-US" dirty="0">
            <a:solidFill>
              <a:schemeClr val="bg2">
                <a:lumMod val="25000"/>
              </a:schemeClr>
            </a:solidFill>
          </a:endParaRPr>
        </a:p>
      </dgm:t>
    </dgm:pt>
    <dgm:pt modelId="{7225C53B-940A-4694-AEA0-011AD1E1288B}" type="parTrans" cxnId="{7AD0ED31-67C1-4528-961E-0360640B209B}">
      <dgm:prSet/>
      <dgm:spPr/>
      <dgm:t>
        <a:bodyPr/>
        <a:lstStyle/>
        <a:p>
          <a:endParaRPr lang="en-US">
            <a:solidFill>
              <a:schemeClr val="bg2">
                <a:lumMod val="25000"/>
              </a:schemeClr>
            </a:solidFill>
          </a:endParaRPr>
        </a:p>
      </dgm:t>
    </dgm:pt>
    <dgm:pt modelId="{975EADF4-9FF7-4544-8AAA-B079ADA48C24}" type="sibTrans" cxnId="{7AD0ED31-67C1-4528-961E-0360640B209B}">
      <dgm:prSet/>
      <dgm:spPr/>
      <dgm:t>
        <a:bodyPr/>
        <a:lstStyle/>
        <a:p>
          <a:pPr>
            <a:lnSpc>
              <a:spcPct val="100000"/>
            </a:lnSpc>
          </a:pPr>
          <a:endParaRPr lang="en-US">
            <a:solidFill>
              <a:schemeClr val="bg2">
                <a:lumMod val="25000"/>
              </a:schemeClr>
            </a:solidFill>
          </a:endParaRPr>
        </a:p>
      </dgm:t>
    </dgm:pt>
    <dgm:pt modelId="{A0E0EF4C-00AA-4896-8AD9-47194A6507FA}">
      <dgm:prSet/>
      <dgm:spPr/>
      <dgm:t>
        <a:bodyPr/>
        <a:lstStyle/>
        <a:p>
          <a:pPr>
            <a:lnSpc>
              <a:spcPct val="100000"/>
            </a:lnSpc>
          </a:pPr>
          <a:r>
            <a:rPr lang="pt-BR" dirty="0">
              <a:solidFill>
                <a:schemeClr val="bg2">
                  <a:lumMod val="25000"/>
                </a:schemeClr>
              </a:solidFill>
            </a:rPr>
            <a:t>"</a:t>
          </a:r>
          <a:r>
            <a:rPr lang="pt-BR" dirty="0" err="1">
              <a:solidFill>
                <a:schemeClr val="bg2">
                  <a:lumMod val="25000"/>
                </a:schemeClr>
              </a:solidFill>
            </a:rPr>
            <a:t>fping</a:t>
          </a:r>
          <a:r>
            <a:rPr lang="pt-BR" dirty="0">
              <a:solidFill>
                <a:schemeClr val="bg2">
                  <a:lumMod val="25000"/>
                </a:schemeClr>
              </a:solidFill>
            </a:rPr>
            <a:t>" é uma ferramenta que envia pacotes ICMP para várias máquinas simultaneamente, eficaz para Host </a:t>
          </a:r>
          <a:r>
            <a:rPr lang="pt-BR" dirty="0" err="1">
              <a:solidFill>
                <a:schemeClr val="bg2">
                  <a:lumMod val="25000"/>
                </a:schemeClr>
              </a:solidFill>
            </a:rPr>
            <a:t>Scan</a:t>
          </a:r>
          <a:r>
            <a:rPr lang="pt-BR" dirty="0">
              <a:solidFill>
                <a:schemeClr val="bg2">
                  <a:lumMod val="25000"/>
                </a:schemeClr>
              </a:solidFill>
            </a:rPr>
            <a:t>.</a:t>
          </a:r>
          <a:endParaRPr lang="en-US" dirty="0">
            <a:solidFill>
              <a:schemeClr val="bg2">
                <a:lumMod val="25000"/>
              </a:schemeClr>
            </a:solidFill>
          </a:endParaRPr>
        </a:p>
      </dgm:t>
    </dgm:pt>
    <dgm:pt modelId="{AB66D130-F252-408D-B407-094FB931026B}" type="parTrans" cxnId="{0916D376-C741-43C9-98C9-4A4A02D4989A}">
      <dgm:prSet/>
      <dgm:spPr/>
      <dgm:t>
        <a:bodyPr/>
        <a:lstStyle/>
        <a:p>
          <a:endParaRPr lang="en-US">
            <a:solidFill>
              <a:schemeClr val="bg2">
                <a:lumMod val="25000"/>
              </a:schemeClr>
            </a:solidFill>
          </a:endParaRPr>
        </a:p>
      </dgm:t>
    </dgm:pt>
    <dgm:pt modelId="{8C6F64B3-2528-4BB5-B3A3-1C0F5E31E778}" type="sibTrans" cxnId="{0916D376-C741-43C9-98C9-4A4A02D4989A}">
      <dgm:prSet/>
      <dgm:spPr/>
      <dgm:t>
        <a:bodyPr/>
        <a:lstStyle/>
        <a:p>
          <a:pPr>
            <a:lnSpc>
              <a:spcPct val="100000"/>
            </a:lnSpc>
          </a:pPr>
          <a:endParaRPr lang="en-US">
            <a:solidFill>
              <a:schemeClr val="bg2">
                <a:lumMod val="25000"/>
              </a:schemeClr>
            </a:solidFill>
          </a:endParaRPr>
        </a:p>
      </dgm:t>
    </dgm:pt>
    <dgm:pt modelId="{B68E9501-D09C-4193-8086-1EED0F59ECE2}">
      <dgm:prSet/>
      <dgm:spPr/>
      <dgm:t>
        <a:bodyPr/>
        <a:lstStyle/>
        <a:p>
          <a:pPr>
            <a:lnSpc>
              <a:spcPct val="100000"/>
            </a:lnSpc>
          </a:pPr>
          <a:r>
            <a:rPr lang="pt-BR" dirty="0">
              <a:solidFill>
                <a:schemeClr val="bg2">
                  <a:lumMod val="25000"/>
                </a:schemeClr>
              </a:solidFill>
            </a:rPr>
            <a:t>Ambas as ferramentas ajudam a identificar máquinas ativas na rede.</a:t>
          </a:r>
          <a:endParaRPr lang="en-US" dirty="0">
            <a:solidFill>
              <a:schemeClr val="bg2">
                <a:lumMod val="25000"/>
              </a:schemeClr>
            </a:solidFill>
          </a:endParaRPr>
        </a:p>
      </dgm:t>
    </dgm:pt>
    <dgm:pt modelId="{A933FA82-4BC9-49E3-BB00-8030C263E129}" type="parTrans" cxnId="{1AD35B9F-8614-4969-930E-987F5070576B}">
      <dgm:prSet/>
      <dgm:spPr/>
      <dgm:t>
        <a:bodyPr/>
        <a:lstStyle/>
        <a:p>
          <a:endParaRPr lang="en-US">
            <a:solidFill>
              <a:schemeClr val="bg2">
                <a:lumMod val="25000"/>
              </a:schemeClr>
            </a:solidFill>
          </a:endParaRPr>
        </a:p>
      </dgm:t>
    </dgm:pt>
    <dgm:pt modelId="{D579E0A9-00A0-4569-B788-AA0E044E2A4E}" type="sibTrans" cxnId="{1AD35B9F-8614-4969-930E-987F5070576B}">
      <dgm:prSet/>
      <dgm:spPr/>
      <dgm:t>
        <a:bodyPr/>
        <a:lstStyle/>
        <a:p>
          <a:pPr>
            <a:lnSpc>
              <a:spcPct val="100000"/>
            </a:lnSpc>
          </a:pPr>
          <a:endParaRPr lang="en-US">
            <a:solidFill>
              <a:schemeClr val="bg2">
                <a:lumMod val="25000"/>
              </a:schemeClr>
            </a:solidFill>
          </a:endParaRPr>
        </a:p>
      </dgm:t>
    </dgm:pt>
    <dgm:pt modelId="{0403648A-ED6B-464C-AD80-39BFB0658517}">
      <dgm:prSet/>
      <dgm:spPr/>
      <dgm:t>
        <a:bodyPr/>
        <a:lstStyle/>
        <a:p>
          <a:pPr>
            <a:lnSpc>
              <a:spcPct val="100000"/>
            </a:lnSpc>
          </a:pPr>
          <a:r>
            <a:rPr lang="pt-BR" dirty="0">
              <a:solidFill>
                <a:schemeClr val="bg2">
                  <a:lumMod val="25000"/>
                </a:schemeClr>
              </a:solidFill>
            </a:rPr>
            <a:t>São usadas para verificação de conectividade e descoberta de dispositivos na rede.</a:t>
          </a:r>
          <a:endParaRPr lang="en-US" dirty="0">
            <a:solidFill>
              <a:schemeClr val="bg2">
                <a:lumMod val="25000"/>
              </a:schemeClr>
            </a:solidFill>
          </a:endParaRPr>
        </a:p>
      </dgm:t>
    </dgm:pt>
    <dgm:pt modelId="{C9358310-1FAB-4EF2-8C1D-BC8FA9F70AC4}" type="parTrans" cxnId="{89CC9AD7-C712-431A-AD27-742B33E7649D}">
      <dgm:prSet/>
      <dgm:spPr/>
      <dgm:t>
        <a:bodyPr/>
        <a:lstStyle/>
        <a:p>
          <a:endParaRPr lang="en-US">
            <a:solidFill>
              <a:schemeClr val="bg2">
                <a:lumMod val="25000"/>
              </a:schemeClr>
            </a:solidFill>
          </a:endParaRPr>
        </a:p>
      </dgm:t>
    </dgm:pt>
    <dgm:pt modelId="{8EBF6E87-9056-42F0-AFD7-8032BF036249}" type="sibTrans" cxnId="{89CC9AD7-C712-431A-AD27-742B33E7649D}">
      <dgm:prSet/>
      <dgm:spPr/>
      <dgm:t>
        <a:bodyPr/>
        <a:lstStyle/>
        <a:p>
          <a:endParaRPr lang="en-US">
            <a:solidFill>
              <a:schemeClr val="bg2">
                <a:lumMod val="25000"/>
              </a:schemeClr>
            </a:solidFill>
          </a:endParaRPr>
        </a:p>
      </dgm:t>
    </dgm:pt>
    <dgm:pt modelId="{9E02CD1F-B688-483C-A153-4D9E614EB5EE}" type="pres">
      <dgm:prSet presAssocID="{51B9E151-07F3-4CE8-B64E-DC5C7758C7DE}" presName="root" presStyleCnt="0">
        <dgm:presLayoutVars>
          <dgm:dir/>
          <dgm:resizeHandles val="exact"/>
        </dgm:presLayoutVars>
      </dgm:prSet>
      <dgm:spPr/>
    </dgm:pt>
    <dgm:pt modelId="{563297ED-F07B-49DD-9B93-9237BF0AB43E}" type="pres">
      <dgm:prSet presAssocID="{51B9E151-07F3-4CE8-B64E-DC5C7758C7DE}" presName="container" presStyleCnt="0">
        <dgm:presLayoutVars>
          <dgm:dir/>
          <dgm:resizeHandles val="exact"/>
        </dgm:presLayoutVars>
      </dgm:prSet>
      <dgm:spPr/>
    </dgm:pt>
    <dgm:pt modelId="{5B1BBE1F-1AB5-4360-A400-42637E85FC1B}" type="pres">
      <dgm:prSet presAssocID="{DE83E87C-5981-4133-8BCE-4032BC08E005}" presName="compNode" presStyleCnt="0"/>
      <dgm:spPr/>
    </dgm:pt>
    <dgm:pt modelId="{940E2E27-1651-45C2-8B88-3AB641A1BBF7}" type="pres">
      <dgm:prSet presAssocID="{DE83E87C-5981-4133-8BCE-4032BC08E005}" presName="iconBgRect" presStyleLbl="bgShp" presStyleIdx="0" presStyleCnt="4"/>
      <dgm:spPr>
        <a:solidFill>
          <a:schemeClr val="accent3"/>
        </a:solidFill>
      </dgm:spPr>
    </dgm:pt>
    <dgm:pt modelId="{A9E4DA71-1726-4273-9AB3-8570A0A9780C}" type="pres">
      <dgm:prSet presAssocID="{DE83E87C-5981-4133-8BCE-4032BC08E005}" presName="iconRect" presStyleLbl="node1" presStyleIdx="0" presStyleCnt="4"/>
      <dgm:spPr>
        <a:blipFill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ervidor"/>
        </a:ext>
      </dgm:extLst>
    </dgm:pt>
    <dgm:pt modelId="{4F03B503-3CE0-4EC6-8F40-9E381091427C}" type="pres">
      <dgm:prSet presAssocID="{DE83E87C-5981-4133-8BCE-4032BC08E005}" presName="spaceRect" presStyleCnt="0"/>
      <dgm:spPr/>
    </dgm:pt>
    <dgm:pt modelId="{A5EBE27B-8553-44FF-9D14-1F4A04CA1D09}" type="pres">
      <dgm:prSet presAssocID="{DE83E87C-5981-4133-8BCE-4032BC08E005}" presName="textRect" presStyleLbl="revTx" presStyleIdx="0" presStyleCnt="4">
        <dgm:presLayoutVars>
          <dgm:chMax val="1"/>
          <dgm:chPref val="1"/>
        </dgm:presLayoutVars>
      </dgm:prSet>
      <dgm:spPr/>
    </dgm:pt>
    <dgm:pt modelId="{8585491C-853C-426B-84B2-89AFB6053A9C}" type="pres">
      <dgm:prSet presAssocID="{975EADF4-9FF7-4544-8AAA-B079ADA48C24}" presName="sibTrans" presStyleLbl="sibTrans2D1" presStyleIdx="0" presStyleCnt="0"/>
      <dgm:spPr/>
    </dgm:pt>
    <dgm:pt modelId="{B395E204-8F1A-4F4D-808B-AB222EF8E937}" type="pres">
      <dgm:prSet presAssocID="{A0E0EF4C-00AA-4896-8AD9-47194A6507FA}" presName="compNode" presStyleCnt="0"/>
      <dgm:spPr/>
    </dgm:pt>
    <dgm:pt modelId="{6816BD1A-BC9C-4758-974B-6716DA134406}" type="pres">
      <dgm:prSet presAssocID="{A0E0EF4C-00AA-4896-8AD9-47194A6507FA}" presName="iconBgRect" presStyleLbl="bgShp" presStyleIdx="1" presStyleCnt="4"/>
      <dgm:spPr>
        <a:solidFill>
          <a:schemeClr val="accent3"/>
        </a:solidFill>
      </dgm:spPr>
    </dgm:pt>
    <dgm:pt modelId="{B944DF76-D20B-44D6-83C8-2BF6F59F79E3}" type="pres">
      <dgm:prSet presAssocID="{A0E0EF4C-00AA-4896-8AD9-47194A6507FA}" presName="iconRect" presStyleLbl="node1" presStyleIdx="1" presStyleCnt="4"/>
      <dgm:spPr>
        <a:blipFill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cessador"/>
        </a:ext>
      </dgm:extLst>
    </dgm:pt>
    <dgm:pt modelId="{27BFBB78-7673-49F3-AE0F-26F5C0BB38CF}" type="pres">
      <dgm:prSet presAssocID="{A0E0EF4C-00AA-4896-8AD9-47194A6507FA}" presName="spaceRect" presStyleCnt="0"/>
      <dgm:spPr/>
    </dgm:pt>
    <dgm:pt modelId="{ECE9E0AD-E38C-443A-9F71-F515CFFAA945}" type="pres">
      <dgm:prSet presAssocID="{A0E0EF4C-00AA-4896-8AD9-47194A6507FA}" presName="textRect" presStyleLbl="revTx" presStyleIdx="1" presStyleCnt="4">
        <dgm:presLayoutVars>
          <dgm:chMax val="1"/>
          <dgm:chPref val="1"/>
        </dgm:presLayoutVars>
      </dgm:prSet>
      <dgm:spPr/>
    </dgm:pt>
    <dgm:pt modelId="{AE506DB9-DD12-442D-8C13-6F2CB3764BE7}" type="pres">
      <dgm:prSet presAssocID="{8C6F64B3-2528-4BB5-B3A3-1C0F5E31E778}" presName="sibTrans" presStyleLbl="sibTrans2D1" presStyleIdx="0" presStyleCnt="0"/>
      <dgm:spPr/>
    </dgm:pt>
    <dgm:pt modelId="{8B7CE4C2-5098-4FB5-92BC-C375768D324C}" type="pres">
      <dgm:prSet presAssocID="{B68E9501-D09C-4193-8086-1EED0F59ECE2}" presName="compNode" presStyleCnt="0"/>
      <dgm:spPr/>
    </dgm:pt>
    <dgm:pt modelId="{B27010AB-DC68-4029-BCB5-54BD58D36369}" type="pres">
      <dgm:prSet presAssocID="{B68E9501-D09C-4193-8086-1EED0F59ECE2}" presName="iconBgRect" presStyleLbl="bgShp" presStyleIdx="2" presStyleCnt="4"/>
      <dgm:spPr>
        <a:solidFill>
          <a:schemeClr val="accent3"/>
        </a:solidFill>
      </dgm:spPr>
    </dgm:pt>
    <dgm:pt modelId="{FFEF8CC1-6F2D-4A8E-802F-4D594AE0CDDF}" type="pres">
      <dgm:prSet presAssocID="{B68E9501-D09C-4193-8086-1EED0F59ECE2}" presName="iconRect" presStyleLbl="node1" presStyleIdx="2" presStyleCnt="4"/>
      <dgm:spPr>
        <a:blipFill>
          <a:blip xmlns:r="http://schemas.openxmlformats.org/officeDocument/2006/relationships" r:embed="rId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erramentas"/>
        </a:ext>
      </dgm:extLst>
    </dgm:pt>
    <dgm:pt modelId="{9E1DF6E3-7593-4510-A687-0A1BB897E146}" type="pres">
      <dgm:prSet presAssocID="{B68E9501-D09C-4193-8086-1EED0F59ECE2}" presName="spaceRect" presStyleCnt="0"/>
      <dgm:spPr/>
    </dgm:pt>
    <dgm:pt modelId="{54217A76-F207-4C29-BEEE-07319967A21B}" type="pres">
      <dgm:prSet presAssocID="{B68E9501-D09C-4193-8086-1EED0F59ECE2}" presName="textRect" presStyleLbl="revTx" presStyleIdx="2" presStyleCnt="4">
        <dgm:presLayoutVars>
          <dgm:chMax val="1"/>
          <dgm:chPref val="1"/>
        </dgm:presLayoutVars>
      </dgm:prSet>
      <dgm:spPr/>
    </dgm:pt>
    <dgm:pt modelId="{A0D89DEB-F9A7-4682-B499-8A931EEC1BA0}" type="pres">
      <dgm:prSet presAssocID="{D579E0A9-00A0-4569-B788-AA0E044E2A4E}" presName="sibTrans" presStyleLbl="sibTrans2D1" presStyleIdx="0" presStyleCnt="0"/>
      <dgm:spPr/>
    </dgm:pt>
    <dgm:pt modelId="{C1F868CA-8A20-432D-B724-C0BD180D4465}" type="pres">
      <dgm:prSet presAssocID="{0403648A-ED6B-464C-AD80-39BFB0658517}" presName="compNode" presStyleCnt="0"/>
      <dgm:spPr/>
    </dgm:pt>
    <dgm:pt modelId="{3ECB385E-997F-4A60-9D92-8E585E47DB57}" type="pres">
      <dgm:prSet presAssocID="{0403648A-ED6B-464C-AD80-39BFB0658517}" presName="iconBgRect" presStyleLbl="bgShp" presStyleIdx="3" presStyleCnt="4"/>
      <dgm:spPr>
        <a:solidFill>
          <a:schemeClr val="accent3"/>
        </a:solidFill>
      </dgm:spPr>
    </dgm:pt>
    <dgm:pt modelId="{E0953236-AB46-4CA3-B3AF-7426DCC08B5D}" type="pres">
      <dgm:prSet presAssocID="{0403648A-ED6B-464C-AD80-39BFB0658517}" presName="iconRect" presStyleLbl="node1" presStyleIdx="3" presStyleCnt="4"/>
      <dgm:spPr>
        <a:blipFill>
          <a:blip xmlns:r="http://schemas.openxmlformats.org/officeDocument/2006/relationships" r:embed="rId7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gramador"/>
        </a:ext>
      </dgm:extLst>
    </dgm:pt>
    <dgm:pt modelId="{22B006EB-1AB1-4319-B5F7-D8AE2BADDEE6}" type="pres">
      <dgm:prSet presAssocID="{0403648A-ED6B-464C-AD80-39BFB0658517}" presName="spaceRect" presStyleCnt="0"/>
      <dgm:spPr/>
    </dgm:pt>
    <dgm:pt modelId="{F7CE56D7-4ADB-4311-98EA-F7DDBBEFCBF3}" type="pres">
      <dgm:prSet presAssocID="{0403648A-ED6B-464C-AD80-39BFB0658517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84752930-586C-484A-8176-0C92A3D383AB}" type="presOf" srcId="{8C6F64B3-2528-4BB5-B3A3-1C0F5E31E778}" destId="{AE506DB9-DD12-442D-8C13-6F2CB3764BE7}" srcOrd="0" destOrd="0" presId="urn:microsoft.com/office/officeart/2018/2/layout/IconCircleList"/>
    <dgm:cxn modelId="{7AD0ED31-67C1-4528-961E-0360640B209B}" srcId="{51B9E151-07F3-4CE8-B64E-DC5C7758C7DE}" destId="{DE83E87C-5981-4133-8BCE-4032BC08E005}" srcOrd="0" destOrd="0" parTransId="{7225C53B-940A-4694-AEA0-011AD1E1288B}" sibTransId="{975EADF4-9FF7-4544-8AAA-B079ADA48C24}"/>
    <dgm:cxn modelId="{FB905F35-A0D6-4810-8095-2D1F3A4D72BF}" type="presOf" srcId="{51B9E151-07F3-4CE8-B64E-DC5C7758C7DE}" destId="{9E02CD1F-B688-483C-A153-4D9E614EB5EE}" srcOrd="0" destOrd="0" presId="urn:microsoft.com/office/officeart/2018/2/layout/IconCircleList"/>
    <dgm:cxn modelId="{C5D58C35-12C0-44C2-A871-D7EFFC884FFE}" type="presOf" srcId="{0403648A-ED6B-464C-AD80-39BFB0658517}" destId="{F7CE56D7-4ADB-4311-98EA-F7DDBBEFCBF3}" srcOrd="0" destOrd="0" presId="urn:microsoft.com/office/officeart/2018/2/layout/IconCircleList"/>
    <dgm:cxn modelId="{9488D94D-04CB-49BB-BF6F-9FB2ADF27995}" type="presOf" srcId="{DE83E87C-5981-4133-8BCE-4032BC08E005}" destId="{A5EBE27B-8553-44FF-9D14-1F4A04CA1D09}" srcOrd="0" destOrd="0" presId="urn:microsoft.com/office/officeart/2018/2/layout/IconCircleList"/>
    <dgm:cxn modelId="{0916D376-C741-43C9-98C9-4A4A02D4989A}" srcId="{51B9E151-07F3-4CE8-B64E-DC5C7758C7DE}" destId="{A0E0EF4C-00AA-4896-8AD9-47194A6507FA}" srcOrd="1" destOrd="0" parTransId="{AB66D130-F252-408D-B407-094FB931026B}" sibTransId="{8C6F64B3-2528-4BB5-B3A3-1C0F5E31E778}"/>
    <dgm:cxn modelId="{65E37795-BD47-48AD-97CC-94AE4088BABB}" type="presOf" srcId="{A0E0EF4C-00AA-4896-8AD9-47194A6507FA}" destId="{ECE9E0AD-E38C-443A-9F71-F515CFFAA945}" srcOrd="0" destOrd="0" presId="urn:microsoft.com/office/officeart/2018/2/layout/IconCircleList"/>
    <dgm:cxn modelId="{1AD35B9F-8614-4969-930E-987F5070576B}" srcId="{51B9E151-07F3-4CE8-B64E-DC5C7758C7DE}" destId="{B68E9501-D09C-4193-8086-1EED0F59ECE2}" srcOrd="2" destOrd="0" parTransId="{A933FA82-4BC9-49E3-BB00-8030C263E129}" sibTransId="{D579E0A9-00A0-4569-B788-AA0E044E2A4E}"/>
    <dgm:cxn modelId="{FA91A9BA-EB08-4A86-A69E-4AC8148D02F9}" type="presOf" srcId="{975EADF4-9FF7-4544-8AAA-B079ADA48C24}" destId="{8585491C-853C-426B-84B2-89AFB6053A9C}" srcOrd="0" destOrd="0" presId="urn:microsoft.com/office/officeart/2018/2/layout/IconCircleList"/>
    <dgm:cxn modelId="{8AD756D1-C272-4E1F-BBE6-6712CB149E74}" type="presOf" srcId="{B68E9501-D09C-4193-8086-1EED0F59ECE2}" destId="{54217A76-F207-4C29-BEEE-07319967A21B}" srcOrd="0" destOrd="0" presId="urn:microsoft.com/office/officeart/2018/2/layout/IconCircleList"/>
    <dgm:cxn modelId="{89CC9AD7-C712-431A-AD27-742B33E7649D}" srcId="{51B9E151-07F3-4CE8-B64E-DC5C7758C7DE}" destId="{0403648A-ED6B-464C-AD80-39BFB0658517}" srcOrd="3" destOrd="0" parTransId="{C9358310-1FAB-4EF2-8C1D-BC8FA9F70AC4}" sibTransId="{8EBF6E87-9056-42F0-AFD7-8032BF036249}"/>
    <dgm:cxn modelId="{B0BDDBEE-7D0D-4A3F-9119-189992F1FEF7}" type="presOf" srcId="{D579E0A9-00A0-4569-B788-AA0E044E2A4E}" destId="{A0D89DEB-F9A7-4682-B499-8A931EEC1BA0}" srcOrd="0" destOrd="0" presId="urn:microsoft.com/office/officeart/2018/2/layout/IconCircleList"/>
    <dgm:cxn modelId="{1DAA8464-6857-4399-8043-7B8D7E679690}" type="presParOf" srcId="{9E02CD1F-B688-483C-A153-4D9E614EB5EE}" destId="{563297ED-F07B-49DD-9B93-9237BF0AB43E}" srcOrd="0" destOrd="0" presId="urn:microsoft.com/office/officeart/2018/2/layout/IconCircleList"/>
    <dgm:cxn modelId="{264C1982-9C6F-464B-94BC-CDF264AC760D}" type="presParOf" srcId="{563297ED-F07B-49DD-9B93-9237BF0AB43E}" destId="{5B1BBE1F-1AB5-4360-A400-42637E85FC1B}" srcOrd="0" destOrd="0" presId="urn:microsoft.com/office/officeart/2018/2/layout/IconCircleList"/>
    <dgm:cxn modelId="{8E4E0893-FB34-4FB1-B9D3-D60C7C64FAB9}" type="presParOf" srcId="{5B1BBE1F-1AB5-4360-A400-42637E85FC1B}" destId="{940E2E27-1651-45C2-8B88-3AB641A1BBF7}" srcOrd="0" destOrd="0" presId="urn:microsoft.com/office/officeart/2018/2/layout/IconCircleList"/>
    <dgm:cxn modelId="{85EDFBBB-4C49-4A68-B248-98EA40498901}" type="presParOf" srcId="{5B1BBE1F-1AB5-4360-A400-42637E85FC1B}" destId="{A9E4DA71-1726-4273-9AB3-8570A0A9780C}" srcOrd="1" destOrd="0" presId="urn:microsoft.com/office/officeart/2018/2/layout/IconCircleList"/>
    <dgm:cxn modelId="{5565D2E7-89E2-4EF3-847B-AA64C3F51B10}" type="presParOf" srcId="{5B1BBE1F-1AB5-4360-A400-42637E85FC1B}" destId="{4F03B503-3CE0-4EC6-8F40-9E381091427C}" srcOrd="2" destOrd="0" presId="urn:microsoft.com/office/officeart/2018/2/layout/IconCircleList"/>
    <dgm:cxn modelId="{3989BBF7-6223-4BB3-96D4-AC19B79DD163}" type="presParOf" srcId="{5B1BBE1F-1AB5-4360-A400-42637E85FC1B}" destId="{A5EBE27B-8553-44FF-9D14-1F4A04CA1D09}" srcOrd="3" destOrd="0" presId="urn:microsoft.com/office/officeart/2018/2/layout/IconCircleList"/>
    <dgm:cxn modelId="{C740A9D4-07C0-4D95-AA24-BC61A25859C7}" type="presParOf" srcId="{563297ED-F07B-49DD-9B93-9237BF0AB43E}" destId="{8585491C-853C-426B-84B2-89AFB6053A9C}" srcOrd="1" destOrd="0" presId="urn:microsoft.com/office/officeart/2018/2/layout/IconCircleList"/>
    <dgm:cxn modelId="{45C28BB2-1504-4B3C-B718-17837A428780}" type="presParOf" srcId="{563297ED-F07B-49DD-9B93-9237BF0AB43E}" destId="{B395E204-8F1A-4F4D-808B-AB222EF8E937}" srcOrd="2" destOrd="0" presId="urn:microsoft.com/office/officeart/2018/2/layout/IconCircleList"/>
    <dgm:cxn modelId="{038BC972-A49D-436E-9FD7-4D3D73FF8CE9}" type="presParOf" srcId="{B395E204-8F1A-4F4D-808B-AB222EF8E937}" destId="{6816BD1A-BC9C-4758-974B-6716DA134406}" srcOrd="0" destOrd="0" presId="urn:microsoft.com/office/officeart/2018/2/layout/IconCircleList"/>
    <dgm:cxn modelId="{AD1F4F4B-535E-4DB8-AAB2-54F91C72BC64}" type="presParOf" srcId="{B395E204-8F1A-4F4D-808B-AB222EF8E937}" destId="{B944DF76-D20B-44D6-83C8-2BF6F59F79E3}" srcOrd="1" destOrd="0" presId="urn:microsoft.com/office/officeart/2018/2/layout/IconCircleList"/>
    <dgm:cxn modelId="{2C179A9A-0FE3-463F-9C89-EB4806A3C133}" type="presParOf" srcId="{B395E204-8F1A-4F4D-808B-AB222EF8E937}" destId="{27BFBB78-7673-49F3-AE0F-26F5C0BB38CF}" srcOrd="2" destOrd="0" presId="urn:microsoft.com/office/officeart/2018/2/layout/IconCircleList"/>
    <dgm:cxn modelId="{8BEEA41C-B0DB-43B2-B93B-C26DE5F30401}" type="presParOf" srcId="{B395E204-8F1A-4F4D-808B-AB222EF8E937}" destId="{ECE9E0AD-E38C-443A-9F71-F515CFFAA945}" srcOrd="3" destOrd="0" presId="urn:microsoft.com/office/officeart/2018/2/layout/IconCircleList"/>
    <dgm:cxn modelId="{F40805F0-681B-4549-B170-02BEB98BF9ED}" type="presParOf" srcId="{563297ED-F07B-49DD-9B93-9237BF0AB43E}" destId="{AE506DB9-DD12-442D-8C13-6F2CB3764BE7}" srcOrd="3" destOrd="0" presId="urn:microsoft.com/office/officeart/2018/2/layout/IconCircleList"/>
    <dgm:cxn modelId="{395E0A2B-CEAE-4406-BB22-C227A519A631}" type="presParOf" srcId="{563297ED-F07B-49DD-9B93-9237BF0AB43E}" destId="{8B7CE4C2-5098-4FB5-92BC-C375768D324C}" srcOrd="4" destOrd="0" presId="urn:microsoft.com/office/officeart/2018/2/layout/IconCircleList"/>
    <dgm:cxn modelId="{5AEC5159-D5B0-4537-894C-CD5948F8161F}" type="presParOf" srcId="{8B7CE4C2-5098-4FB5-92BC-C375768D324C}" destId="{B27010AB-DC68-4029-BCB5-54BD58D36369}" srcOrd="0" destOrd="0" presId="urn:microsoft.com/office/officeart/2018/2/layout/IconCircleList"/>
    <dgm:cxn modelId="{ECC5D4CB-CC8A-4F34-8938-9327EF6D1825}" type="presParOf" srcId="{8B7CE4C2-5098-4FB5-92BC-C375768D324C}" destId="{FFEF8CC1-6F2D-4A8E-802F-4D594AE0CDDF}" srcOrd="1" destOrd="0" presId="urn:microsoft.com/office/officeart/2018/2/layout/IconCircleList"/>
    <dgm:cxn modelId="{4C0B03DB-EDB8-4E84-B32C-D6B77EE5F37B}" type="presParOf" srcId="{8B7CE4C2-5098-4FB5-92BC-C375768D324C}" destId="{9E1DF6E3-7593-4510-A687-0A1BB897E146}" srcOrd="2" destOrd="0" presId="urn:microsoft.com/office/officeart/2018/2/layout/IconCircleList"/>
    <dgm:cxn modelId="{B634891B-3109-4F33-8921-12EFE49D2D68}" type="presParOf" srcId="{8B7CE4C2-5098-4FB5-92BC-C375768D324C}" destId="{54217A76-F207-4C29-BEEE-07319967A21B}" srcOrd="3" destOrd="0" presId="urn:microsoft.com/office/officeart/2018/2/layout/IconCircleList"/>
    <dgm:cxn modelId="{4D4C0CB4-5863-438B-BE73-FB017C8E98A2}" type="presParOf" srcId="{563297ED-F07B-49DD-9B93-9237BF0AB43E}" destId="{A0D89DEB-F9A7-4682-B499-8A931EEC1BA0}" srcOrd="5" destOrd="0" presId="urn:microsoft.com/office/officeart/2018/2/layout/IconCircleList"/>
    <dgm:cxn modelId="{78B97A98-5DD3-496C-B057-DF900650EF92}" type="presParOf" srcId="{563297ED-F07B-49DD-9B93-9237BF0AB43E}" destId="{C1F868CA-8A20-432D-B724-C0BD180D4465}" srcOrd="6" destOrd="0" presId="urn:microsoft.com/office/officeart/2018/2/layout/IconCircleList"/>
    <dgm:cxn modelId="{E1AA775D-55DD-444D-8DBE-114D5D6A2245}" type="presParOf" srcId="{C1F868CA-8A20-432D-B724-C0BD180D4465}" destId="{3ECB385E-997F-4A60-9D92-8E585E47DB57}" srcOrd="0" destOrd="0" presId="urn:microsoft.com/office/officeart/2018/2/layout/IconCircleList"/>
    <dgm:cxn modelId="{FDAE62F5-5541-4D23-8072-F3B17EF2E5CE}" type="presParOf" srcId="{C1F868CA-8A20-432D-B724-C0BD180D4465}" destId="{E0953236-AB46-4CA3-B3AF-7426DCC08B5D}" srcOrd="1" destOrd="0" presId="urn:microsoft.com/office/officeart/2018/2/layout/IconCircleList"/>
    <dgm:cxn modelId="{DFCCBC40-57D3-4BD7-9C92-65941C676090}" type="presParOf" srcId="{C1F868CA-8A20-432D-B724-C0BD180D4465}" destId="{22B006EB-1AB1-4319-B5F7-D8AE2BADDEE6}" srcOrd="2" destOrd="0" presId="urn:microsoft.com/office/officeart/2018/2/layout/IconCircleList"/>
    <dgm:cxn modelId="{50B723BF-0F7D-49CA-ADE2-21CD300C07C9}" type="presParOf" srcId="{C1F868CA-8A20-432D-B724-C0BD180D4465}" destId="{F7CE56D7-4ADB-4311-98EA-F7DDBBEFCBF3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C023AF7C-7546-41D1-8CAB-DD68F1427ECB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E4AC81E-D7CF-4D9E-98E5-FDFFFAC416EC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pt-BR" sz="1600" dirty="0">
              <a:solidFill>
                <a:schemeClr val="bg2">
                  <a:lumMod val="25000"/>
                </a:schemeClr>
              </a:solidFill>
            </a:rPr>
            <a:t>O </a:t>
          </a:r>
          <a:r>
            <a:rPr lang="pt-BR" sz="1600" dirty="0" err="1">
              <a:solidFill>
                <a:schemeClr val="bg2">
                  <a:lumMod val="25000"/>
                </a:schemeClr>
              </a:solidFill>
            </a:rPr>
            <a:t>Nmap</a:t>
          </a:r>
          <a:r>
            <a:rPr lang="pt-BR" sz="1600" dirty="0">
              <a:solidFill>
                <a:schemeClr val="bg2">
                  <a:lumMod val="25000"/>
                </a:schemeClr>
              </a:solidFill>
            </a:rPr>
            <a:t> realiza o Host </a:t>
          </a:r>
          <a:r>
            <a:rPr lang="pt-BR" sz="1600" dirty="0" err="1">
              <a:solidFill>
                <a:schemeClr val="bg2">
                  <a:lumMod val="25000"/>
                </a:schemeClr>
              </a:solidFill>
            </a:rPr>
            <a:t>Scan</a:t>
          </a:r>
          <a:r>
            <a:rPr lang="pt-BR" sz="1600" dirty="0">
              <a:solidFill>
                <a:schemeClr val="bg2">
                  <a:lumMod val="25000"/>
                </a:schemeClr>
              </a:solidFill>
            </a:rPr>
            <a:t> de forma abrangente, testando diferentes tipos de pacotes ICMP e verificando as portas 443 e 80 do protocolo TCP.</a:t>
          </a:r>
          <a:endParaRPr lang="en-US" sz="1600" dirty="0">
            <a:solidFill>
              <a:schemeClr val="bg2">
                <a:lumMod val="25000"/>
              </a:schemeClr>
            </a:solidFill>
          </a:endParaRPr>
        </a:p>
      </dgm:t>
    </dgm:pt>
    <dgm:pt modelId="{DE7F9D4B-5193-4A22-B846-D28AC16209A2}" type="parTrans" cxnId="{175D9254-DC15-43B6-AF69-FE105B3F90E9}">
      <dgm:prSet/>
      <dgm:spPr/>
      <dgm:t>
        <a:bodyPr/>
        <a:lstStyle/>
        <a:p>
          <a:endParaRPr lang="en-US" sz="1600">
            <a:solidFill>
              <a:schemeClr val="bg2">
                <a:lumMod val="25000"/>
              </a:schemeClr>
            </a:solidFill>
          </a:endParaRPr>
        </a:p>
      </dgm:t>
    </dgm:pt>
    <dgm:pt modelId="{F2C4DE25-B711-4693-8F85-8ACCBA2D623F}" type="sibTrans" cxnId="{175D9254-DC15-43B6-AF69-FE105B3F90E9}">
      <dgm:prSet/>
      <dgm:spPr/>
      <dgm:t>
        <a:bodyPr/>
        <a:lstStyle/>
        <a:p>
          <a:endParaRPr lang="en-US" sz="1600">
            <a:solidFill>
              <a:schemeClr val="bg2">
                <a:lumMod val="25000"/>
              </a:schemeClr>
            </a:solidFill>
          </a:endParaRPr>
        </a:p>
      </dgm:t>
    </dgm:pt>
    <dgm:pt modelId="{BD718879-F965-486F-AC79-E3C3ECB03C8B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pt-BR" sz="1600" dirty="0">
              <a:solidFill>
                <a:schemeClr val="bg2">
                  <a:lumMod val="25000"/>
                </a:schemeClr>
              </a:solidFill>
            </a:rPr>
            <a:t>O </a:t>
          </a:r>
          <a:r>
            <a:rPr lang="pt-BR" sz="1600" dirty="0" err="1">
              <a:solidFill>
                <a:schemeClr val="bg2">
                  <a:lumMod val="25000"/>
                </a:schemeClr>
              </a:solidFill>
            </a:rPr>
            <a:t>Nmap</a:t>
          </a:r>
          <a:r>
            <a:rPr lang="pt-BR" sz="1600" dirty="0">
              <a:solidFill>
                <a:schemeClr val="bg2">
                  <a:lumMod val="25000"/>
                </a:schemeClr>
              </a:solidFill>
            </a:rPr>
            <a:t>, por padrão, começa verificando a disponibilidade do host e, se ativo, realiza uma varredura nas mil portas mais comuns.</a:t>
          </a:r>
          <a:endParaRPr lang="en-US" sz="1600" dirty="0">
            <a:solidFill>
              <a:schemeClr val="bg2">
                <a:lumMod val="25000"/>
              </a:schemeClr>
            </a:solidFill>
          </a:endParaRPr>
        </a:p>
      </dgm:t>
    </dgm:pt>
    <dgm:pt modelId="{50AC457A-BBB8-4611-B576-1B74EC6A861A}" type="parTrans" cxnId="{5FC854EA-F9BD-41BC-86B0-88B7D5249F1D}">
      <dgm:prSet/>
      <dgm:spPr/>
      <dgm:t>
        <a:bodyPr/>
        <a:lstStyle/>
        <a:p>
          <a:endParaRPr lang="en-US" sz="1600">
            <a:solidFill>
              <a:schemeClr val="bg2">
                <a:lumMod val="25000"/>
              </a:schemeClr>
            </a:solidFill>
          </a:endParaRPr>
        </a:p>
      </dgm:t>
    </dgm:pt>
    <dgm:pt modelId="{780B940B-7697-4A11-9BED-D07C5E47E6F2}" type="sibTrans" cxnId="{5FC854EA-F9BD-41BC-86B0-88B7D5249F1D}">
      <dgm:prSet/>
      <dgm:spPr/>
      <dgm:t>
        <a:bodyPr/>
        <a:lstStyle/>
        <a:p>
          <a:endParaRPr lang="en-US" sz="1600">
            <a:solidFill>
              <a:schemeClr val="bg2">
                <a:lumMod val="25000"/>
              </a:schemeClr>
            </a:solidFill>
          </a:endParaRPr>
        </a:p>
      </dgm:t>
    </dgm:pt>
    <dgm:pt modelId="{94EE4BD2-6189-4770-AC61-EFBA87DE32DC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pt-BR" sz="1600" dirty="0">
              <a:solidFill>
                <a:schemeClr val="bg2">
                  <a:lumMod val="25000"/>
                </a:schemeClr>
              </a:solidFill>
            </a:rPr>
            <a:t>A opção '-</a:t>
          </a:r>
          <a:r>
            <a:rPr lang="pt-BR" sz="1600" dirty="0" err="1">
              <a:solidFill>
                <a:schemeClr val="bg2">
                  <a:lumMod val="25000"/>
                </a:schemeClr>
              </a:solidFill>
            </a:rPr>
            <a:t>sn</a:t>
          </a:r>
          <a:r>
            <a:rPr lang="pt-BR" sz="1600" dirty="0">
              <a:solidFill>
                <a:schemeClr val="bg2">
                  <a:lumMod val="25000"/>
                </a:schemeClr>
              </a:solidFill>
            </a:rPr>
            <a:t>' é usada para instruir o </a:t>
          </a:r>
          <a:r>
            <a:rPr lang="pt-BR" sz="1600" dirty="0" err="1">
              <a:solidFill>
                <a:schemeClr val="bg2">
                  <a:lumMod val="25000"/>
                </a:schemeClr>
              </a:solidFill>
            </a:rPr>
            <a:t>Nmap</a:t>
          </a:r>
          <a:r>
            <a:rPr lang="pt-BR" sz="1600" dirty="0">
              <a:solidFill>
                <a:schemeClr val="bg2">
                  <a:lumMod val="25000"/>
                </a:schemeClr>
              </a:solidFill>
            </a:rPr>
            <a:t> a verificar apenas a disponibilidade dos hosts.</a:t>
          </a:r>
          <a:endParaRPr lang="en-US" sz="1600" dirty="0">
            <a:solidFill>
              <a:schemeClr val="bg2">
                <a:lumMod val="25000"/>
              </a:schemeClr>
            </a:solidFill>
          </a:endParaRPr>
        </a:p>
      </dgm:t>
    </dgm:pt>
    <dgm:pt modelId="{DF8FE526-D3EF-4A59-911B-FF8772D9F2BE}" type="parTrans" cxnId="{591B501E-9A69-46CE-ACED-2D64EAF38346}">
      <dgm:prSet/>
      <dgm:spPr/>
      <dgm:t>
        <a:bodyPr/>
        <a:lstStyle/>
        <a:p>
          <a:endParaRPr lang="en-US" sz="1600">
            <a:solidFill>
              <a:schemeClr val="bg2">
                <a:lumMod val="25000"/>
              </a:schemeClr>
            </a:solidFill>
          </a:endParaRPr>
        </a:p>
      </dgm:t>
    </dgm:pt>
    <dgm:pt modelId="{73095CB4-4B1D-46A0-98D1-5A33DBBDF678}" type="sibTrans" cxnId="{591B501E-9A69-46CE-ACED-2D64EAF38346}">
      <dgm:prSet/>
      <dgm:spPr/>
      <dgm:t>
        <a:bodyPr/>
        <a:lstStyle/>
        <a:p>
          <a:endParaRPr lang="en-US" sz="1600">
            <a:solidFill>
              <a:schemeClr val="bg2">
                <a:lumMod val="25000"/>
              </a:schemeClr>
            </a:solidFill>
          </a:endParaRPr>
        </a:p>
      </dgm:t>
    </dgm:pt>
    <dgm:pt modelId="{21DA6A07-F42A-4EAF-9558-3A7EE386CDCC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pt-BR" sz="1600">
              <a:solidFill>
                <a:schemeClr val="bg2">
                  <a:lumMod val="25000"/>
                </a:schemeClr>
              </a:solidFill>
            </a:rPr>
            <a:t>O Nmap identifica os hosts ativos na rede e fornece informações detalhadas sobre eles, como o endereço IP 192.168.56.105 na captura de tela.</a:t>
          </a:r>
          <a:endParaRPr lang="en-US" sz="1600">
            <a:solidFill>
              <a:schemeClr val="bg2">
                <a:lumMod val="25000"/>
              </a:schemeClr>
            </a:solidFill>
          </a:endParaRPr>
        </a:p>
      </dgm:t>
    </dgm:pt>
    <dgm:pt modelId="{65B133CB-869C-4C07-9E3F-25B4C9E38975}" type="parTrans" cxnId="{21E299FB-4F1C-49DA-813D-BA0F427C74AB}">
      <dgm:prSet/>
      <dgm:spPr/>
      <dgm:t>
        <a:bodyPr/>
        <a:lstStyle/>
        <a:p>
          <a:endParaRPr lang="en-US" sz="1600">
            <a:solidFill>
              <a:schemeClr val="bg2">
                <a:lumMod val="25000"/>
              </a:schemeClr>
            </a:solidFill>
          </a:endParaRPr>
        </a:p>
      </dgm:t>
    </dgm:pt>
    <dgm:pt modelId="{9492C803-79D5-414F-9B3E-EA53595D83AB}" type="sibTrans" cxnId="{21E299FB-4F1C-49DA-813D-BA0F427C74AB}">
      <dgm:prSet/>
      <dgm:spPr/>
      <dgm:t>
        <a:bodyPr/>
        <a:lstStyle/>
        <a:p>
          <a:endParaRPr lang="en-US" sz="1600">
            <a:solidFill>
              <a:schemeClr val="bg2">
                <a:lumMod val="25000"/>
              </a:schemeClr>
            </a:solidFill>
          </a:endParaRPr>
        </a:p>
      </dgm:t>
    </dgm:pt>
    <dgm:pt modelId="{024DE698-B4E5-4EB3-888F-7700D2D3ACBF}" type="pres">
      <dgm:prSet presAssocID="{C023AF7C-7546-41D1-8CAB-DD68F1427ECB}" presName="root" presStyleCnt="0">
        <dgm:presLayoutVars>
          <dgm:dir/>
          <dgm:resizeHandles val="exact"/>
        </dgm:presLayoutVars>
      </dgm:prSet>
      <dgm:spPr/>
    </dgm:pt>
    <dgm:pt modelId="{ECAD6C7E-750F-4D2C-AC70-B312C0F94D9A}" type="pres">
      <dgm:prSet presAssocID="{1E4AC81E-D7CF-4D9E-98E5-FDFFFAC416EC}" presName="compNode" presStyleCnt="0"/>
      <dgm:spPr/>
    </dgm:pt>
    <dgm:pt modelId="{02AFFE21-09E9-44AD-9CEE-F901809D07A4}" type="pres">
      <dgm:prSet presAssocID="{1E4AC81E-D7CF-4D9E-98E5-FDFFFAC416EC}" presName="iconRect" presStyleLbl="node1" presStyleIdx="0" presStyleCnt="4" custScaleX="153167" custScaleY="160454"/>
      <dgm:spPr>
        <a:blipFill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cessador"/>
        </a:ext>
      </dgm:extLst>
    </dgm:pt>
    <dgm:pt modelId="{35CEE971-E07A-49FE-B304-2D6E2ECADEE1}" type="pres">
      <dgm:prSet presAssocID="{1E4AC81E-D7CF-4D9E-98E5-FDFFFAC416EC}" presName="spaceRect" presStyleCnt="0"/>
      <dgm:spPr/>
    </dgm:pt>
    <dgm:pt modelId="{D52CB026-25BD-4266-839F-49D3104DAD24}" type="pres">
      <dgm:prSet presAssocID="{1E4AC81E-D7CF-4D9E-98E5-FDFFFAC416EC}" presName="textRect" presStyleLbl="revTx" presStyleIdx="0" presStyleCnt="4" custScaleX="164665">
        <dgm:presLayoutVars>
          <dgm:chMax val="1"/>
          <dgm:chPref val="1"/>
        </dgm:presLayoutVars>
      </dgm:prSet>
      <dgm:spPr/>
    </dgm:pt>
    <dgm:pt modelId="{15631CAB-94E5-409D-B70C-68AB85DCDD68}" type="pres">
      <dgm:prSet presAssocID="{F2C4DE25-B711-4693-8F85-8ACCBA2D623F}" presName="sibTrans" presStyleCnt="0"/>
      <dgm:spPr/>
    </dgm:pt>
    <dgm:pt modelId="{53C9CCFE-BF4C-4AF3-B593-023BF72B8F08}" type="pres">
      <dgm:prSet presAssocID="{BD718879-F965-486F-AC79-E3C3ECB03C8B}" presName="compNode" presStyleCnt="0"/>
      <dgm:spPr/>
    </dgm:pt>
    <dgm:pt modelId="{FF61749C-8821-49E1-BAB0-E97D5C63D027}" type="pres">
      <dgm:prSet presAssocID="{BD718879-F965-486F-AC79-E3C3ECB03C8B}" presName="iconRect" presStyleLbl="node1" presStyleIdx="1" presStyleCnt="4" custScaleX="153167" custScaleY="160454"/>
      <dgm:spPr>
        <a:blipFill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gramador"/>
        </a:ext>
      </dgm:extLst>
    </dgm:pt>
    <dgm:pt modelId="{DF268AA0-8BE8-41FA-9F32-FBD814509B71}" type="pres">
      <dgm:prSet presAssocID="{BD718879-F965-486F-AC79-E3C3ECB03C8B}" presName="spaceRect" presStyleCnt="0"/>
      <dgm:spPr/>
    </dgm:pt>
    <dgm:pt modelId="{7E3CE06A-370A-432A-8752-428CB474C452}" type="pres">
      <dgm:prSet presAssocID="{BD718879-F965-486F-AC79-E3C3ECB03C8B}" presName="textRect" presStyleLbl="revTx" presStyleIdx="1" presStyleCnt="4" custScaleX="212330">
        <dgm:presLayoutVars>
          <dgm:chMax val="1"/>
          <dgm:chPref val="1"/>
        </dgm:presLayoutVars>
      </dgm:prSet>
      <dgm:spPr/>
    </dgm:pt>
    <dgm:pt modelId="{DF00CD0D-FD29-404D-A00E-F9B316B26B58}" type="pres">
      <dgm:prSet presAssocID="{780B940B-7697-4A11-9BED-D07C5E47E6F2}" presName="sibTrans" presStyleCnt="0"/>
      <dgm:spPr/>
    </dgm:pt>
    <dgm:pt modelId="{197CF2BF-94D9-4849-929B-15ACEDFC0898}" type="pres">
      <dgm:prSet presAssocID="{94EE4BD2-6189-4770-AC61-EFBA87DE32DC}" presName="compNode" presStyleCnt="0"/>
      <dgm:spPr/>
    </dgm:pt>
    <dgm:pt modelId="{2238BB54-014E-4025-ADF1-702805D6ED0B}" type="pres">
      <dgm:prSet presAssocID="{94EE4BD2-6189-4770-AC61-EFBA87DE32DC}" presName="iconRect" presStyleLbl="node1" presStyleIdx="2" presStyleCnt="4" custScaleX="153167" custScaleY="160454"/>
      <dgm:spPr>
        <a:blipFill>
          <a:blip xmlns:r="http://schemas.openxmlformats.org/officeDocument/2006/relationships" r:embed="rId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gramadora com preenchimento sólido"/>
        </a:ext>
      </dgm:extLst>
    </dgm:pt>
    <dgm:pt modelId="{458F4118-3BED-4421-8DD2-6B9C9555F57B}" type="pres">
      <dgm:prSet presAssocID="{94EE4BD2-6189-4770-AC61-EFBA87DE32DC}" presName="spaceRect" presStyleCnt="0"/>
      <dgm:spPr/>
    </dgm:pt>
    <dgm:pt modelId="{DE799C89-805B-44CC-A15F-393207BE2280}" type="pres">
      <dgm:prSet presAssocID="{94EE4BD2-6189-4770-AC61-EFBA87DE32DC}" presName="textRect" presStyleLbl="revTx" presStyleIdx="2" presStyleCnt="4" custScaleX="164665">
        <dgm:presLayoutVars>
          <dgm:chMax val="1"/>
          <dgm:chPref val="1"/>
        </dgm:presLayoutVars>
      </dgm:prSet>
      <dgm:spPr/>
    </dgm:pt>
    <dgm:pt modelId="{C28A20F3-14CC-411C-8B98-0AA4A640DAEE}" type="pres">
      <dgm:prSet presAssocID="{73095CB4-4B1D-46A0-98D1-5A33DBBDF678}" presName="sibTrans" presStyleCnt="0"/>
      <dgm:spPr/>
    </dgm:pt>
    <dgm:pt modelId="{F86B5CBA-B302-44B7-8019-3BB843ABDAB4}" type="pres">
      <dgm:prSet presAssocID="{21DA6A07-F42A-4EAF-9558-3A7EE386CDCC}" presName="compNode" presStyleCnt="0"/>
      <dgm:spPr/>
    </dgm:pt>
    <dgm:pt modelId="{8222B16C-11C1-4A41-8695-9E5FF60D41F1}" type="pres">
      <dgm:prSet presAssocID="{21DA6A07-F42A-4EAF-9558-3A7EE386CDCC}" presName="iconRect" presStyleLbl="node1" presStyleIdx="3" presStyleCnt="4" custScaleX="153167" custScaleY="160454"/>
      <dgm:spPr>
        <a:blipFill rotWithShape="1">
          <a:blip xmlns:r="http://schemas.openxmlformats.org/officeDocument/2006/relationships" r:embed="rId7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omputador"/>
        </a:ext>
      </dgm:extLst>
    </dgm:pt>
    <dgm:pt modelId="{B7508461-D600-4298-A1E9-6B88F6A6780D}" type="pres">
      <dgm:prSet presAssocID="{21DA6A07-F42A-4EAF-9558-3A7EE386CDCC}" presName="spaceRect" presStyleCnt="0"/>
      <dgm:spPr/>
    </dgm:pt>
    <dgm:pt modelId="{B72716DF-52C2-4A26-8E5E-931CC1C5236D}" type="pres">
      <dgm:prSet presAssocID="{21DA6A07-F42A-4EAF-9558-3A7EE386CDCC}" presName="textRect" presStyleLbl="revTx" presStyleIdx="3" presStyleCnt="4" custScaleX="164665">
        <dgm:presLayoutVars>
          <dgm:chMax val="1"/>
          <dgm:chPref val="1"/>
        </dgm:presLayoutVars>
      </dgm:prSet>
      <dgm:spPr/>
    </dgm:pt>
  </dgm:ptLst>
  <dgm:cxnLst>
    <dgm:cxn modelId="{591B501E-9A69-46CE-ACED-2D64EAF38346}" srcId="{C023AF7C-7546-41D1-8CAB-DD68F1427ECB}" destId="{94EE4BD2-6189-4770-AC61-EFBA87DE32DC}" srcOrd="2" destOrd="0" parTransId="{DF8FE526-D3EF-4A59-911B-FF8772D9F2BE}" sibTransId="{73095CB4-4B1D-46A0-98D1-5A33DBBDF678}"/>
    <dgm:cxn modelId="{175D9254-DC15-43B6-AF69-FE105B3F90E9}" srcId="{C023AF7C-7546-41D1-8CAB-DD68F1427ECB}" destId="{1E4AC81E-D7CF-4D9E-98E5-FDFFFAC416EC}" srcOrd="0" destOrd="0" parTransId="{DE7F9D4B-5193-4A22-B846-D28AC16209A2}" sibTransId="{F2C4DE25-B711-4693-8F85-8ACCBA2D623F}"/>
    <dgm:cxn modelId="{8A31577A-DA76-4F61-B9FA-33F4AEDA4327}" type="presOf" srcId="{94EE4BD2-6189-4770-AC61-EFBA87DE32DC}" destId="{DE799C89-805B-44CC-A15F-393207BE2280}" srcOrd="0" destOrd="0" presId="urn:microsoft.com/office/officeart/2018/2/layout/IconLabelList"/>
    <dgm:cxn modelId="{62DF5B95-4933-4219-861C-897F8CF226B8}" type="presOf" srcId="{1E4AC81E-D7CF-4D9E-98E5-FDFFFAC416EC}" destId="{D52CB026-25BD-4266-839F-49D3104DAD24}" srcOrd="0" destOrd="0" presId="urn:microsoft.com/office/officeart/2018/2/layout/IconLabelList"/>
    <dgm:cxn modelId="{B6144AAB-8BBB-4059-8942-2BB733B034DA}" type="presOf" srcId="{21DA6A07-F42A-4EAF-9558-3A7EE386CDCC}" destId="{B72716DF-52C2-4A26-8E5E-931CC1C5236D}" srcOrd="0" destOrd="0" presId="urn:microsoft.com/office/officeart/2018/2/layout/IconLabelList"/>
    <dgm:cxn modelId="{F222A8AD-C2FF-4FC4-9EA4-115DA81308CB}" type="presOf" srcId="{C023AF7C-7546-41D1-8CAB-DD68F1427ECB}" destId="{024DE698-B4E5-4EB3-888F-7700D2D3ACBF}" srcOrd="0" destOrd="0" presId="urn:microsoft.com/office/officeart/2018/2/layout/IconLabelList"/>
    <dgm:cxn modelId="{5FC854EA-F9BD-41BC-86B0-88B7D5249F1D}" srcId="{C023AF7C-7546-41D1-8CAB-DD68F1427ECB}" destId="{BD718879-F965-486F-AC79-E3C3ECB03C8B}" srcOrd="1" destOrd="0" parTransId="{50AC457A-BBB8-4611-B576-1B74EC6A861A}" sibTransId="{780B940B-7697-4A11-9BED-D07C5E47E6F2}"/>
    <dgm:cxn modelId="{038414EB-6D4C-4AA0-8425-69DA2F631CDC}" type="presOf" srcId="{BD718879-F965-486F-AC79-E3C3ECB03C8B}" destId="{7E3CE06A-370A-432A-8752-428CB474C452}" srcOrd="0" destOrd="0" presId="urn:microsoft.com/office/officeart/2018/2/layout/IconLabelList"/>
    <dgm:cxn modelId="{21E299FB-4F1C-49DA-813D-BA0F427C74AB}" srcId="{C023AF7C-7546-41D1-8CAB-DD68F1427ECB}" destId="{21DA6A07-F42A-4EAF-9558-3A7EE386CDCC}" srcOrd="3" destOrd="0" parTransId="{65B133CB-869C-4C07-9E3F-25B4C9E38975}" sibTransId="{9492C803-79D5-414F-9B3E-EA53595D83AB}"/>
    <dgm:cxn modelId="{2BD20CD8-BFE5-460C-8111-D4B35F463525}" type="presParOf" srcId="{024DE698-B4E5-4EB3-888F-7700D2D3ACBF}" destId="{ECAD6C7E-750F-4D2C-AC70-B312C0F94D9A}" srcOrd="0" destOrd="0" presId="urn:microsoft.com/office/officeart/2018/2/layout/IconLabelList"/>
    <dgm:cxn modelId="{5B9BC630-37F3-438B-B81B-AF8C8D6F175E}" type="presParOf" srcId="{ECAD6C7E-750F-4D2C-AC70-B312C0F94D9A}" destId="{02AFFE21-09E9-44AD-9CEE-F901809D07A4}" srcOrd="0" destOrd="0" presId="urn:microsoft.com/office/officeart/2018/2/layout/IconLabelList"/>
    <dgm:cxn modelId="{0D652142-A295-4E2D-A0C0-557BF2C542B1}" type="presParOf" srcId="{ECAD6C7E-750F-4D2C-AC70-B312C0F94D9A}" destId="{35CEE971-E07A-49FE-B304-2D6E2ECADEE1}" srcOrd="1" destOrd="0" presId="urn:microsoft.com/office/officeart/2018/2/layout/IconLabelList"/>
    <dgm:cxn modelId="{68268952-C049-428B-87E6-53EA9F6FF436}" type="presParOf" srcId="{ECAD6C7E-750F-4D2C-AC70-B312C0F94D9A}" destId="{D52CB026-25BD-4266-839F-49D3104DAD24}" srcOrd="2" destOrd="0" presId="urn:microsoft.com/office/officeart/2018/2/layout/IconLabelList"/>
    <dgm:cxn modelId="{2B855AAF-F424-4D6E-AA00-AA23ED02B724}" type="presParOf" srcId="{024DE698-B4E5-4EB3-888F-7700D2D3ACBF}" destId="{15631CAB-94E5-409D-B70C-68AB85DCDD68}" srcOrd="1" destOrd="0" presId="urn:microsoft.com/office/officeart/2018/2/layout/IconLabelList"/>
    <dgm:cxn modelId="{861587E9-1133-4818-BAC9-5F083AAE661B}" type="presParOf" srcId="{024DE698-B4E5-4EB3-888F-7700D2D3ACBF}" destId="{53C9CCFE-BF4C-4AF3-B593-023BF72B8F08}" srcOrd="2" destOrd="0" presId="urn:microsoft.com/office/officeart/2018/2/layout/IconLabelList"/>
    <dgm:cxn modelId="{C246DA12-B10E-4C69-A853-D0116EC6FC59}" type="presParOf" srcId="{53C9CCFE-BF4C-4AF3-B593-023BF72B8F08}" destId="{FF61749C-8821-49E1-BAB0-E97D5C63D027}" srcOrd="0" destOrd="0" presId="urn:microsoft.com/office/officeart/2018/2/layout/IconLabelList"/>
    <dgm:cxn modelId="{22B046E3-2E32-4DA5-96CA-968E752A8B6E}" type="presParOf" srcId="{53C9CCFE-BF4C-4AF3-B593-023BF72B8F08}" destId="{DF268AA0-8BE8-41FA-9F32-FBD814509B71}" srcOrd="1" destOrd="0" presId="urn:microsoft.com/office/officeart/2018/2/layout/IconLabelList"/>
    <dgm:cxn modelId="{0DF697F5-9A4C-41F4-97D1-175C448D930C}" type="presParOf" srcId="{53C9CCFE-BF4C-4AF3-B593-023BF72B8F08}" destId="{7E3CE06A-370A-432A-8752-428CB474C452}" srcOrd="2" destOrd="0" presId="urn:microsoft.com/office/officeart/2018/2/layout/IconLabelList"/>
    <dgm:cxn modelId="{A5A75761-CAF1-4286-912E-71820199774F}" type="presParOf" srcId="{024DE698-B4E5-4EB3-888F-7700D2D3ACBF}" destId="{DF00CD0D-FD29-404D-A00E-F9B316B26B58}" srcOrd="3" destOrd="0" presId="urn:microsoft.com/office/officeart/2018/2/layout/IconLabelList"/>
    <dgm:cxn modelId="{E2C69874-2EB3-476D-889B-42CC2B626B06}" type="presParOf" srcId="{024DE698-B4E5-4EB3-888F-7700D2D3ACBF}" destId="{197CF2BF-94D9-4849-929B-15ACEDFC0898}" srcOrd="4" destOrd="0" presId="urn:microsoft.com/office/officeart/2018/2/layout/IconLabelList"/>
    <dgm:cxn modelId="{8170F7B4-4312-41CC-8B18-AE2AC6F4F821}" type="presParOf" srcId="{197CF2BF-94D9-4849-929B-15ACEDFC0898}" destId="{2238BB54-014E-4025-ADF1-702805D6ED0B}" srcOrd="0" destOrd="0" presId="urn:microsoft.com/office/officeart/2018/2/layout/IconLabelList"/>
    <dgm:cxn modelId="{7EAC7A56-03AC-4323-834B-68BE9DB43C7E}" type="presParOf" srcId="{197CF2BF-94D9-4849-929B-15ACEDFC0898}" destId="{458F4118-3BED-4421-8DD2-6B9C9555F57B}" srcOrd="1" destOrd="0" presId="urn:microsoft.com/office/officeart/2018/2/layout/IconLabelList"/>
    <dgm:cxn modelId="{DE1954F9-5375-425E-8342-B6A5041ABFBF}" type="presParOf" srcId="{197CF2BF-94D9-4849-929B-15ACEDFC0898}" destId="{DE799C89-805B-44CC-A15F-393207BE2280}" srcOrd="2" destOrd="0" presId="urn:microsoft.com/office/officeart/2018/2/layout/IconLabelList"/>
    <dgm:cxn modelId="{818D1218-E6D1-4C1E-BAA0-E3E8715FFBBE}" type="presParOf" srcId="{024DE698-B4E5-4EB3-888F-7700D2D3ACBF}" destId="{C28A20F3-14CC-411C-8B98-0AA4A640DAEE}" srcOrd="5" destOrd="0" presId="urn:microsoft.com/office/officeart/2018/2/layout/IconLabelList"/>
    <dgm:cxn modelId="{E9726AEE-C2A8-4EB3-8BC8-BC58A076119E}" type="presParOf" srcId="{024DE698-B4E5-4EB3-888F-7700D2D3ACBF}" destId="{F86B5CBA-B302-44B7-8019-3BB843ABDAB4}" srcOrd="6" destOrd="0" presId="urn:microsoft.com/office/officeart/2018/2/layout/IconLabelList"/>
    <dgm:cxn modelId="{8E4EFCAD-A57C-43CE-8FA1-F9BBF026F570}" type="presParOf" srcId="{F86B5CBA-B302-44B7-8019-3BB843ABDAB4}" destId="{8222B16C-11C1-4A41-8695-9E5FF60D41F1}" srcOrd="0" destOrd="0" presId="urn:microsoft.com/office/officeart/2018/2/layout/IconLabelList"/>
    <dgm:cxn modelId="{6C4480A6-FD9D-407E-9E8F-82FB0A1998F9}" type="presParOf" srcId="{F86B5CBA-B302-44B7-8019-3BB843ABDAB4}" destId="{B7508461-D600-4298-A1E9-6B88F6A6780D}" srcOrd="1" destOrd="0" presId="urn:microsoft.com/office/officeart/2018/2/layout/IconLabelList"/>
    <dgm:cxn modelId="{B6754AA0-6BE4-4AE6-95E2-FD4FB1443E25}" type="presParOf" srcId="{F86B5CBA-B302-44B7-8019-3BB843ABDAB4}" destId="{B72716DF-52C2-4A26-8E5E-931CC1C5236D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40C4E80E-8F58-4525-8415-701CC97C8168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C2A908C-7E7C-44BA-971F-62CCF9AE0851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pt-BR" sz="1800" dirty="0">
              <a:solidFill>
                <a:schemeClr val="bg2">
                  <a:lumMod val="25000"/>
                </a:schemeClr>
              </a:solidFill>
            </a:rPr>
            <a:t>O mapeamento de portas identifica portas TCP e UDP abertas em servidores.</a:t>
          </a:r>
          <a:endParaRPr lang="en-US" sz="1800" dirty="0">
            <a:solidFill>
              <a:schemeClr val="bg2">
                <a:lumMod val="25000"/>
              </a:schemeClr>
            </a:solidFill>
          </a:endParaRPr>
        </a:p>
      </dgm:t>
    </dgm:pt>
    <dgm:pt modelId="{B3D6D0FE-3708-486A-BD40-CC405ABF66FA}" type="parTrans" cxnId="{5FA76FC5-BFA9-44D7-881F-F73E5CAA8AAF}">
      <dgm:prSet/>
      <dgm:spPr/>
      <dgm:t>
        <a:bodyPr/>
        <a:lstStyle/>
        <a:p>
          <a:endParaRPr lang="en-US" sz="1800">
            <a:solidFill>
              <a:schemeClr val="bg2">
                <a:lumMod val="25000"/>
              </a:schemeClr>
            </a:solidFill>
          </a:endParaRPr>
        </a:p>
      </dgm:t>
    </dgm:pt>
    <dgm:pt modelId="{0EF60B35-1D64-448B-B544-6C1251FF6BEB}" type="sibTrans" cxnId="{5FA76FC5-BFA9-44D7-881F-F73E5CAA8AAF}">
      <dgm:prSet/>
      <dgm:spPr/>
      <dgm:t>
        <a:bodyPr/>
        <a:lstStyle/>
        <a:p>
          <a:endParaRPr lang="en-US" sz="1800">
            <a:solidFill>
              <a:schemeClr val="bg2">
                <a:lumMod val="25000"/>
              </a:schemeClr>
            </a:solidFill>
          </a:endParaRPr>
        </a:p>
      </dgm:t>
    </dgm:pt>
    <dgm:pt modelId="{A81E55A6-8701-4A42-BAEF-AADE21D589E7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pt-BR" sz="1800" dirty="0">
              <a:solidFill>
                <a:schemeClr val="bg2">
                  <a:lumMod val="25000"/>
                </a:schemeClr>
              </a:solidFill>
            </a:rPr>
            <a:t>O </a:t>
          </a:r>
          <a:r>
            <a:rPr lang="pt-BR" sz="1800" dirty="0" err="1">
              <a:solidFill>
                <a:schemeClr val="bg2">
                  <a:lumMod val="25000"/>
                </a:schemeClr>
              </a:solidFill>
            </a:rPr>
            <a:t>nmap</a:t>
          </a:r>
          <a:r>
            <a:rPr lang="pt-BR" sz="1800" dirty="0">
              <a:solidFill>
                <a:schemeClr val="bg2">
                  <a:lumMod val="25000"/>
                </a:schemeClr>
              </a:solidFill>
            </a:rPr>
            <a:t> é uma ferramenta para realizar </a:t>
          </a:r>
          <a:r>
            <a:rPr lang="pt-BR" sz="1800" dirty="0" err="1">
              <a:solidFill>
                <a:schemeClr val="bg2">
                  <a:lumMod val="25000"/>
                </a:schemeClr>
              </a:solidFill>
            </a:rPr>
            <a:t>Port</a:t>
          </a:r>
          <a:r>
            <a:rPr lang="pt-BR" sz="1800" dirty="0">
              <a:solidFill>
                <a:schemeClr val="bg2">
                  <a:lumMod val="25000"/>
                </a:schemeClr>
              </a:solidFill>
            </a:rPr>
            <a:t> </a:t>
          </a:r>
          <a:r>
            <a:rPr lang="pt-BR" sz="1800" dirty="0" err="1">
              <a:solidFill>
                <a:schemeClr val="bg2">
                  <a:lumMod val="25000"/>
                </a:schemeClr>
              </a:solidFill>
            </a:rPr>
            <a:t>Scans</a:t>
          </a:r>
          <a:r>
            <a:rPr lang="pt-BR" sz="1800" dirty="0">
              <a:solidFill>
                <a:schemeClr val="bg2">
                  <a:lumMod val="25000"/>
                </a:schemeClr>
              </a:solidFill>
            </a:rPr>
            <a:t>, como a varredura das mil portas mais comuns.</a:t>
          </a:r>
          <a:endParaRPr lang="en-US" sz="1800" dirty="0">
            <a:solidFill>
              <a:schemeClr val="bg2">
                <a:lumMod val="25000"/>
              </a:schemeClr>
            </a:solidFill>
          </a:endParaRPr>
        </a:p>
      </dgm:t>
    </dgm:pt>
    <dgm:pt modelId="{F36A68CC-0895-4946-95F0-03D2F1F52685}" type="parTrans" cxnId="{CDB2C89D-55EE-498B-BF0C-969D4210A0A9}">
      <dgm:prSet/>
      <dgm:spPr/>
      <dgm:t>
        <a:bodyPr/>
        <a:lstStyle/>
        <a:p>
          <a:endParaRPr lang="en-US" sz="1800">
            <a:solidFill>
              <a:schemeClr val="bg2">
                <a:lumMod val="25000"/>
              </a:schemeClr>
            </a:solidFill>
          </a:endParaRPr>
        </a:p>
      </dgm:t>
    </dgm:pt>
    <dgm:pt modelId="{27D62B19-DDCF-430A-BF55-D4F40F2256F5}" type="sibTrans" cxnId="{CDB2C89D-55EE-498B-BF0C-969D4210A0A9}">
      <dgm:prSet/>
      <dgm:spPr/>
      <dgm:t>
        <a:bodyPr/>
        <a:lstStyle/>
        <a:p>
          <a:endParaRPr lang="en-US" sz="1800">
            <a:solidFill>
              <a:schemeClr val="bg2">
                <a:lumMod val="25000"/>
              </a:schemeClr>
            </a:solidFill>
          </a:endParaRPr>
        </a:p>
      </dgm:t>
    </dgm:pt>
    <dgm:pt modelId="{3919E822-9991-42EB-B331-FCB58D3ABC53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pt-BR" sz="1800" dirty="0">
              <a:solidFill>
                <a:schemeClr val="bg2">
                  <a:lumMod val="25000"/>
                </a:schemeClr>
              </a:solidFill>
            </a:rPr>
            <a:t>A saída do </a:t>
          </a:r>
          <a:r>
            <a:rPr lang="pt-BR" sz="1800" dirty="0" err="1">
              <a:solidFill>
                <a:schemeClr val="bg2">
                  <a:lumMod val="25000"/>
                </a:schemeClr>
              </a:solidFill>
            </a:rPr>
            <a:t>nmap</a:t>
          </a:r>
          <a:r>
            <a:rPr lang="pt-BR" sz="1800" dirty="0">
              <a:solidFill>
                <a:schemeClr val="bg2">
                  <a:lumMod val="25000"/>
                </a:schemeClr>
              </a:solidFill>
            </a:rPr>
            <a:t> exibe números de portas, status 'open' para portas abertas e serviços associados.</a:t>
          </a:r>
          <a:endParaRPr lang="en-US" sz="1800" dirty="0">
            <a:solidFill>
              <a:schemeClr val="bg2">
                <a:lumMod val="25000"/>
              </a:schemeClr>
            </a:solidFill>
          </a:endParaRPr>
        </a:p>
      </dgm:t>
    </dgm:pt>
    <dgm:pt modelId="{37338856-5A6F-470C-B470-CE9B7596DEFB}" type="parTrans" cxnId="{E15AEED2-1A1A-4D35-952E-05EAA49BFCAC}">
      <dgm:prSet/>
      <dgm:spPr/>
      <dgm:t>
        <a:bodyPr/>
        <a:lstStyle/>
        <a:p>
          <a:endParaRPr lang="en-US" sz="1800">
            <a:solidFill>
              <a:schemeClr val="bg2">
                <a:lumMod val="25000"/>
              </a:schemeClr>
            </a:solidFill>
          </a:endParaRPr>
        </a:p>
      </dgm:t>
    </dgm:pt>
    <dgm:pt modelId="{2E665924-E7CF-4710-8AD1-CEA5801AC312}" type="sibTrans" cxnId="{E15AEED2-1A1A-4D35-952E-05EAA49BFCAC}">
      <dgm:prSet/>
      <dgm:spPr/>
      <dgm:t>
        <a:bodyPr/>
        <a:lstStyle/>
        <a:p>
          <a:endParaRPr lang="en-US" sz="1800">
            <a:solidFill>
              <a:schemeClr val="bg2">
                <a:lumMod val="25000"/>
              </a:schemeClr>
            </a:solidFill>
          </a:endParaRPr>
        </a:p>
      </dgm:t>
    </dgm:pt>
    <dgm:pt modelId="{6F35F96C-DDB7-4EAB-B7B2-F9C2399F8A8C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pt-BR" sz="1800" dirty="0">
              <a:solidFill>
                <a:schemeClr val="bg2">
                  <a:lumMod val="25000"/>
                </a:schemeClr>
              </a:solidFill>
            </a:rPr>
            <a:t>A opção '-</a:t>
          </a:r>
          <a:r>
            <a:rPr lang="pt-BR" sz="1800" dirty="0" err="1">
              <a:solidFill>
                <a:schemeClr val="bg2">
                  <a:lumMod val="25000"/>
                </a:schemeClr>
              </a:solidFill>
            </a:rPr>
            <a:t>Pn</a:t>
          </a:r>
          <a:r>
            <a:rPr lang="pt-BR" sz="1800" dirty="0">
              <a:solidFill>
                <a:schemeClr val="bg2">
                  <a:lumMod val="25000"/>
                </a:schemeClr>
              </a:solidFill>
            </a:rPr>
            <a:t>' no </a:t>
          </a:r>
          <a:r>
            <a:rPr lang="pt-BR" sz="1800" dirty="0" err="1">
              <a:solidFill>
                <a:schemeClr val="bg2">
                  <a:lumMod val="25000"/>
                </a:schemeClr>
              </a:solidFill>
            </a:rPr>
            <a:t>nmap</a:t>
          </a:r>
          <a:r>
            <a:rPr lang="pt-BR" sz="1800" dirty="0">
              <a:solidFill>
                <a:schemeClr val="bg2">
                  <a:lumMod val="25000"/>
                </a:schemeClr>
              </a:solidFill>
            </a:rPr>
            <a:t> evita o Host </a:t>
          </a:r>
          <a:r>
            <a:rPr lang="pt-BR" sz="1800" dirty="0" err="1">
              <a:solidFill>
                <a:schemeClr val="bg2">
                  <a:lumMod val="25000"/>
                </a:schemeClr>
              </a:solidFill>
            </a:rPr>
            <a:t>Scan</a:t>
          </a:r>
          <a:r>
            <a:rPr lang="pt-BR" sz="1800" dirty="0">
              <a:solidFill>
                <a:schemeClr val="bg2">
                  <a:lumMod val="25000"/>
                </a:schemeClr>
              </a:solidFill>
            </a:rPr>
            <a:t> quando a rede já tem máquinas ativas.</a:t>
          </a:r>
          <a:endParaRPr lang="en-US" sz="1800" dirty="0">
            <a:solidFill>
              <a:schemeClr val="bg2">
                <a:lumMod val="25000"/>
              </a:schemeClr>
            </a:solidFill>
          </a:endParaRPr>
        </a:p>
      </dgm:t>
    </dgm:pt>
    <dgm:pt modelId="{875A9E8D-A1B3-4B47-B95D-60403E37A4A8}" type="parTrans" cxnId="{83B29EE0-1145-4F4F-A5F8-24C22C00D011}">
      <dgm:prSet/>
      <dgm:spPr/>
      <dgm:t>
        <a:bodyPr/>
        <a:lstStyle/>
        <a:p>
          <a:endParaRPr lang="en-US" sz="1800">
            <a:solidFill>
              <a:schemeClr val="bg2">
                <a:lumMod val="25000"/>
              </a:schemeClr>
            </a:solidFill>
          </a:endParaRPr>
        </a:p>
      </dgm:t>
    </dgm:pt>
    <dgm:pt modelId="{288879F9-F63A-4D07-ABAA-863D02AA9BED}" type="sibTrans" cxnId="{83B29EE0-1145-4F4F-A5F8-24C22C00D011}">
      <dgm:prSet/>
      <dgm:spPr/>
      <dgm:t>
        <a:bodyPr/>
        <a:lstStyle/>
        <a:p>
          <a:endParaRPr lang="en-US" sz="1800">
            <a:solidFill>
              <a:schemeClr val="bg2">
                <a:lumMod val="25000"/>
              </a:schemeClr>
            </a:solidFill>
          </a:endParaRPr>
        </a:p>
      </dgm:t>
    </dgm:pt>
    <dgm:pt modelId="{2FF7D5BC-0C9F-4F96-AA43-2701142C3662}" type="pres">
      <dgm:prSet presAssocID="{40C4E80E-8F58-4525-8415-701CC97C8168}" presName="root" presStyleCnt="0">
        <dgm:presLayoutVars>
          <dgm:dir/>
          <dgm:resizeHandles val="exact"/>
        </dgm:presLayoutVars>
      </dgm:prSet>
      <dgm:spPr/>
    </dgm:pt>
    <dgm:pt modelId="{273932CD-926F-4986-BF98-CFE0072C88A1}" type="pres">
      <dgm:prSet presAssocID="{CC2A908C-7E7C-44BA-971F-62CCF9AE0851}" presName="compNode" presStyleCnt="0"/>
      <dgm:spPr/>
    </dgm:pt>
    <dgm:pt modelId="{326CE7D8-0AAA-47F7-BA90-47CEB11A5E8B}" type="pres">
      <dgm:prSet presAssocID="{CC2A908C-7E7C-44BA-971F-62CCF9AE0851}" presName="bgRect" presStyleLbl="bgShp" presStyleIdx="0" presStyleCnt="4"/>
      <dgm:spPr>
        <a:solidFill>
          <a:schemeClr val="accent3"/>
        </a:solidFill>
      </dgm:spPr>
    </dgm:pt>
    <dgm:pt modelId="{9522B080-9A18-4F45-8054-A64D2B4FF084}" type="pres">
      <dgm:prSet presAssocID="{CC2A908C-7E7C-44BA-971F-62CCF9AE0851}" presName="iconRect" presStyleLbl="node1" presStyleIdx="0" presStyleCnt="4"/>
      <dgm:spPr>
        <a:blipFill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cessador"/>
        </a:ext>
      </dgm:extLst>
    </dgm:pt>
    <dgm:pt modelId="{6956DEB3-2384-480C-9A84-A234B69F2404}" type="pres">
      <dgm:prSet presAssocID="{CC2A908C-7E7C-44BA-971F-62CCF9AE0851}" presName="spaceRect" presStyleCnt="0"/>
      <dgm:spPr/>
    </dgm:pt>
    <dgm:pt modelId="{B05700F8-9603-4E8D-9504-679798B9B7BB}" type="pres">
      <dgm:prSet presAssocID="{CC2A908C-7E7C-44BA-971F-62CCF9AE0851}" presName="parTx" presStyleLbl="revTx" presStyleIdx="0" presStyleCnt="4">
        <dgm:presLayoutVars>
          <dgm:chMax val="0"/>
          <dgm:chPref val="0"/>
        </dgm:presLayoutVars>
      </dgm:prSet>
      <dgm:spPr/>
    </dgm:pt>
    <dgm:pt modelId="{D5B6B572-4820-453D-9BCE-5BF26D75E1D2}" type="pres">
      <dgm:prSet presAssocID="{0EF60B35-1D64-448B-B544-6C1251FF6BEB}" presName="sibTrans" presStyleCnt="0"/>
      <dgm:spPr/>
    </dgm:pt>
    <dgm:pt modelId="{ADE09EE5-F5CF-481F-8E7F-9635939EDC99}" type="pres">
      <dgm:prSet presAssocID="{A81E55A6-8701-4A42-BAEF-AADE21D589E7}" presName="compNode" presStyleCnt="0"/>
      <dgm:spPr/>
    </dgm:pt>
    <dgm:pt modelId="{C67D63F0-DADB-47C2-8840-EAC983F70D8A}" type="pres">
      <dgm:prSet presAssocID="{A81E55A6-8701-4A42-BAEF-AADE21D589E7}" presName="bgRect" presStyleLbl="bgShp" presStyleIdx="1" presStyleCnt="4"/>
      <dgm:spPr>
        <a:solidFill>
          <a:schemeClr val="accent3"/>
        </a:solidFill>
      </dgm:spPr>
    </dgm:pt>
    <dgm:pt modelId="{FB3E4B6A-43DD-4511-BD2A-7F3DA7A36F71}" type="pres">
      <dgm:prSet presAssocID="{A81E55A6-8701-4A42-BAEF-AADE21D589E7}" presName="iconRect" presStyleLbl="node1" presStyleIdx="1" presStyleCnt="4"/>
      <dgm:spPr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ecurity Camera"/>
        </a:ext>
      </dgm:extLst>
    </dgm:pt>
    <dgm:pt modelId="{C4422932-CEAC-4230-A627-35230784EB49}" type="pres">
      <dgm:prSet presAssocID="{A81E55A6-8701-4A42-BAEF-AADE21D589E7}" presName="spaceRect" presStyleCnt="0"/>
      <dgm:spPr/>
    </dgm:pt>
    <dgm:pt modelId="{1E94C0AC-8AD7-432C-98A4-B6E043424B75}" type="pres">
      <dgm:prSet presAssocID="{A81E55A6-8701-4A42-BAEF-AADE21D589E7}" presName="parTx" presStyleLbl="revTx" presStyleIdx="1" presStyleCnt="4">
        <dgm:presLayoutVars>
          <dgm:chMax val="0"/>
          <dgm:chPref val="0"/>
        </dgm:presLayoutVars>
      </dgm:prSet>
      <dgm:spPr/>
    </dgm:pt>
    <dgm:pt modelId="{24870864-4BCE-41FE-9A39-2B0757EFF2BB}" type="pres">
      <dgm:prSet presAssocID="{27D62B19-DDCF-430A-BF55-D4F40F2256F5}" presName="sibTrans" presStyleCnt="0"/>
      <dgm:spPr/>
    </dgm:pt>
    <dgm:pt modelId="{04C8DEDB-0947-48C0-A104-38AA9EA7D51C}" type="pres">
      <dgm:prSet presAssocID="{3919E822-9991-42EB-B331-FCB58D3ABC53}" presName="compNode" presStyleCnt="0"/>
      <dgm:spPr/>
    </dgm:pt>
    <dgm:pt modelId="{B36A3F30-144E-4271-8B8D-36ACA8E15009}" type="pres">
      <dgm:prSet presAssocID="{3919E822-9991-42EB-B331-FCB58D3ABC53}" presName="bgRect" presStyleLbl="bgShp" presStyleIdx="2" presStyleCnt="4"/>
      <dgm:spPr>
        <a:solidFill>
          <a:schemeClr val="accent3"/>
        </a:solidFill>
      </dgm:spPr>
    </dgm:pt>
    <dgm:pt modelId="{CA3565FA-C952-41FD-8370-7E8FB129F697}" type="pres">
      <dgm:prSet presAssocID="{3919E822-9991-42EB-B331-FCB58D3ABC53}" presName="iconRect" presStyleLbl="node1" presStyleIdx="2" presStyleCnt="4"/>
      <dgm:spPr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esbloquear"/>
        </a:ext>
      </dgm:extLst>
    </dgm:pt>
    <dgm:pt modelId="{758DC02F-6F3A-417A-8C11-9F7ABD4F20A4}" type="pres">
      <dgm:prSet presAssocID="{3919E822-9991-42EB-B331-FCB58D3ABC53}" presName="spaceRect" presStyleCnt="0"/>
      <dgm:spPr/>
    </dgm:pt>
    <dgm:pt modelId="{EAFBF6E0-DD38-4016-B556-92DFD2E90541}" type="pres">
      <dgm:prSet presAssocID="{3919E822-9991-42EB-B331-FCB58D3ABC53}" presName="parTx" presStyleLbl="revTx" presStyleIdx="2" presStyleCnt="4">
        <dgm:presLayoutVars>
          <dgm:chMax val="0"/>
          <dgm:chPref val="0"/>
        </dgm:presLayoutVars>
      </dgm:prSet>
      <dgm:spPr/>
    </dgm:pt>
    <dgm:pt modelId="{443082A5-2A34-40DB-8FD3-132B7AC6571B}" type="pres">
      <dgm:prSet presAssocID="{2E665924-E7CF-4710-8AD1-CEA5801AC312}" presName="sibTrans" presStyleCnt="0"/>
      <dgm:spPr/>
    </dgm:pt>
    <dgm:pt modelId="{677F82B2-64C0-4A4B-97B3-C126F5952A0B}" type="pres">
      <dgm:prSet presAssocID="{6F35F96C-DDB7-4EAB-B7B2-F9C2399F8A8C}" presName="compNode" presStyleCnt="0"/>
      <dgm:spPr/>
    </dgm:pt>
    <dgm:pt modelId="{B5134670-F900-436F-AB58-F7B87B8A643C}" type="pres">
      <dgm:prSet presAssocID="{6F35F96C-DDB7-4EAB-B7B2-F9C2399F8A8C}" presName="bgRect" presStyleLbl="bgShp" presStyleIdx="3" presStyleCnt="4"/>
      <dgm:spPr>
        <a:solidFill>
          <a:schemeClr val="accent3"/>
        </a:solidFill>
      </dgm:spPr>
    </dgm:pt>
    <dgm:pt modelId="{75FC8AF4-4D65-4007-82DB-4FBC1D4ED818}" type="pres">
      <dgm:prSet presAssocID="{6F35F96C-DDB7-4EAB-B7B2-F9C2399F8A8C}" presName="iconRect" presStyleLbl="node1" presStyleIdx="3" presStyleCnt="4"/>
      <dgm:spPr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canner"/>
        </a:ext>
      </dgm:extLst>
    </dgm:pt>
    <dgm:pt modelId="{90748FC7-F8DE-40B3-8AD1-C08395999150}" type="pres">
      <dgm:prSet presAssocID="{6F35F96C-DDB7-4EAB-B7B2-F9C2399F8A8C}" presName="spaceRect" presStyleCnt="0"/>
      <dgm:spPr/>
    </dgm:pt>
    <dgm:pt modelId="{405B25C8-971B-430E-8FB5-3A0351CA44E5}" type="pres">
      <dgm:prSet presAssocID="{6F35F96C-DDB7-4EAB-B7B2-F9C2399F8A8C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6E0B0512-64E7-4A81-9054-C77B84B84926}" type="presOf" srcId="{A81E55A6-8701-4A42-BAEF-AADE21D589E7}" destId="{1E94C0AC-8AD7-432C-98A4-B6E043424B75}" srcOrd="0" destOrd="0" presId="urn:microsoft.com/office/officeart/2018/2/layout/IconVerticalSolidList"/>
    <dgm:cxn modelId="{F8416C79-957E-423D-819D-6D1218814107}" type="presOf" srcId="{CC2A908C-7E7C-44BA-971F-62CCF9AE0851}" destId="{B05700F8-9603-4E8D-9504-679798B9B7BB}" srcOrd="0" destOrd="0" presId="urn:microsoft.com/office/officeart/2018/2/layout/IconVerticalSolidList"/>
    <dgm:cxn modelId="{CDB2C89D-55EE-498B-BF0C-969D4210A0A9}" srcId="{40C4E80E-8F58-4525-8415-701CC97C8168}" destId="{A81E55A6-8701-4A42-BAEF-AADE21D589E7}" srcOrd="1" destOrd="0" parTransId="{F36A68CC-0895-4946-95F0-03D2F1F52685}" sibTransId="{27D62B19-DDCF-430A-BF55-D4F40F2256F5}"/>
    <dgm:cxn modelId="{ACF1FBA5-9CF2-49EC-A0E5-868E179689D1}" type="presOf" srcId="{40C4E80E-8F58-4525-8415-701CC97C8168}" destId="{2FF7D5BC-0C9F-4F96-AA43-2701142C3662}" srcOrd="0" destOrd="0" presId="urn:microsoft.com/office/officeart/2018/2/layout/IconVerticalSolidList"/>
    <dgm:cxn modelId="{60EA1DB6-5CE4-4276-8ACD-A27DA72FE650}" type="presOf" srcId="{3919E822-9991-42EB-B331-FCB58D3ABC53}" destId="{EAFBF6E0-DD38-4016-B556-92DFD2E90541}" srcOrd="0" destOrd="0" presId="urn:microsoft.com/office/officeart/2018/2/layout/IconVerticalSolidList"/>
    <dgm:cxn modelId="{5FA76FC5-BFA9-44D7-881F-F73E5CAA8AAF}" srcId="{40C4E80E-8F58-4525-8415-701CC97C8168}" destId="{CC2A908C-7E7C-44BA-971F-62CCF9AE0851}" srcOrd="0" destOrd="0" parTransId="{B3D6D0FE-3708-486A-BD40-CC405ABF66FA}" sibTransId="{0EF60B35-1D64-448B-B544-6C1251FF6BEB}"/>
    <dgm:cxn modelId="{E15AEED2-1A1A-4D35-952E-05EAA49BFCAC}" srcId="{40C4E80E-8F58-4525-8415-701CC97C8168}" destId="{3919E822-9991-42EB-B331-FCB58D3ABC53}" srcOrd="2" destOrd="0" parTransId="{37338856-5A6F-470C-B470-CE9B7596DEFB}" sibTransId="{2E665924-E7CF-4710-8AD1-CEA5801AC312}"/>
    <dgm:cxn modelId="{8233B9D8-DC10-4229-8968-181C264D3A03}" type="presOf" srcId="{6F35F96C-DDB7-4EAB-B7B2-F9C2399F8A8C}" destId="{405B25C8-971B-430E-8FB5-3A0351CA44E5}" srcOrd="0" destOrd="0" presId="urn:microsoft.com/office/officeart/2018/2/layout/IconVerticalSolidList"/>
    <dgm:cxn modelId="{83B29EE0-1145-4F4F-A5F8-24C22C00D011}" srcId="{40C4E80E-8F58-4525-8415-701CC97C8168}" destId="{6F35F96C-DDB7-4EAB-B7B2-F9C2399F8A8C}" srcOrd="3" destOrd="0" parTransId="{875A9E8D-A1B3-4B47-B95D-60403E37A4A8}" sibTransId="{288879F9-F63A-4D07-ABAA-863D02AA9BED}"/>
    <dgm:cxn modelId="{F6B4D360-A912-456E-A30F-5CF3B97F023D}" type="presParOf" srcId="{2FF7D5BC-0C9F-4F96-AA43-2701142C3662}" destId="{273932CD-926F-4986-BF98-CFE0072C88A1}" srcOrd="0" destOrd="0" presId="urn:microsoft.com/office/officeart/2018/2/layout/IconVerticalSolidList"/>
    <dgm:cxn modelId="{22E936DE-90AA-4470-BAD4-C4DE0E8B207F}" type="presParOf" srcId="{273932CD-926F-4986-BF98-CFE0072C88A1}" destId="{326CE7D8-0AAA-47F7-BA90-47CEB11A5E8B}" srcOrd="0" destOrd="0" presId="urn:microsoft.com/office/officeart/2018/2/layout/IconVerticalSolidList"/>
    <dgm:cxn modelId="{CF4C74A7-69F5-410A-A25F-F0BCEF1BCB0B}" type="presParOf" srcId="{273932CD-926F-4986-BF98-CFE0072C88A1}" destId="{9522B080-9A18-4F45-8054-A64D2B4FF084}" srcOrd="1" destOrd="0" presId="urn:microsoft.com/office/officeart/2018/2/layout/IconVerticalSolidList"/>
    <dgm:cxn modelId="{DD54B344-7288-4C96-A265-80BF0BDC709D}" type="presParOf" srcId="{273932CD-926F-4986-BF98-CFE0072C88A1}" destId="{6956DEB3-2384-480C-9A84-A234B69F2404}" srcOrd="2" destOrd="0" presId="urn:microsoft.com/office/officeart/2018/2/layout/IconVerticalSolidList"/>
    <dgm:cxn modelId="{F5556F60-0B8F-4E52-A76E-B8D739E139F0}" type="presParOf" srcId="{273932CD-926F-4986-BF98-CFE0072C88A1}" destId="{B05700F8-9603-4E8D-9504-679798B9B7BB}" srcOrd="3" destOrd="0" presId="urn:microsoft.com/office/officeart/2018/2/layout/IconVerticalSolidList"/>
    <dgm:cxn modelId="{35D8634D-F95C-4910-97E8-29A1A3A3AA89}" type="presParOf" srcId="{2FF7D5BC-0C9F-4F96-AA43-2701142C3662}" destId="{D5B6B572-4820-453D-9BCE-5BF26D75E1D2}" srcOrd="1" destOrd="0" presId="urn:microsoft.com/office/officeart/2018/2/layout/IconVerticalSolidList"/>
    <dgm:cxn modelId="{30E2602F-0984-42E4-812E-801283CC4DDF}" type="presParOf" srcId="{2FF7D5BC-0C9F-4F96-AA43-2701142C3662}" destId="{ADE09EE5-F5CF-481F-8E7F-9635939EDC99}" srcOrd="2" destOrd="0" presId="urn:microsoft.com/office/officeart/2018/2/layout/IconVerticalSolidList"/>
    <dgm:cxn modelId="{643097B6-BC70-4ED6-8BC4-000A2C3A3EB2}" type="presParOf" srcId="{ADE09EE5-F5CF-481F-8E7F-9635939EDC99}" destId="{C67D63F0-DADB-47C2-8840-EAC983F70D8A}" srcOrd="0" destOrd="0" presId="urn:microsoft.com/office/officeart/2018/2/layout/IconVerticalSolidList"/>
    <dgm:cxn modelId="{1A3F907D-4943-4A44-BA09-AF14E8B4AEE6}" type="presParOf" srcId="{ADE09EE5-F5CF-481F-8E7F-9635939EDC99}" destId="{FB3E4B6A-43DD-4511-BD2A-7F3DA7A36F71}" srcOrd="1" destOrd="0" presId="urn:microsoft.com/office/officeart/2018/2/layout/IconVerticalSolidList"/>
    <dgm:cxn modelId="{C092B961-B27F-427F-A0EC-C8A3E9BD9809}" type="presParOf" srcId="{ADE09EE5-F5CF-481F-8E7F-9635939EDC99}" destId="{C4422932-CEAC-4230-A627-35230784EB49}" srcOrd="2" destOrd="0" presId="urn:microsoft.com/office/officeart/2018/2/layout/IconVerticalSolidList"/>
    <dgm:cxn modelId="{0B105F5D-25D5-43E9-B848-F7CF3F637933}" type="presParOf" srcId="{ADE09EE5-F5CF-481F-8E7F-9635939EDC99}" destId="{1E94C0AC-8AD7-432C-98A4-B6E043424B75}" srcOrd="3" destOrd="0" presId="urn:microsoft.com/office/officeart/2018/2/layout/IconVerticalSolidList"/>
    <dgm:cxn modelId="{5F167C02-F7DF-4A46-A3B4-FD21350CA09E}" type="presParOf" srcId="{2FF7D5BC-0C9F-4F96-AA43-2701142C3662}" destId="{24870864-4BCE-41FE-9A39-2B0757EFF2BB}" srcOrd="3" destOrd="0" presId="urn:microsoft.com/office/officeart/2018/2/layout/IconVerticalSolidList"/>
    <dgm:cxn modelId="{2FB8C513-542F-4F1B-B098-4319B108FD86}" type="presParOf" srcId="{2FF7D5BC-0C9F-4F96-AA43-2701142C3662}" destId="{04C8DEDB-0947-48C0-A104-38AA9EA7D51C}" srcOrd="4" destOrd="0" presId="urn:microsoft.com/office/officeart/2018/2/layout/IconVerticalSolidList"/>
    <dgm:cxn modelId="{CC193994-E6F4-4E97-AE65-84344F9A21EB}" type="presParOf" srcId="{04C8DEDB-0947-48C0-A104-38AA9EA7D51C}" destId="{B36A3F30-144E-4271-8B8D-36ACA8E15009}" srcOrd="0" destOrd="0" presId="urn:microsoft.com/office/officeart/2018/2/layout/IconVerticalSolidList"/>
    <dgm:cxn modelId="{554CC696-9A58-414B-BC9F-673142E861A3}" type="presParOf" srcId="{04C8DEDB-0947-48C0-A104-38AA9EA7D51C}" destId="{CA3565FA-C952-41FD-8370-7E8FB129F697}" srcOrd="1" destOrd="0" presId="urn:microsoft.com/office/officeart/2018/2/layout/IconVerticalSolidList"/>
    <dgm:cxn modelId="{1CAAB753-C049-4597-91C6-F5C9F0413856}" type="presParOf" srcId="{04C8DEDB-0947-48C0-A104-38AA9EA7D51C}" destId="{758DC02F-6F3A-417A-8C11-9F7ABD4F20A4}" srcOrd="2" destOrd="0" presId="urn:microsoft.com/office/officeart/2018/2/layout/IconVerticalSolidList"/>
    <dgm:cxn modelId="{9B43E7F6-AB47-4D74-A13D-74F335F6C32A}" type="presParOf" srcId="{04C8DEDB-0947-48C0-A104-38AA9EA7D51C}" destId="{EAFBF6E0-DD38-4016-B556-92DFD2E90541}" srcOrd="3" destOrd="0" presId="urn:microsoft.com/office/officeart/2018/2/layout/IconVerticalSolidList"/>
    <dgm:cxn modelId="{69CC2781-F3BC-490F-8280-E409551534C7}" type="presParOf" srcId="{2FF7D5BC-0C9F-4F96-AA43-2701142C3662}" destId="{443082A5-2A34-40DB-8FD3-132B7AC6571B}" srcOrd="5" destOrd="0" presId="urn:microsoft.com/office/officeart/2018/2/layout/IconVerticalSolidList"/>
    <dgm:cxn modelId="{4CDEA716-460C-4D25-A27B-7D28515DE506}" type="presParOf" srcId="{2FF7D5BC-0C9F-4F96-AA43-2701142C3662}" destId="{677F82B2-64C0-4A4B-97B3-C126F5952A0B}" srcOrd="6" destOrd="0" presId="urn:microsoft.com/office/officeart/2018/2/layout/IconVerticalSolidList"/>
    <dgm:cxn modelId="{78C0B3A4-86A6-4372-ADAE-60A7F09C8BF1}" type="presParOf" srcId="{677F82B2-64C0-4A4B-97B3-C126F5952A0B}" destId="{B5134670-F900-436F-AB58-F7B87B8A643C}" srcOrd="0" destOrd="0" presId="urn:microsoft.com/office/officeart/2018/2/layout/IconVerticalSolidList"/>
    <dgm:cxn modelId="{F8AC6ACF-6F19-462D-9D5A-AA8BDA60D52C}" type="presParOf" srcId="{677F82B2-64C0-4A4B-97B3-C126F5952A0B}" destId="{75FC8AF4-4D65-4007-82DB-4FBC1D4ED818}" srcOrd="1" destOrd="0" presId="urn:microsoft.com/office/officeart/2018/2/layout/IconVerticalSolidList"/>
    <dgm:cxn modelId="{A5D190AB-5CB9-4FCF-9AE7-D85B81790100}" type="presParOf" srcId="{677F82B2-64C0-4A4B-97B3-C126F5952A0B}" destId="{90748FC7-F8DE-40B3-8AD1-C08395999150}" srcOrd="2" destOrd="0" presId="urn:microsoft.com/office/officeart/2018/2/layout/IconVerticalSolidList"/>
    <dgm:cxn modelId="{AFB77438-0B73-4540-8DE5-9E9DF10148BE}" type="presParOf" srcId="{677F82B2-64C0-4A4B-97B3-C126F5952A0B}" destId="{405B25C8-971B-430E-8FB5-3A0351CA44E5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5341521D-44AA-4BFC-B841-2F6C4F902056}" type="doc">
      <dgm:prSet loTypeId="urn:microsoft.com/office/officeart/2005/8/layout/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29035C9-AFBA-4DE0-84B9-415E303B542B}">
      <dgm:prSet custT="1"/>
      <dgm:spPr>
        <a:solidFill>
          <a:schemeClr val="accent3"/>
        </a:solidFill>
      </dgm:spPr>
      <dgm:t>
        <a:bodyPr/>
        <a:lstStyle/>
        <a:p>
          <a:r>
            <a:rPr lang="pt-BR" sz="1800" dirty="0" err="1">
              <a:solidFill>
                <a:schemeClr val="bg2">
                  <a:lumMod val="25000"/>
                </a:schemeClr>
              </a:solidFill>
            </a:rPr>
            <a:t>Port</a:t>
          </a:r>
          <a:r>
            <a:rPr lang="pt-BR" sz="1800" dirty="0">
              <a:solidFill>
                <a:schemeClr val="bg2">
                  <a:lumMod val="25000"/>
                </a:schemeClr>
              </a:solidFill>
            </a:rPr>
            <a:t> </a:t>
          </a:r>
          <a:r>
            <a:rPr lang="pt-BR" sz="1800" dirty="0" err="1">
              <a:solidFill>
                <a:schemeClr val="bg2">
                  <a:lumMod val="25000"/>
                </a:schemeClr>
              </a:solidFill>
            </a:rPr>
            <a:t>Scan</a:t>
          </a:r>
          <a:r>
            <a:rPr lang="pt-BR" sz="1800" dirty="0">
              <a:solidFill>
                <a:schemeClr val="bg2">
                  <a:lumMod val="25000"/>
                </a:schemeClr>
              </a:solidFill>
            </a:rPr>
            <a:t> com UDP </a:t>
          </a:r>
          <a:r>
            <a:rPr lang="pt-BR" sz="1800" dirty="0" err="1">
              <a:solidFill>
                <a:schemeClr val="bg2">
                  <a:lumMod val="25000"/>
                </a:schemeClr>
              </a:solidFill>
            </a:rPr>
            <a:t>Scan</a:t>
          </a:r>
          <a:r>
            <a:rPr lang="pt-BR" sz="1800" dirty="0">
              <a:solidFill>
                <a:schemeClr val="bg2">
                  <a:lumMod val="25000"/>
                </a:schemeClr>
              </a:solidFill>
            </a:rPr>
            <a:t> visa verificar portas do protocolo UDP.</a:t>
          </a:r>
          <a:endParaRPr lang="en-US" sz="1800" dirty="0">
            <a:solidFill>
              <a:schemeClr val="bg2">
                <a:lumMod val="25000"/>
              </a:schemeClr>
            </a:solidFill>
          </a:endParaRPr>
        </a:p>
      </dgm:t>
    </dgm:pt>
    <dgm:pt modelId="{9EE83ABF-62DE-4A7D-A8BE-8AAC37BEFE17}" type="parTrans" cxnId="{580D135B-5036-4B82-8BF6-2DB1149F38A2}">
      <dgm:prSet/>
      <dgm:spPr/>
      <dgm:t>
        <a:bodyPr/>
        <a:lstStyle/>
        <a:p>
          <a:endParaRPr lang="en-US" sz="1800"/>
        </a:p>
      </dgm:t>
    </dgm:pt>
    <dgm:pt modelId="{08E0FB28-2BB9-41EB-8909-2A0E4A06C4F4}" type="sibTrans" cxnId="{580D135B-5036-4B82-8BF6-2DB1149F38A2}">
      <dgm:prSet custT="1"/>
      <dgm:spPr>
        <a:solidFill>
          <a:schemeClr val="tx1"/>
        </a:solidFill>
      </dgm:spPr>
      <dgm:t>
        <a:bodyPr/>
        <a:lstStyle/>
        <a:p>
          <a:endParaRPr lang="en-US" sz="1800"/>
        </a:p>
      </dgm:t>
    </dgm:pt>
    <dgm:pt modelId="{5447FA32-E412-4600-B900-6F746BA403D1}">
      <dgm:prSet custT="1"/>
      <dgm:spPr>
        <a:solidFill>
          <a:schemeClr val="accent3"/>
        </a:solidFill>
      </dgm:spPr>
      <dgm:t>
        <a:bodyPr/>
        <a:lstStyle/>
        <a:p>
          <a:r>
            <a:rPr lang="pt-BR" sz="1800" dirty="0" err="1">
              <a:solidFill>
                <a:schemeClr val="bg2">
                  <a:lumMod val="25000"/>
                </a:schemeClr>
              </a:solidFill>
            </a:rPr>
            <a:t>Nmap</a:t>
          </a:r>
          <a:r>
            <a:rPr lang="pt-BR" sz="1800" dirty="0">
              <a:solidFill>
                <a:schemeClr val="bg2">
                  <a:lumMod val="25000"/>
                </a:schemeClr>
              </a:solidFill>
            </a:rPr>
            <a:t> envia pacotes UDP sem dados e analisa as respostas.</a:t>
          </a:r>
          <a:endParaRPr lang="en-US" sz="1800" dirty="0">
            <a:solidFill>
              <a:schemeClr val="bg2">
                <a:lumMod val="25000"/>
              </a:schemeClr>
            </a:solidFill>
          </a:endParaRPr>
        </a:p>
      </dgm:t>
    </dgm:pt>
    <dgm:pt modelId="{0D245EAB-4170-4293-9F97-F12219444BFB}" type="parTrans" cxnId="{86071758-90BD-495F-A203-1E71A87CDF7F}">
      <dgm:prSet/>
      <dgm:spPr/>
      <dgm:t>
        <a:bodyPr/>
        <a:lstStyle/>
        <a:p>
          <a:endParaRPr lang="en-US" sz="1800"/>
        </a:p>
      </dgm:t>
    </dgm:pt>
    <dgm:pt modelId="{C7D27729-3391-4131-BC23-9427C614D50D}" type="sibTrans" cxnId="{86071758-90BD-495F-A203-1E71A87CDF7F}">
      <dgm:prSet custT="1"/>
      <dgm:spPr>
        <a:solidFill>
          <a:schemeClr val="tx1"/>
        </a:solidFill>
      </dgm:spPr>
      <dgm:t>
        <a:bodyPr/>
        <a:lstStyle/>
        <a:p>
          <a:endParaRPr lang="en-US" sz="1800"/>
        </a:p>
      </dgm:t>
    </dgm:pt>
    <dgm:pt modelId="{63CF6C2A-8E5F-4DF8-A58F-1881FF81D165}">
      <dgm:prSet custT="1"/>
      <dgm:spPr>
        <a:solidFill>
          <a:schemeClr val="accent3"/>
        </a:solidFill>
      </dgm:spPr>
      <dgm:t>
        <a:bodyPr/>
        <a:lstStyle/>
        <a:p>
          <a:r>
            <a:rPr lang="pt-BR" sz="1800" dirty="0">
              <a:solidFill>
                <a:schemeClr val="bg2">
                  <a:lumMod val="25000"/>
                </a:schemeClr>
              </a:solidFill>
            </a:rPr>
            <a:t>Falta de resposta indica porta aberta; resposta ICMP de erro indica porta fechada.</a:t>
          </a:r>
          <a:endParaRPr lang="en-US" sz="1800" dirty="0">
            <a:solidFill>
              <a:schemeClr val="bg2">
                <a:lumMod val="25000"/>
              </a:schemeClr>
            </a:solidFill>
          </a:endParaRPr>
        </a:p>
      </dgm:t>
    </dgm:pt>
    <dgm:pt modelId="{DB78938C-E459-4748-96B4-ECFE13D4526D}" type="parTrans" cxnId="{67B33FF0-14FC-41B1-AED1-BC6F932AA4B1}">
      <dgm:prSet/>
      <dgm:spPr/>
      <dgm:t>
        <a:bodyPr/>
        <a:lstStyle/>
        <a:p>
          <a:endParaRPr lang="en-US" sz="1800"/>
        </a:p>
      </dgm:t>
    </dgm:pt>
    <dgm:pt modelId="{EF71F764-ED68-46F4-96D6-C2BAFB279D58}" type="sibTrans" cxnId="{67B33FF0-14FC-41B1-AED1-BC6F932AA4B1}">
      <dgm:prSet custT="1"/>
      <dgm:spPr>
        <a:solidFill>
          <a:schemeClr val="tx1"/>
        </a:solidFill>
      </dgm:spPr>
      <dgm:t>
        <a:bodyPr/>
        <a:lstStyle/>
        <a:p>
          <a:endParaRPr lang="en-US" sz="1800"/>
        </a:p>
      </dgm:t>
    </dgm:pt>
    <dgm:pt modelId="{BD3F5605-BFA7-435E-BA99-68DC7E1AA8FC}">
      <dgm:prSet custT="1"/>
      <dgm:spPr>
        <a:solidFill>
          <a:schemeClr val="accent3"/>
        </a:solidFill>
      </dgm:spPr>
      <dgm:t>
        <a:bodyPr/>
        <a:lstStyle/>
        <a:p>
          <a:r>
            <a:rPr lang="pt-BR" sz="1800" dirty="0">
              <a:solidFill>
                <a:schemeClr val="bg2">
                  <a:lumMod val="25000"/>
                </a:schemeClr>
              </a:solidFill>
            </a:rPr>
            <a:t>Método direto para mapear portas UDP com menor complexidade que o TCP.</a:t>
          </a:r>
          <a:endParaRPr lang="en-US" sz="1800" dirty="0">
            <a:solidFill>
              <a:schemeClr val="bg2">
                <a:lumMod val="25000"/>
              </a:schemeClr>
            </a:solidFill>
          </a:endParaRPr>
        </a:p>
      </dgm:t>
    </dgm:pt>
    <dgm:pt modelId="{8B3B5532-FCA8-4831-B53C-B5FF1A88FCD5}" type="parTrans" cxnId="{1F09D581-65E2-4A62-83BE-B0C4C1FC9AA2}">
      <dgm:prSet/>
      <dgm:spPr/>
      <dgm:t>
        <a:bodyPr/>
        <a:lstStyle/>
        <a:p>
          <a:endParaRPr lang="en-US" sz="1800"/>
        </a:p>
      </dgm:t>
    </dgm:pt>
    <dgm:pt modelId="{63407051-B421-4546-9CE4-CFEAB09101CF}" type="sibTrans" cxnId="{1F09D581-65E2-4A62-83BE-B0C4C1FC9AA2}">
      <dgm:prSet/>
      <dgm:spPr/>
      <dgm:t>
        <a:bodyPr/>
        <a:lstStyle/>
        <a:p>
          <a:endParaRPr lang="en-US" sz="1800"/>
        </a:p>
      </dgm:t>
    </dgm:pt>
    <dgm:pt modelId="{9D01931A-F06C-46EF-9BC4-2C0CB8356792}" type="pres">
      <dgm:prSet presAssocID="{5341521D-44AA-4BFC-B841-2F6C4F902056}" presName="diagram" presStyleCnt="0">
        <dgm:presLayoutVars>
          <dgm:dir/>
          <dgm:resizeHandles val="exact"/>
        </dgm:presLayoutVars>
      </dgm:prSet>
      <dgm:spPr/>
    </dgm:pt>
    <dgm:pt modelId="{D68269CF-9064-4E22-A7C2-28889D971E71}" type="pres">
      <dgm:prSet presAssocID="{A29035C9-AFBA-4DE0-84B9-415E303B542B}" presName="node" presStyleLbl="node1" presStyleIdx="0" presStyleCnt="4" custScaleY="179632">
        <dgm:presLayoutVars>
          <dgm:bulletEnabled val="1"/>
        </dgm:presLayoutVars>
      </dgm:prSet>
      <dgm:spPr/>
    </dgm:pt>
    <dgm:pt modelId="{18FD0881-852E-4A06-B413-0E9AF3455940}" type="pres">
      <dgm:prSet presAssocID="{08E0FB28-2BB9-41EB-8909-2A0E4A06C4F4}" presName="sibTrans" presStyleLbl="sibTrans2D1" presStyleIdx="0" presStyleCnt="3"/>
      <dgm:spPr/>
    </dgm:pt>
    <dgm:pt modelId="{E610F6C5-D0B4-4AE8-85E4-6784E16C0604}" type="pres">
      <dgm:prSet presAssocID="{08E0FB28-2BB9-41EB-8909-2A0E4A06C4F4}" presName="connectorText" presStyleLbl="sibTrans2D1" presStyleIdx="0" presStyleCnt="3"/>
      <dgm:spPr/>
    </dgm:pt>
    <dgm:pt modelId="{8A76CCA7-D6FD-40AE-8902-CC7E79879089}" type="pres">
      <dgm:prSet presAssocID="{5447FA32-E412-4600-B900-6F746BA403D1}" presName="node" presStyleLbl="node1" presStyleIdx="1" presStyleCnt="4" custScaleY="179632">
        <dgm:presLayoutVars>
          <dgm:bulletEnabled val="1"/>
        </dgm:presLayoutVars>
      </dgm:prSet>
      <dgm:spPr/>
    </dgm:pt>
    <dgm:pt modelId="{1134579D-9565-46F5-97A7-02DAE6629739}" type="pres">
      <dgm:prSet presAssocID="{C7D27729-3391-4131-BC23-9427C614D50D}" presName="sibTrans" presStyleLbl="sibTrans2D1" presStyleIdx="1" presStyleCnt="3"/>
      <dgm:spPr/>
    </dgm:pt>
    <dgm:pt modelId="{F6BAD615-223C-452E-B7A0-D0EF6CF32E38}" type="pres">
      <dgm:prSet presAssocID="{C7D27729-3391-4131-BC23-9427C614D50D}" presName="connectorText" presStyleLbl="sibTrans2D1" presStyleIdx="1" presStyleCnt="3"/>
      <dgm:spPr/>
    </dgm:pt>
    <dgm:pt modelId="{6E3C6CDE-D4AE-4086-BC30-FA3051BA1B9F}" type="pres">
      <dgm:prSet presAssocID="{63CF6C2A-8E5F-4DF8-A58F-1881FF81D165}" presName="node" presStyleLbl="node1" presStyleIdx="2" presStyleCnt="4" custScaleY="179632">
        <dgm:presLayoutVars>
          <dgm:bulletEnabled val="1"/>
        </dgm:presLayoutVars>
      </dgm:prSet>
      <dgm:spPr/>
    </dgm:pt>
    <dgm:pt modelId="{50B873C0-3D9A-44A1-B20A-E5C914B69F08}" type="pres">
      <dgm:prSet presAssocID="{EF71F764-ED68-46F4-96D6-C2BAFB279D58}" presName="sibTrans" presStyleLbl="sibTrans2D1" presStyleIdx="2" presStyleCnt="3"/>
      <dgm:spPr/>
    </dgm:pt>
    <dgm:pt modelId="{6C527737-5964-4EB5-8AFF-75033930003F}" type="pres">
      <dgm:prSet presAssocID="{EF71F764-ED68-46F4-96D6-C2BAFB279D58}" presName="connectorText" presStyleLbl="sibTrans2D1" presStyleIdx="2" presStyleCnt="3"/>
      <dgm:spPr/>
    </dgm:pt>
    <dgm:pt modelId="{84D80799-D730-4D0C-A092-6D175EB57EF9}" type="pres">
      <dgm:prSet presAssocID="{BD3F5605-BFA7-435E-BA99-68DC7E1AA8FC}" presName="node" presStyleLbl="node1" presStyleIdx="3" presStyleCnt="4" custScaleY="179632">
        <dgm:presLayoutVars>
          <dgm:bulletEnabled val="1"/>
        </dgm:presLayoutVars>
      </dgm:prSet>
      <dgm:spPr/>
    </dgm:pt>
  </dgm:ptLst>
  <dgm:cxnLst>
    <dgm:cxn modelId="{9186630C-B941-4423-870E-DE03FB209C64}" type="presOf" srcId="{5341521D-44AA-4BFC-B841-2F6C4F902056}" destId="{9D01931A-F06C-46EF-9BC4-2C0CB8356792}" srcOrd="0" destOrd="0" presId="urn:microsoft.com/office/officeart/2005/8/layout/process5"/>
    <dgm:cxn modelId="{9E30E010-BA61-47D8-A023-AA1EFCA554AD}" type="presOf" srcId="{5447FA32-E412-4600-B900-6F746BA403D1}" destId="{8A76CCA7-D6FD-40AE-8902-CC7E79879089}" srcOrd="0" destOrd="0" presId="urn:microsoft.com/office/officeart/2005/8/layout/process5"/>
    <dgm:cxn modelId="{D6243D33-7869-4655-8F73-39CE32C5919F}" type="presOf" srcId="{BD3F5605-BFA7-435E-BA99-68DC7E1AA8FC}" destId="{84D80799-D730-4D0C-A092-6D175EB57EF9}" srcOrd="0" destOrd="0" presId="urn:microsoft.com/office/officeart/2005/8/layout/process5"/>
    <dgm:cxn modelId="{580D135B-5036-4B82-8BF6-2DB1149F38A2}" srcId="{5341521D-44AA-4BFC-B841-2F6C4F902056}" destId="{A29035C9-AFBA-4DE0-84B9-415E303B542B}" srcOrd="0" destOrd="0" parTransId="{9EE83ABF-62DE-4A7D-A8BE-8AAC37BEFE17}" sibTransId="{08E0FB28-2BB9-41EB-8909-2A0E4A06C4F4}"/>
    <dgm:cxn modelId="{3D0F6764-88F4-4708-B72C-5FE8E21DDE32}" type="presOf" srcId="{A29035C9-AFBA-4DE0-84B9-415E303B542B}" destId="{D68269CF-9064-4E22-A7C2-28889D971E71}" srcOrd="0" destOrd="0" presId="urn:microsoft.com/office/officeart/2005/8/layout/process5"/>
    <dgm:cxn modelId="{9019A169-2478-4763-8869-02BBCCA18AA1}" type="presOf" srcId="{08E0FB28-2BB9-41EB-8909-2A0E4A06C4F4}" destId="{E610F6C5-D0B4-4AE8-85E4-6784E16C0604}" srcOrd="1" destOrd="0" presId="urn:microsoft.com/office/officeart/2005/8/layout/process5"/>
    <dgm:cxn modelId="{9623704A-B205-40CD-AEB5-AED51B810DAE}" type="presOf" srcId="{63CF6C2A-8E5F-4DF8-A58F-1881FF81D165}" destId="{6E3C6CDE-D4AE-4086-BC30-FA3051BA1B9F}" srcOrd="0" destOrd="0" presId="urn:microsoft.com/office/officeart/2005/8/layout/process5"/>
    <dgm:cxn modelId="{AEB4E772-709B-40A4-9A2C-4CC54D6A1B1B}" type="presOf" srcId="{EF71F764-ED68-46F4-96D6-C2BAFB279D58}" destId="{6C527737-5964-4EB5-8AFF-75033930003F}" srcOrd="1" destOrd="0" presId="urn:microsoft.com/office/officeart/2005/8/layout/process5"/>
    <dgm:cxn modelId="{86071758-90BD-495F-A203-1E71A87CDF7F}" srcId="{5341521D-44AA-4BFC-B841-2F6C4F902056}" destId="{5447FA32-E412-4600-B900-6F746BA403D1}" srcOrd="1" destOrd="0" parTransId="{0D245EAB-4170-4293-9F97-F12219444BFB}" sibTransId="{C7D27729-3391-4131-BC23-9427C614D50D}"/>
    <dgm:cxn modelId="{B5AE567C-2319-4C9E-9787-2EC3CA2B2AEC}" type="presOf" srcId="{EF71F764-ED68-46F4-96D6-C2BAFB279D58}" destId="{50B873C0-3D9A-44A1-B20A-E5C914B69F08}" srcOrd="0" destOrd="0" presId="urn:microsoft.com/office/officeart/2005/8/layout/process5"/>
    <dgm:cxn modelId="{1F09D581-65E2-4A62-83BE-B0C4C1FC9AA2}" srcId="{5341521D-44AA-4BFC-B841-2F6C4F902056}" destId="{BD3F5605-BFA7-435E-BA99-68DC7E1AA8FC}" srcOrd="3" destOrd="0" parTransId="{8B3B5532-FCA8-4831-B53C-B5FF1A88FCD5}" sibTransId="{63407051-B421-4546-9CE4-CFEAB09101CF}"/>
    <dgm:cxn modelId="{3A816998-9F37-4373-8EF7-BF8B1E7B6530}" type="presOf" srcId="{C7D27729-3391-4131-BC23-9427C614D50D}" destId="{1134579D-9565-46F5-97A7-02DAE6629739}" srcOrd="0" destOrd="0" presId="urn:microsoft.com/office/officeart/2005/8/layout/process5"/>
    <dgm:cxn modelId="{322B4BB7-2DC7-4A9D-B70E-8C99CD7416C2}" type="presOf" srcId="{08E0FB28-2BB9-41EB-8909-2A0E4A06C4F4}" destId="{18FD0881-852E-4A06-B413-0E9AF3455940}" srcOrd="0" destOrd="0" presId="urn:microsoft.com/office/officeart/2005/8/layout/process5"/>
    <dgm:cxn modelId="{1B69F9D3-5DA7-48B4-AA65-8B500C159706}" type="presOf" srcId="{C7D27729-3391-4131-BC23-9427C614D50D}" destId="{F6BAD615-223C-452E-B7A0-D0EF6CF32E38}" srcOrd="1" destOrd="0" presId="urn:microsoft.com/office/officeart/2005/8/layout/process5"/>
    <dgm:cxn modelId="{67B33FF0-14FC-41B1-AED1-BC6F932AA4B1}" srcId="{5341521D-44AA-4BFC-B841-2F6C4F902056}" destId="{63CF6C2A-8E5F-4DF8-A58F-1881FF81D165}" srcOrd="2" destOrd="0" parTransId="{DB78938C-E459-4748-96B4-ECFE13D4526D}" sibTransId="{EF71F764-ED68-46F4-96D6-C2BAFB279D58}"/>
    <dgm:cxn modelId="{FD7FF102-1408-4D1F-879D-9E2A2EB7F2B1}" type="presParOf" srcId="{9D01931A-F06C-46EF-9BC4-2C0CB8356792}" destId="{D68269CF-9064-4E22-A7C2-28889D971E71}" srcOrd="0" destOrd="0" presId="urn:microsoft.com/office/officeart/2005/8/layout/process5"/>
    <dgm:cxn modelId="{03B6366D-BE76-4AEB-B642-F6791867A819}" type="presParOf" srcId="{9D01931A-F06C-46EF-9BC4-2C0CB8356792}" destId="{18FD0881-852E-4A06-B413-0E9AF3455940}" srcOrd="1" destOrd="0" presId="urn:microsoft.com/office/officeart/2005/8/layout/process5"/>
    <dgm:cxn modelId="{5D4F09A3-AE32-497F-B7A7-8678FBCEE977}" type="presParOf" srcId="{18FD0881-852E-4A06-B413-0E9AF3455940}" destId="{E610F6C5-D0B4-4AE8-85E4-6784E16C0604}" srcOrd="0" destOrd="0" presId="urn:microsoft.com/office/officeart/2005/8/layout/process5"/>
    <dgm:cxn modelId="{BCA4FDA4-A090-4154-8EC2-5389B0F45389}" type="presParOf" srcId="{9D01931A-F06C-46EF-9BC4-2C0CB8356792}" destId="{8A76CCA7-D6FD-40AE-8902-CC7E79879089}" srcOrd="2" destOrd="0" presId="urn:microsoft.com/office/officeart/2005/8/layout/process5"/>
    <dgm:cxn modelId="{2D89E722-A93A-4058-878A-F8B7C0BF811A}" type="presParOf" srcId="{9D01931A-F06C-46EF-9BC4-2C0CB8356792}" destId="{1134579D-9565-46F5-97A7-02DAE6629739}" srcOrd="3" destOrd="0" presId="urn:microsoft.com/office/officeart/2005/8/layout/process5"/>
    <dgm:cxn modelId="{DD9ABCBE-7EE4-46E6-AB0B-B21BD8C01C2F}" type="presParOf" srcId="{1134579D-9565-46F5-97A7-02DAE6629739}" destId="{F6BAD615-223C-452E-B7A0-D0EF6CF32E38}" srcOrd="0" destOrd="0" presId="urn:microsoft.com/office/officeart/2005/8/layout/process5"/>
    <dgm:cxn modelId="{131B882C-0075-4363-9B60-06BCECB90FA1}" type="presParOf" srcId="{9D01931A-F06C-46EF-9BC4-2C0CB8356792}" destId="{6E3C6CDE-D4AE-4086-BC30-FA3051BA1B9F}" srcOrd="4" destOrd="0" presId="urn:microsoft.com/office/officeart/2005/8/layout/process5"/>
    <dgm:cxn modelId="{1F3A8834-A400-431D-8B9D-03E00A1621E8}" type="presParOf" srcId="{9D01931A-F06C-46EF-9BC4-2C0CB8356792}" destId="{50B873C0-3D9A-44A1-B20A-E5C914B69F08}" srcOrd="5" destOrd="0" presId="urn:microsoft.com/office/officeart/2005/8/layout/process5"/>
    <dgm:cxn modelId="{A529DBED-FC31-4CDE-93DE-9F2C250A9ECA}" type="presParOf" srcId="{50B873C0-3D9A-44A1-B20A-E5C914B69F08}" destId="{6C527737-5964-4EB5-8AFF-75033930003F}" srcOrd="0" destOrd="0" presId="urn:microsoft.com/office/officeart/2005/8/layout/process5"/>
    <dgm:cxn modelId="{A3B15FF5-3C7E-46A4-BFFB-CD905B11461A}" type="presParOf" srcId="{9D01931A-F06C-46EF-9BC4-2C0CB8356792}" destId="{84D80799-D730-4D0C-A092-6D175EB57EF9}" srcOrd="6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5F568039-7D6C-401B-A2F5-15A6B4BDB24E}" type="doc">
      <dgm:prSet loTypeId="urn:microsoft.com/office/officeart/2018/2/layout/IconCircle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F116FCA-B10B-4A5A-8426-D8394ADE03FF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pt-BR" sz="1600" dirty="0">
              <a:solidFill>
                <a:schemeClr val="bg2">
                  <a:lumMod val="25000"/>
                </a:schemeClr>
              </a:solidFill>
            </a:rPr>
            <a:t>OS </a:t>
          </a:r>
          <a:r>
            <a:rPr lang="pt-BR" sz="1600" dirty="0" err="1">
              <a:solidFill>
                <a:schemeClr val="bg2">
                  <a:lumMod val="25000"/>
                </a:schemeClr>
              </a:solidFill>
            </a:rPr>
            <a:t>Fingerprint</a:t>
          </a:r>
          <a:r>
            <a:rPr lang="pt-BR" sz="1600" dirty="0">
              <a:solidFill>
                <a:schemeClr val="bg2">
                  <a:lumMod val="25000"/>
                </a:schemeClr>
              </a:solidFill>
            </a:rPr>
            <a:t>: Identifica o sistema operacional do servidor.</a:t>
          </a:r>
          <a:endParaRPr lang="en-US" sz="1600" dirty="0">
            <a:solidFill>
              <a:schemeClr val="bg2">
                <a:lumMod val="25000"/>
              </a:schemeClr>
            </a:solidFill>
          </a:endParaRPr>
        </a:p>
      </dgm:t>
    </dgm:pt>
    <dgm:pt modelId="{B726A24D-91C2-473F-BFCC-C2DBCDCCFBCE}" type="parTrans" cxnId="{5A7F32DC-5F75-446C-8213-97A5F6B81E23}">
      <dgm:prSet/>
      <dgm:spPr/>
      <dgm:t>
        <a:bodyPr/>
        <a:lstStyle/>
        <a:p>
          <a:endParaRPr lang="en-US" sz="1600">
            <a:solidFill>
              <a:schemeClr val="bg2">
                <a:lumMod val="25000"/>
              </a:schemeClr>
            </a:solidFill>
          </a:endParaRPr>
        </a:p>
      </dgm:t>
    </dgm:pt>
    <dgm:pt modelId="{C86C6AA6-F556-4324-ACE9-E3E1695D36D2}" type="sibTrans" cxnId="{5A7F32DC-5F75-446C-8213-97A5F6B81E23}">
      <dgm:prSet/>
      <dgm:spPr/>
      <dgm:t>
        <a:bodyPr/>
        <a:lstStyle/>
        <a:p>
          <a:pPr>
            <a:lnSpc>
              <a:spcPct val="100000"/>
            </a:lnSpc>
          </a:pPr>
          <a:endParaRPr lang="en-US" sz="1600">
            <a:solidFill>
              <a:schemeClr val="bg2">
                <a:lumMod val="25000"/>
              </a:schemeClr>
            </a:solidFill>
          </a:endParaRPr>
        </a:p>
      </dgm:t>
    </dgm:pt>
    <dgm:pt modelId="{1EBDB4F1-037E-4C82-B110-6E119E6255AC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pt-BR" sz="1600" dirty="0">
              <a:solidFill>
                <a:schemeClr val="bg2">
                  <a:lumMod val="25000"/>
                </a:schemeClr>
              </a:solidFill>
            </a:rPr>
            <a:t>Baseia-se em diferenças na implementação de redes e serviços entre sistemas.</a:t>
          </a:r>
          <a:endParaRPr lang="en-US" sz="1600" dirty="0">
            <a:solidFill>
              <a:schemeClr val="bg2">
                <a:lumMod val="25000"/>
              </a:schemeClr>
            </a:solidFill>
          </a:endParaRPr>
        </a:p>
      </dgm:t>
    </dgm:pt>
    <dgm:pt modelId="{D9D99C7D-06A6-45A4-83D3-CE95B0899A50}" type="parTrans" cxnId="{279FCD9A-9CFC-4E96-A169-647DA4421420}">
      <dgm:prSet/>
      <dgm:spPr/>
      <dgm:t>
        <a:bodyPr/>
        <a:lstStyle/>
        <a:p>
          <a:endParaRPr lang="en-US" sz="1600">
            <a:solidFill>
              <a:schemeClr val="bg2">
                <a:lumMod val="25000"/>
              </a:schemeClr>
            </a:solidFill>
          </a:endParaRPr>
        </a:p>
      </dgm:t>
    </dgm:pt>
    <dgm:pt modelId="{4D657503-E826-41F2-BBA3-D773E94A6BF8}" type="sibTrans" cxnId="{279FCD9A-9CFC-4E96-A169-647DA4421420}">
      <dgm:prSet/>
      <dgm:spPr/>
      <dgm:t>
        <a:bodyPr/>
        <a:lstStyle/>
        <a:p>
          <a:pPr>
            <a:lnSpc>
              <a:spcPct val="100000"/>
            </a:lnSpc>
          </a:pPr>
          <a:endParaRPr lang="en-US" sz="1600">
            <a:solidFill>
              <a:schemeClr val="bg2">
                <a:lumMod val="25000"/>
              </a:schemeClr>
            </a:solidFill>
          </a:endParaRPr>
        </a:p>
      </dgm:t>
    </dgm:pt>
    <dgm:pt modelId="{B2EE12C8-E7CE-49E0-8173-54B1C5F5BEB4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pt-BR" sz="1600" dirty="0">
              <a:solidFill>
                <a:schemeClr val="bg2">
                  <a:lumMod val="25000"/>
                </a:schemeClr>
              </a:solidFill>
            </a:rPr>
            <a:t>Usa informações como o TTL (Time </a:t>
          </a:r>
          <a:r>
            <a:rPr lang="pt-BR" sz="1600" dirty="0" err="1">
              <a:solidFill>
                <a:schemeClr val="bg2">
                  <a:lumMod val="25000"/>
                </a:schemeClr>
              </a:solidFill>
            </a:rPr>
            <a:t>to</a:t>
          </a:r>
          <a:r>
            <a:rPr lang="pt-BR" sz="1600" dirty="0">
              <a:solidFill>
                <a:schemeClr val="bg2">
                  <a:lumMod val="25000"/>
                </a:schemeClr>
              </a:solidFill>
            </a:rPr>
            <a:t> Live) em pacotes para determinar o sistema.</a:t>
          </a:r>
          <a:endParaRPr lang="en-US" sz="1600" dirty="0">
            <a:solidFill>
              <a:schemeClr val="bg2">
                <a:lumMod val="25000"/>
              </a:schemeClr>
            </a:solidFill>
          </a:endParaRPr>
        </a:p>
      </dgm:t>
    </dgm:pt>
    <dgm:pt modelId="{8C2ED788-184A-4262-B532-C35D0132284C}" type="parTrans" cxnId="{6BEFDC1D-22C1-4E28-A005-8C77C3647BEF}">
      <dgm:prSet/>
      <dgm:spPr/>
      <dgm:t>
        <a:bodyPr/>
        <a:lstStyle/>
        <a:p>
          <a:endParaRPr lang="en-US" sz="1600">
            <a:solidFill>
              <a:schemeClr val="bg2">
                <a:lumMod val="25000"/>
              </a:schemeClr>
            </a:solidFill>
          </a:endParaRPr>
        </a:p>
      </dgm:t>
    </dgm:pt>
    <dgm:pt modelId="{B9F3158F-D95A-4A53-B8E2-1BB4FA97CAF1}" type="sibTrans" cxnId="{6BEFDC1D-22C1-4E28-A005-8C77C3647BEF}">
      <dgm:prSet/>
      <dgm:spPr/>
      <dgm:t>
        <a:bodyPr/>
        <a:lstStyle/>
        <a:p>
          <a:pPr>
            <a:lnSpc>
              <a:spcPct val="100000"/>
            </a:lnSpc>
          </a:pPr>
          <a:endParaRPr lang="en-US" sz="1600">
            <a:solidFill>
              <a:schemeClr val="bg2">
                <a:lumMod val="25000"/>
              </a:schemeClr>
            </a:solidFill>
          </a:endParaRPr>
        </a:p>
      </dgm:t>
    </dgm:pt>
    <dgm:pt modelId="{A7FE1F2F-F481-4E14-98DC-FB0A1FC36105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pt-BR" sz="1600" dirty="0">
              <a:solidFill>
                <a:schemeClr val="bg2">
                  <a:lumMod val="25000"/>
                </a:schemeClr>
              </a:solidFill>
            </a:rPr>
            <a:t>TTL padrão varia entre sistemas, fornecendo pistas para a identificação.</a:t>
          </a:r>
          <a:endParaRPr lang="en-US" sz="1600" dirty="0">
            <a:solidFill>
              <a:schemeClr val="bg2">
                <a:lumMod val="25000"/>
              </a:schemeClr>
            </a:solidFill>
          </a:endParaRPr>
        </a:p>
      </dgm:t>
    </dgm:pt>
    <dgm:pt modelId="{EA5372E2-7A24-40AE-B862-5AD045256F52}" type="parTrans" cxnId="{A1F289AA-C0F3-4A35-A61D-2F1C831C140C}">
      <dgm:prSet/>
      <dgm:spPr/>
      <dgm:t>
        <a:bodyPr/>
        <a:lstStyle/>
        <a:p>
          <a:endParaRPr lang="en-US" sz="1600">
            <a:solidFill>
              <a:schemeClr val="bg2">
                <a:lumMod val="25000"/>
              </a:schemeClr>
            </a:solidFill>
          </a:endParaRPr>
        </a:p>
      </dgm:t>
    </dgm:pt>
    <dgm:pt modelId="{2EB42BD6-DFA8-4953-BCDD-FC5283B49BB7}" type="sibTrans" cxnId="{A1F289AA-C0F3-4A35-A61D-2F1C831C140C}">
      <dgm:prSet/>
      <dgm:spPr/>
      <dgm:t>
        <a:bodyPr/>
        <a:lstStyle/>
        <a:p>
          <a:endParaRPr lang="en-US" sz="1600">
            <a:solidFill>
              <a:schemeClr val="bg2">
                <a:lumMod val="25000"/>
              </a:schemeClr>
            </a:solidFill>
          </a:endParaRPr>
        </a:p>
      </dgm:t>
    </dgm:pt>
    <dgm:pt modelId="{8319CD8A-3F45-412C-8B0D-791951D425D1}" type="pres">
      <dgm:prSet presAssocID="{5F568039-7D6C-401B-A2F5-15A6B4BDB24E}" presName="root" presStyleCnt="0">
        <dgm:presLayoutVars>
          <dgm:dir/>
          <dgm:resizeHandles val="exact"/>
        </dgm:presLayoutVars>
      </dgm:prSet>
      <dgm:spPr/>
    </dgm:pt>
    <dgm:pt modelId="{7DE09E46-74E7-4D32-80BC-5DFF4263CCE5}" type="pres">
      <dgm:prSet presAssocID="{5F568039-7D6C-401B-A2F5-15A6B4BDB24E}" presName="container" presStyleCnt="0">
        <dgm:presLayoutVars>
          <dgm:dir/>
          <dgm:resizeHandles val="exact"/>
        </dgm:presLayoutVars>
      </dgm:prSet>
      <dgm:spPr/>
    </dgm:pt>
    <dgm:pt modelId="{E9361A73-9A8E-4CAE-85BD-FDA92C6A4AC3}" type="pres">
      <dgm:prSet presAssocID="{4F116FCA-B10B-4A5A-8426-D8394ADE03FF}" presName="compNode" presStyleCnt="0"/>
      <dgm:spPr/>
    </dgm:pt>
    <dgm:pt modelId="{9EA3F9F6-1314-40E2-9B5E-D1D25CA6F701}" type="pres">
      <dgm:prSet presAssocID="{4F116FCA-B10B-4A5A-8426-D8394ADE03FF}" presName="iconBgRect" presStyleLbl="bgShp" presStyleIdx="0" presStyleCnt="4"/>
      <dgm:spPr>
        <a:solidFill>
          <a:schemeClr val="accent3"/>
        </a:solidFill>
      </dgm:spPr>
    </dgm:pt>
    <dgm:pt modelId="{B075E3A0-8847-42EF-8698-86BEDFCD4B02}" type="pres">
      <dgm:prSet presAssocID="{4F116FCA-B10B-4A5A-8426-D8394ADE03FF}" presName="iconRect" presStyleLbl="node1" presStyleIdx="0" presStyleCnt="4"/>
      <dgm:spPr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inger Print"/>
        </a:ext>
      </dgm:extLst>
    </dgm:pt>
    <dgm:pt modelId="{B3B34366-3BC4-4D06-BD23-CDB1848FC83C}" type="pres">
      <dgm:prSet presAssocID="{4F116FCA-B10B-4A5A-8426-D8394ADE03FF}" presName="spaceRect" presStyleCnt="0"/>
      <dgm:spPr/>
    </dgm:pt>
    <dgm:pt modelId="{F761AD50-335C-451A-8AF5-12836996B343}" type="pres">
      <dgm:prSet presAssocID="{4F116FCA-B10B-4A5A-8426-D8394ADE03FF}" presName="textRect" presStyleLbl="revTx" presStyleIdx="0" presStyleCnt="4">
        <dgm:presLayoutVars>
          <dgm:chMax val="1"/>
          <dgm:chPref val="1"/>
        </dgm:presLayoutVars>
      </dgm:prSet>
      <dgm:spPr/>
    </dgm:pt>
    <dgm:pt modelId="{D9EB153A-686A-461A-9D1B-E25882AA348C}" type="pres">
      <dgm:prSet presAssocID="{C86C6AA6-F556-4324-ACE9-E3E1695D36D2}" presName="sibTrans" presStyleLbl="sibTrans2D1" presStyleIdx="0" presStyleCnt="0"/>
      <dgm:spPr/>
    </dgm:pt>
    <dgm:pt modelId="{AC7B7D0C-2F27-45DF-91EC-1C13F3B1A504}" type="pres">
      <dgm:prSet presAssocID="{1EBDB4F1-037E-4C82-B110-6E119E6255AC}" presName="compNode" presStyleCnt="0"/>
      <dgm:spPr/>
    </dgm:pt>
    <dgm:pt modelId="{F66ABF32-F4CB-42D0-BC60-1FC0EE868B62}" type="pres">
      <dgm:prSet presAssocID="{1EBDB4F1-037E-4C82-B110-6E119E6255AC}" presName="iconBgRect" presStyleLbl="bgShp" presStyleIdx="1" presStyleCnt="4"/>
      <dgm:spPr>
        <a:solidFill>
          <a:schemeClr val="accent3"/>
        </a:solidFill>
      </dgm:spPr>
    </dgm:pt>
    <dgm:pt modelId="{A1976A04-A960-4FCC-A245-80FD4DFFD298}" type="pres">
      <dgm:prSet presAssocID="{1EBDB4F1-037E-4C82-B110-6E119E6255AC}" presName="iconRect" presStyleLbl="node1" presStyleIdx="1" presStyleCnt="4"/>
      <dgm:spPr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esconectado"/>
        </a:ext>
      </dgm:extLst>
    </dgm:pt>
    <dgm:pt modelId="{3474551C-4C30-4004-8FF8-9AC75212D09F}" type="pres">
      <dgm:prSet presAssocID="{1EBDB4F1-037E-4C82-B110-6E119E6255AC}" presName="spaceRect" presStyleCnt="0"/>
      <dgm:spPr/>
    </dgm:pt>
    <dgm:pt modelId="{7ACD5FE4-54BB-4544-BADB-4BCFA71FE239}" type="pres">
      <dgm:prSet presAssocID="{1EBDB4F1-037E-4C82-B110-6E119E6255AC}" presName="textRect" presStyleLbl="revTx" presStyleIdx="1" presStyleCnt="4">
        <dgm:presLayoutVars>
          <dgm:chMax val="1"/>
          <dgm:chPref val="1"/>
        </dgm:presLayoutVars>
      </dgm:prSet>
      <dgm:spPr/>
    </dgm:pt>
    <dgm:pt modelId="{04C6BB8B-659C-457F-A3A9-B87431507A22}" type="pres">
      <dgm:prSet presAssocID="{4D657503-E826-41F2-BBA3-D773E94A6BF8}" presName="sibTrans" presStyleLbl="sibTrans2D1" presStyleIdx="0" presStyleCnt="0"/>
      <dgm:spPr/>
    </dgm:pt>
    <dgm:pt modelId="{36957F54-DFB4-4BEA-BAC9-2ECE7EB7165F}" type="pres">
      <dgm:prSet presAssocID="{B2EE12C8-E7CE-49E0-8173-54B1C5F5BEB4}" presName="compNode" presStyleCnt="0"/>
      <dgm:spPr/>
    </dgm:pt>
    <dgm:pt modelId="{A3EF12CB-28A9-48B3-9612-F2AC09D4E57D}" type="pres">
      <dgm:prSet presAssocID="{B2EE12C8-E7CE-49E0-8173-54B1C5F5BEB4}" presName="iconBgRect" presStyleLbl="bgShp" presStyleIdx="2" presStyleCnt="4"/>
      <dgm:spPr>
        <a:solidFill>
          <a:schemeClr val="accent3"/>
        </a:solidFill>
      </dgm:spPr>
    </dgm:pt>
    <dgm:pt modelId="{F5BB92E6-379F-40B8-B7D1-2F7903F1710F}" type="pres">
      <dgm:prSet presAssocID="{B2EE12C8-E7CE-49E0-8173-54B1C5F5BEB4}" presName="iconRect" presStyleLbl="node1" presStyleIdx="2" presStyleCnt="4"/>
      <dgm:spPr>
        <a:blipFill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cessador"/>
        </a:ext>
      </dgm:extLst>
    </dgm:pt>
    <dgm:pt modelId="{8442BA00-53A0-43A3-A0E1-0EDB2170F0BA}" type="pres">
      <dgm:prSet presAssocID="{B2EE12C8-E7CE-49E0-8173-54B1C5F5BEB4}" presName="spaceRect" presStyleCnt="0"/>
      <dgm:spPr/>
    </dgm:pt>
    <dgm:pt modelId="{00D0E2A2-BCC4-48A6-AF21-2787E8FB0937}" type="pres">
      <dgm:prSet presAssocID="{B2EE12C8-E7CE-49E0-8173-54B1C5F5BEB4}" presName="textRect" presStyleLbl="revTx" presStyleIdx="2" presStyleCnt="4">
        <dgm:presLayoutVars>
          <dgm:chMax val="1"/>
          <dgm:chPref val="1"/>
        </dgm:presLayoutVars>
      </dgm:prSet>
      <dgm:spPr/>
    </dgm:pt>
    <dgm:pt modelId="{73752939-AB63-4967-8056-5FA89FA11BA1}" type="pres">
      <dgm:prSet presAssocID="{B9F3158F-D95A-4A53-B8E2-1BB4FA97CAF1}" presName="sibTrans" presStyleLbl="sibTrans2D1" presStyleIdx="0" presStyleCnt="0"/>
      <dgm:spPr/>
    </dgm:pt>
    <dgm:pt modelId="{178AFE0F-6FD8-42AC-9F86-33FC7EDB0CA6}" type="pres">
      <dgm:prSet presAssocID="{A7FE1F2F-F481-4E14-98DC-FB0A1FC36105}" presName="compNode" presStyleCnt="0"/>
      <dgm:spPr/>
    </dgm:pt>
    <dgm:pt modelId="{ADDBD114-71F9-43A3-81CD-89D8DF9B5965}" type="pres">
      <dgm:prSet presAssocID="{A7FE1F2F-F481-4E14-98DC-FB0A1FC36105}" presName="iconBgRect" presStyleLbl="bgShp" presStyleIdx="3" presStyleCnt="4"/>
      <dgm:spPr>
        <a:solidFill>
          <a:schemeClr val="accent3"/>
        </a:solidFill>
      </dgm:spPr>
    </dgm:pt>
    <dgm:pt modelId="{074392AC-619C-45C8-A0D7-7F6AC6C583FC}" type="pres">
      <dgm:prSet presAssocID="{A7FE1F2F-F481-4E14-98DC-FB0A1FC36105}" presName="iconRect" presStyleLbl="node1" presStyleIdx="3" presStyleCnt="4"/>
      <dgm:spPr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atélite"/>
        </a:ext>
      </dgm:extLst>
    </dgm:pt>
    <dgm:pt modelId="{1F3A4CD9-D76D-4BE3-AFEC-1D2B16F91ABA}" type="pres">
      <dgm:prSet presAssocID="{A7FE1F2F-F481-4E14-98DC-FB0A1FC36105}" presName="spaceRect" presStyleCnt="0"/>
      <dgm:spPr/>
    </dgm:pt>
    <dgm:pt modelId="{B2C45C5C-6080-498B-A63D-9A0A7B805A7D}" type="pres">
      <dgm:prSet presAssocID="{A7FE1F2F-F481-4E14-98DC-FB0A1FC36105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03032704-104B-4A16-AEC1-008F768CACD6}" type="presOf" srcId="{5F568039-7D6C-401B-A2F5-15A6B4BDB24E}" destId="{8319CD8A-3F45-412C-8B0D-791951D425D1}" srcOrd="0" destOrd="0" presId="urn:microsoft.com/office/officeart/2018/2/layout/IconCircleList"/>
    <dgm:cxn modelId="{6BEFDC1D-22C1-4E28-A005-8C77C3647BEF}" srcId="{5F568039-7D6C-401B-A2F5-15A6B4BDB24E}" destId="{B2EE12C8-E7CE-49E0-8173-54B1C5F5BEB4}" srcOrd="2" destOrd="0" parTransId="{8C2ED788-184A-4262-B532-C35D0132284C}" sibTransId="{B9F3158F-D95A-4A53-B8E2-1BB4FA97CAF1}"/>
    <dgm:cxn modelId="{73E50E25-D712-43E5-81A7-B56291D83680}" type="presOf" srcId="{4D657503-E826-41F2-BBA3-D773E94A6BF8}" destId="{04C6BB8B-659C-457F-A3A9-B87431507A22}" srcOrd="0" destOrd="0" presId="urn:microsoft.com/office/officeart/2018/2/layout/IconCircleList"/>
    <dgm:cxn modelId="{13E4E23E-84DF-4F0C-9EB3-0E623FD551C0}" type="presOf" srcId="{1EBDB4F1-037E-4C82-B110-6E119E6255AC}" destId="{7ACD5FE4-54BB-4544-BADB-4BCFA71FE239}" srcOrd="0" destOrd="0" presId="urn:microsoft.com/office/officeart/2018/2/layout/IconCircleList"/>
    <dgm:cxn modelId="{F2904673-214B-430E-AEEC-7D51A0AF199B}" type="presOf" srcId="{C86C6AA6-F556-4324-ACE9-E3E1695D36D2}" destId="{D9EB153A-686A-461A-9D1B-E25882AA348C}" srcOrd="0" destOrd="0" presId="urn:microsoft.com/office/officeart/2018/2/layout/IconCircleList"/>
    <dgm:cxn modelId="{92B7297A-CCA3-46AA-A847-55276E0400B8}" type="presOf" srcId="{4F116FCA-B10B-4A5A-8426-D8394ADE03FF}" destId="{F761AD50-335C-451A-8AF5-12836996B343}" srcOrd="0" destOrd="0" presId="urn:microsoft.com/office/officeart/2018/2/layout/IconCircleList"/>
    <dgm:cxn modelId="{F083C883-9423-442E-8081-02234D017D88}" type="presOf" srcId="{B9F3158F-D95A-4A53-B8E2-1BB4FA97CAF1}" destId="{73752939-AB63-4967-8056-5FA89FA11BA1}" srcOrd="0" destOrd="0" presId="urn:microsoft.com/office/officeart/2018/2/layout/IconCircleList"/>
    <dgm:cxn modelId="{279FCD9A-9CFC-4E96-A169-647DA4421420}" srcId="{5F568039-7D6C-401B-A2F5-15A6B4BDB24E}" destId="{1EBDB4F1-037E-4C82-B110-6E119E6255AC}" srcOrd="1" destOrd="0" parTransId="{D9D99C7D-06A6-45A4-83D3-CE95B0899A50}" sibTransId="{4D657503-E826-41F2-BBA3-D773E94A6BF8}"/>
    <dgm:cxn modelId="{A1F289AA-C0F3-4A35-A61D-2F1C831C140C}" srcId="{5F568039-7D6C-401B-A2F5-15A6B4BDB24E}" destId="{A7FE1F2F-F481-4E14-98DC-FB0A1FC36105}" srcOrd="3" destOrd="0" parTransId="{EA5372E2-7A24-40AE-B862-5AD045256F52}" sibTransId="{2EB42BD6-DFA8-4953-BCDD-FC5283B49BB7}"/>
    <dgm:cxn modelId="{64DD38BD-5874-4AD5-941E-4474DFB5B6AB}" type="presOf" srcId="{B2EE12C8-E7CE-49E0-8173-54B1C5F5BEB4}" destId="{00D0E2A2-BCC4-48A6-AF21-2787E8FB0937}" srcOrd="0" destOrd="0" presId="urn:microsoft.com/office/officeart/2018/2/layout/IconCircleList"/>
    <dgm:cxn modelId="{5A7F32DC-5F75-446C-8213-97A5F6B81E23}" srcId="{5F568039-7D6C-401B-A2F5-15A6B4BDB24E}" destId="{4F116FCA-B10B-4A5A-8426-D8394ADE03FF}" srcOrd="0" destOrd="0" parTransId="{B726A24D-91C2-473F-BFCC-C2DBCDCCFBCE}" sibTransId="{C86C6AA6-F556-4324-ACE9-E3E1695D36D2}"/>
    <dgm:cxn modelId="{B06D1EFA-E7A9-4348-8A3C-57475446933A}" type="presOf" srcId="{A7FE1F2F-F481-4E14-98DC-FB0A1FC36105}" destId="{B2C45C5C-6080-498B-A63D-9A0A7B805A7D}" srcOrd="0" destOrd="0" presId="urn:microsoft.com/office/officeart/2018/2/layout/IconCircleList"/>
    <dgm:cxn modelId="{ED81523E-04A6-4CA2-AAE9-F56DA8B90C43}" type="presParOf" srcId="{8319CD8A-3F45-412C-8B0D-791951D425D1}" destId="{7DE09E46-74E7-4D32-80BC-5DFF4263CCE5}" srcOrd="0" destOrd="0" presId="urn:microsoft.com/office/officeart/2018/2/layout/IconCircleList"/>
    <dgm:cxn modelId="{594662BF-378D-453F-83A2-8843CDAEC176}" type="presParOf" srcId="{7DE09E46-74E7-4D32-80BC-5DFF4263CCE5}" destId="{E9361A73-9A8E-4CAE-85BD-FDA92C6A4AC3}" srcOrd="0" destOrd="0" presId="urn:microsoft.com/office/officeart/2018/2/layout/IconCircleList"/>
    <dgm:cxn modelId="{DBF30DD3-B8C5-4DFF-B44F-373A44010CEC}" type="presParOf" srcId="{E9361A73-9A8E-4CAE-85BD-FDA92C6A4AC3}" destId="{9EA3F9F6-1314-40E2-9B5E-D1D25CA6F701}" srcOrd="0" destOrd="0" presId="urn:microsoft.com/office/officeart/2018/2/layout/IconCircleList"/>
    <dgm:cxn modelId="{C7BAB513-DD37-44D3-897A-A34D8D612C5F}" type="presParOf" srcId="{E9361A73-9A8E-4CAE-85BD-FDA92C6A4AC3}" destId="{B075E3A0-8847-42EF-8698-86BEDFCD4B02}" srcOrd="1" destOrd="0" presId="urn:microsoft.com/office/officeart/2018/2/layout/IconCircleList"/>
    <dgm:cxn modelId="{703E906B-98F8-4688-9E5E-0AFB6C22A43D}" type="presParOf" srcId="{E9361A73-9A8E-4CAE-85BD-FDA92C6A4AC3}" destId="{B3B34366-3BC4-4D06-BD23-CDB1848FC83C}" srcOrd="2" destOrd="0" presId="urn:microsoft.com/office/officeart/2018/2/layout/IconCircleList"/>
    <dgm:cxn modelId="{5ECA399D-10B6-4F05-A6DB-4DBCA9976589}" type="presParOf" srcId="{E9361A73-9A8E-4CAE-85BD-FDA92C6A4AC3}" destId="{F761AD50-335C-451A-8AF5-12836996B343}" srcOrd="3" destOrd="0" presId="urn:microsoft.com/office/officeart/2018/2/layout/IconCircleList"/>
    <dgm:cxn modelId="{CB87BCD2-C55C-437E-A3FC-E5301ED2193A}" type="presParOf" srcId="{7DE09E46-74E7-4D32-80BC-5DFF4263CCE5}" destId="{D9EB153A-686A-461A-9D1B-E25882AA348C}" srcOrd="1" destOrd="0" presId="urn:microsoft.com/office/officeart/2018/2/layout/IconCircleList"/>
    <dgm:cxn modelId="{EAF83254-E263-4AB7-A51E-2937C73245A6}" type="presParOf" srcId="{7DE09E46-74E7-4D32-80BC-5DFF4263CCE5}" destId="{AC7B7D0C-2F27-45DF-91EC-1C13F3B1A504}" srcOrd="2" destOrd="0" presId="urn:microsoft.com/office/officeart/2018/2/layout/IconCircleList"/>
    <dgm:cxn modelId="{1746AC28-6967-4684-9361-4EF1FFD57A89}" type="presParOf" srcId="{AC7B7D0C-2F27-45DF-91EC-1C13F3B1A504}" destId="{F66ABF32-F4CB-42D0-BC60-1FC0EE868B62}" srcOrd="0" destOrd="0" presId="urn:microsoft.com/office/officeart/2018/2/layout/IconCircleList"/>
    <dgm:cxn modelId="{F23E718E-EDF4-4A16-902B-4FEC899D43A0}" type="presParOf" srcId="{AC7B7D0C-2F27-45DF-91EC-1C13F3B1A504}" destId="{A1976A04-A960-4FCC-A245-80FD4DFFD298}" srcOrd="1" destOrd="0" presId="urn:microsoft.com/office/officeart/2018/2/layout/IconCircleList"/>
    <dgm:cxn modelId="{AA57C983-71FA-4DB2-9C01-21D1DF417394}" type="presParOf" srcId="{AC7B7D0C-2F27-45DF-91EC-1C13F3B1A504}" destId="{3474551C-4C30-4004-8FF8-9AC75212D09F}" srcOrd="2" destOrd="0" presId="urn:microsoft.com/office/officeart/2018/2/layout/IconCircleList"/>
    <dgm:cxn modelId="{4E306889-C11A-4C3E-860E-DF32AEC945BB}" type="presParOf" srcId="{AC7B7D0C-2F27-45DF-91EC-1C13F3B1A504}" destId="{7ACD5FE4-54BB-4544-BADB-4BCFA71FE239}" srcOrd="3" destOrd="0" presId="urn:microsoft.com/office/officeart/2018/2/layout/IconCircleList"/>
    <dgm:cxn modelId="{390B462E-4E4B-4BD6-B3DD-D33A034F8CED}" type="presParOf" srcId="{7DE09E46-74E7-4D32-80BC-5DFF4263CCE5}" destId="{04C6BB8B-659C-457F-A3A9-B87431507A22}" srcOrd="3" destOrd="0" presId="urn:microsoft.com/office/officeart/2018/2/layout/IconCircleList"/>
    <dgm:cxn modelId="{8744312C-E5E7-43BB-8F50-8298DFA4D49B}" type="presParOf" srcId="{7DE09E46-74E7-4D32-80BC-5DFF4263CCE5}" destId="{36957F54-DFB4-4BEA-BAC9-2ECE7EB7165F}" srcOrd="4" destOrd="0" presId="urn:microsoft.com/office/officeart/2018/2/layout/IconCircleList"/>
    <dgm:cxn modelId="{77578B6D-E3AD-4854-A328-24F8D08B5333}" type="presParOf" srcId="{36957F54-DFB4-4BEA-BAC9-2ECE7EB7165F}" destId="{A3EF12CB-28A9-48B3-9612-F2AC09D4E57D}" srcOrd="0" destOrd="0" presId="urn:microsoft.com/office/officeart/2018/2/layout/IconCircleList"/>
    <dgm:cxn modelId="{9D795875-52AF-4C63-87FE-2A98A922AB7B}" type="presParOf" srcId="{36957F54-DFB4-4BEA-BAC9-2ECE7EB7165F}" destId="{F5BB92E6-379F-40B8-B7D1-2F7903F1710F}" srcOrd="1" destOrd="0" presId="urn:microsoft.com/office/officeart/2018/2/layout/IconCircleList"/>
    <dgm:cxn modelId="{742FA43F-EB43-4B2E-8F87-8FABFFBC5084}" type="presParOf" srcId="{36957F54-DFB4-4BEA-BAC9-2ECE7EB7165F}" destId="{8442BA00-53A0-43A3-A0E1-0EDB2170F0BA}" srcOrd="2" destOrd="0" presId="urn:microsoft.com/office/officeart/2018/2/layout/IconCircleList"/>
    <dgm:cxn modelId="{57608561-64E0-4BD8-A9F6-6590274F3B18}" type="presParOf" srcId="{36957F54-DFB4-4BEA-BAC9-2ECE7EB7165F}" destId="{00D0E2A2-BCC4-48A6-AF21-2787E8FB0937}" srcOrd="3" destOrd="0" presId="urn:microsoft.com/office/officeart/2018/2/layout/IconCircleList"/>
    <dgm:cxn modelId="{D6D8818D-E55D-47AE-BB46-CB39DD0DD9CE}" type="presParOf" srcId="{7DE09E46-74E7-4D32-80BC-5DFF4263CCE5}" destId="{73752939-AB63-4967-8056-5FA89FA11BA1}" srcOrd="5" destOrd="0" presId="urn:microsoft.com/office/officeart/2018/2/layout/IconCircleList"/>
    <dgm:cxn modelId="{0C1D1661-46B0-4567-AA1F-780FF46C844C}" type="presParOf" srcId="{7DE09E46-74E7-4D32-80BC-5DFF4263CCE5}" destId="{178AFE0F-6FD8-42AC-9F86-33FC7EDB0CA6}" srcOrd="6" destOrd="0" presId="urn:microsoft.com/office/officeart/2018/2/layout/IconCircleList"/>
    <dgm:cxn modelId="{71988914-A3DA-4344-8882-421D9D5ACD3A}" type="presParOf" srcId="{178AFE0F-6FD8-42AC-9F86-33FC7EDB0CA6}" destId="{ADDBD114-71F9-43A3-81CD-89D8DF9B5965}" srcOrd="0" destOrd="0" presId="urn:microsoft.com/office/officeart/2018/2/layout/IconCircleList"/>
    <dgm:cxn modelId="{02ED5BE5-85BE-452B-BD24-17B13BCE3299}" type="presParOf" srcId="{178AFE0F-6FD8-42AC-9F86-33FC7EDB0CA6}" destId="{074392AC-619C-45C8-A0D7-7F6AC6C583FC}" srcOrd="1" destOrd="0" presId="urn:microsoft.com/office/officeart/2018/2/layout/IconCircleList"/>
    <dgm:cxn modelId="{2BC3A461-76A4-4002-884D-7104CBA04903}" type="presParOf" srcId="{178AFE0F-6FD8-42AC-9F86-33FC7EDB0CA6}" destId="{1F3A4CD9-D76D-4BE3-AFEC-1D2B16F91ABA}" srcOrd="2" destOrd="0" presId="urn:microsoft.com/office/officeart/2018/2/layout/IconCircleList"/>
    <dgm:cxn modelId="{A2FFDE2E-6691-4AAF-AB61-E61C300025BB}" type="presParOf" srcId="{178AFE0F-6FD8-42AC-9F86-33FC7EDB0CA6}" destId="{B2C45C5C-6080-498B-A63D-9A0A7B805A7D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CC35379-FAF6-4EBD-9D1D-14F0F3480070}" type="doc">
      <dgm:prSet loTypeId="urn:microsoft.com/office/officeart/2018/2/layout/IconCircle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10B7194-0BD5-4551-BE23-CBAD1066DF14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pt-BR" sz="1600">
              <a:solidFill>
                <a:schemeClr val="bg2">
                  <a:lumMod val="25000"/>
                </a:schemeClr>
              </a:solidFill>
            </a:rPr>
            <a:t>Na década de 1990, a criação da World Wide Web (WWW) estabeleceu a Internet moderna.</a:t>
          </a:r>
          <a:endParaRPr lang="en-US" sz="1600">
            <a:solidFill>
              <a:schemeClr val="bg2">
                <a:lumMod val="25000"/>
              </a:schemeClr>
            </a:solidFill>
          </a:endParaRPr>
        </a:p>
      </dgm:t>
    </dgm:pt>
    <dgm:pt modelId="{F59C7138-A852-443A-BFE6-7D68B846325B}" type="parTrans" cxnId="{FCA3D531-B78B-4D1E-B91D-E383D7F40E89}">
      <dgm:prSet/>
      <dgm:spPr/>
      <dgm:t>
        <a:bodyPr/>
        <a:lstStyle/>
        <a:p>
          <a:endParaRPr lang="en-US" sz="1600">
            <a:solidFill>
              <a:schemeClr val="bg2">
                <a:lumMod val="25000"/>
              </a:schemeClr>
            </a:solidFill>
          </a:endParaRPr>
        </a:p>
      </dgm:t>
    </dgm:pt>
    <dgm:pt modelId="{37D192A2-79E1-4F0F-B1BF-BBAE5725B207}" type="sibTrans" cxnId="{FCA3D531-B78B-4D1E-B91D-E383D7F40E89}">
      <dgm:prSet/>
      <dgm:spPr/>
      <dgm:t>
        <a:bodyPr/>
        <a:lstStyle/>
        <a:p>
          <a:pPr>
            <a:lnSpc>
              <a:spcPct val="100000"/>
            </a:lnSpc>
          </a:pPr>
          <a:endParaRPr lang="en-US" sz="1600">
            <a:solidFill>
              <a:schemeClr val="bg2">
                <a:lumMod val="25000"/>
              </a:schemeClr>
            </a:solidFill>
          </a:endParaRPr>
        </a:p>
      </dgm:t>
    </dgm:pt>
    <dgm:pt modelId="{70B540AA-D7F3-480A-8645-DA94ED494BF9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pt-BR" sz="1600" dirty="0">
              <a:solidFill>
                <a:schemeClr val="bg2">
                  <a:lumMod val="25000"/>
                </a:schemeClr>
              </a:solidFill>
            </a:rPr>
            <a:t>A popularização da Internet levou à priorização da segurança em redes e software.</a:t>
          </a:r>
          <a:endParaRPr lang="en-US" sz="1600" dirty="0">
            <a:solidFill>
              <a:schemeClr val="bg2">
                <a:lumMod val="25000"/>
              </a:schemeClr>
            </a:solidFill>
          </a:endParaRPr>
        </a:p>
      </dgm:t>
    </dgm:pt>
    <dgm:pt modelId="{A6BAFB56-ECBD-4CA8-A4B9-008D5A4799FA}" type="parTrans" cxnId="{6321F4E9-2B1E-4731-9947-85609BF2F7FA}">
      <dgm:prSet/>
      <dgm:spPr/>
      <dgm:t>
        <a:bodyPr/>
        <a:lstStyle/>
        <a:p>
          <a:endParaRPr lang="en-US" sz="1600">
            <a:solidFill>
              <a:schemeClr val="bg2">
                <a:lumMod val="25000"/>
              </a:schemeClr>
            </a:solidFill>
          </a:endParaRPr>
        </a:p>
      </dgm:t>
    </dgm:pt>
    <dgm:pt modelId="{CAD86477-4FBB-41DF-890F-F3B50667E110}" type="sibTrans" cxnId="{6321F4E9-2B1E-4731-9947-85609BF2F7FA}">
      <dgm:prSet/>
      <dgm:spPr/>
      <dgm:t>
        <a:bodyPr/>
        <a:lstStyle/>
        <a:p>
          <a:pPr>
            <a:lnSpc>
              <a:spcPct val="100000"/>
            </a:lnSpc>
          </a:pPr>
          <a:endParaRPr lang="en-US" sz="1600">
            <a:solidFill>
              <a:schemeClr val="bg2">
                <a:lumMod val="25000"/>
              </a:schemeClr>
            </a:solidFill>
          </a:endParaRPr>
        </a:p>
      </dgm:t>
    </dgm:pt>
    <dgm:pt modelId="{ACCA0046-382B-4E31-A321-CC1B46769770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pt-BR" sz="1600">
              <a:solidFill>
                <a:schemeClr val="bg2">
                  <a:lumMod val="25000"/>
                </a:schemeClr>
              </a:solidFill>
            </a:rPr>
            <a:t>Protocolos iniciais enfatizaram usabilidade, não segurança, resultando em ataques mais frequentes, como o worm Melissa.</a:t>
          </a:r>
          <a:endParaRPr lang="en-US" sz="1600">
            <a:solidFill>
              <a:schemeClr val="bg2">
                <a:lumMod val="25000"/>
              </a:schemeClr>
            </a:solidFill>
          </a:endParaRPr>
        </a:p>
      </dgm:t>
    </dgm:pt>
    <dgm:pt modelId="{6ED23C56-9FD2-40D6-BBBC-24D2AF42ED23}" type="parTrans" cxnId="{3A14621F-F003-4B4E-ACDD-259C3E9E25CD}">
      <dgm:prSet/>
      <dgm:spPr/>
      <dgm:t>
        <a:bodyPr/>
        <a:lstStyle/>
        <a:p>
          <a:endParaRPr lang="en-US" sz="1600">
            <a:solidFill>
              <a:schemeClr val="bg2">
                <a:lumMod val="25000"/>
              </a:schemeClr>
            </a:solidFill>
          </a:endParaRPr>
        </a:p>
      </dgm:t>
    </dgm:pt>
    <dgm:pt modelId="{09CE9701-50D5-4933-BC13-185D81D0BEE6}" type="sibTrans" cxnId="{3A14621F-F003-4B4E-ACDD-259C3E9E25CD}">
      <dgm:prSet/>
      <dgm:spPr/>
      <dgm:t>
        <a:bodyPr/>
        <a:lstStyle/>
        <a:p>
          <a:pPr>
            <a:lnSpc>
              <a:spcPct val="100000"/>
            </a:lnSpc>
          </a:pPr>
          <a:endParaRPr lang="en-US" sz="1600">
            <a:solidFill>
              <a:schemeClr val="bg2">
                <a:lumMod val="25000"/>
              </a:schemeClr>
            </a:solidFill>
          </a:endParaRPr>
        </a:p>
      </dgm:t>
    </dgm:pt>
    <dgm:pt modelId="{AA0DE6C9-0FB2-4A53-A378-BE77E0C06B1F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pt-BR" sz="1600">
              <a:solidFill>
                <a:schemeClr val="bg2">
                  <a:lumMod val="25000"/>
                </a:schemeClr>
              </a:solidFill>
            </a:rPr>
            <a:t>A necessidade de soluções abrangentes de cibersegurança se tornou evidente.</a:t>
          </a:r>
          <a:endParaRPr lang="en-US" sz="1600">
            <a:solidFill>
              <a:schemeClr val="bg2">
                <a:lumMod val="25000"/>
              </a:schemeClr>
            </a:solidFill>
          </a:endParaRPr>
        </a:p>
      </dgm:t>
    </dgm:pt>
    <dgm:pt modelId="{82058B86-AF58-4029-8054-7704EA1943B0}" type="parTrans" cxnId="{D6BD1775-737B-461C-8C30-7CDC073010AE}">
      <dgm:prSet/>
      <dgm:spPr/>
      <dgm:t>
        <a:bodyPr/>
        <a:lstStyle/>
        <a:p>
          <a:endParaRPr lang="en-US" sz="1600">
            <a:solidFill>
              <a:schemeClr val="bg2">
                <a:lumMod val="25000"/>
              </a:schemeClr>
            </a:solidFill>
          </a:endParaRPr>
        </a:p>
      </dgm:t>
    </dgm:pt>
    <dgm:pt modelId="{E9BEF828-CCE9-48DA-B016-27784A72757B}" type="sibTrans" cxnId="{D6BD1775-737B-461C-8C30-7CDC073010AE}">
      <dgm:prSet/>
      <dgm:spPr/>
      <dgm:t>
        <a:bodyPr/>
        <a:lstStyle/>
        <a:p>
          <a:endParaRPr lang="en-US" sz="1600">
            <a:solidFill>
              <a:schemeClr val="bg2">
                <a:lumMod val="25000"/>
              </a:schemeClr>
            </a:solidFill>
          </a:endParaRPr>
        </a:p>
      </dgm:t>
    </dgm:pt>
    <dgm:pt modelId="{DC2B0B7B-C8A2-4AA9-B9A7-606BF5C95D24}" type="pres">
      <dgm:prSet presAssocID="{1CC35379-FAF6-4EBD-9D1D-14F0F3480070}" presName="root" presStyleCnt="0">
        <dgm:presLayoutVars>
          <dgm:dir/>
          <dgm:resizeHandles val="exact"/>
        </dgm:presLayoutVars>
      </dgm:prSet>
      <dgm:spPr/>
    </dgm:pt>
    <dgm:pt modelId="{6B0AC05A-82B8-4283-874B-A9C8C7D81766}" type="pres">
      <dgm:prSet presAssocID="{1CC35379-FAF6-4EBD-9D1D-14F0F3480070}" presName="container" presStyleCnt="0">
        <dgm:presLayoutVars>
          <dgm:dir/>
          <dgm:resizeHandles val="exact"/>
        </dgm:presLayoutVars>
      </dgm:prSet>
      <dgm:spPr/>
    </dgm:pt>
    <dgm:pt modelId="{1ABA4F74-482B-4F6A-A59E-27E8AC9648C2}" type="pres">
      <dgm:prSet presAssocID="{110B7194-0BD5-4551-BE23-CBAD1066DF14}" presName="compNode" presStyleCnt="0"/>
      <dgm:spPr/>
    </dgm:pt>
    <dgm:pt modelId="{F92B1A33-AA0C-4E8D-B3DD-AF4B0D2D0C28}" type="pres">
      <dgm:prSet presAssocID="{110B7194-0BD5-4551-BE23-CBAD1066DF14}" presName="iconBgRect" presStyleLbl="bgShp" presStyleIdx="0" presStyleCnt="4"/>
      <dgm:spPr>
        <a:solidFill>
          <a:schemeClr val="accent3"/>
        </a:solidFill>
      </dgm:spPr>
    </dgm:pt>
    <dgm:pt modelId="{9A37794E-76A0-47AA-B9BB-D85C91C43AFA}" type="pres">
      <dgm:prSet presAssocID="{110B7194-0BD5-4551-BE23-CBAD1066DF14}" presName="iconRect" presStyleLbl="node1" presStyleIdx="0" presStyleCnt="4"/>
      <dgm:spPr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aptop"/>
        </a:ext>
      </dgm:extLst>
    </dgm:pt>
    <dgm:pt modelId="{BA45F33D-2469-4305-8476-6DCD53488766}" type="pres">
      <dgm:prSet presAssocID="{110B7194-0BD5-4551-BE23-CBAD1066DF14}" presName="spaceRect" presStyleCnt="0"/>
      <dgm:spPr/>
    </dgm:pt>
    <dgm:pt modelId="{F36ABE89-74E4-4C5E-A506-FAFDD087E5AB}" type="pres">
      <dgm:prSet presAssocID="{110B7194-0BD5-4551-BE23-CBAD1066DF14}" presName="textRect" presStyleLbl="revTx" presStyleIdx="0" presStyleCnt="4">
        <dgm:presLayoutVars>
          <dgm:chMax val="1"/>
          <dgm:chPref val="1"/>
        </dgm:presLayoutVars>
      </dgm:prSet>
      <dgm:spPr/>
    </dgm:pt>
    <dgm:pt modelId="{9BEDAF99-D47A-446B-BABA-57E6816A65DB}" type="pres">
      <dgm:prSet presAssocID="{37D192A2-79E1-4F0F-B1BF-BBAE5725B207}" presName="sibTrans" presStyleLbl="sibTrans2D1" presStyleIdx="0" presStyleCnt="0"/>
      <dgm:spPr/>
    </dgm:pt>
    <dgm:pt modelId="{3917734A-A960-4E04-A496-C29C00E3B190}" type="pres">
      <dgm:prSet presAssocID="{70B540AA-D7F3-480A-8645-DA94ED494BF9}" presName="compNode" presStyleCnt="0"/>
      <dgm:spPr/>
    </dgm:pt>
    <dgm:pt modelId="{7A78A12D-0B63-4E97-9EE9-96BE9B9CF050}" type="pres">
      <dgm:prSet presAssocID="{70B540AA-D7F3-480A-8645-DA94ED494BF9}" presName="iconBgRect" presStyleLbl="bgShp" presStyleIdx="1" presStyleCnt="4"/>
      <dgm:spPr>
        <a:solidFill>
          <a:schemeClr val="accent3"/>
        </a:solidFill>
      </dgm:spPr>
    </dgm:pt>
    <dgm:pt modelId="{3D4F8822-4F82-43A4-A018-3B0153C95433}" type="pres">
      <dgm:prSet presAssocID="{70B540AA-D7F3-480A-8645-DA94ED494BF9}" presName="iconRect" presStyleLbl="node1" presStyleIdx="1" presStyleCnt="4"/>
      <dgm:spPr>
        <a:blipFill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cessador"/>
        </a:ext>
      </dgm:extLst>
    </dgm:pt>
    <dgm:pt modelId="{51D4F593-76D9-4AE5-8EE3-93881E943505}" type="pres">
      <dgm:prSet presAssocID="{70B540AA-D7F3-480A-8645-DA94ED494BF9}" presName="spaceRect" presStyleCnt="0"/>
      <dgm:spPr/>
    </dgm:pt>
    <dgm:pt modelId="{CAFE5DE3-03B3-4974-AB43-499C1791CB3E}" type="pres">
      <dgm:prSet presAssocID="{70B540AA-D7F3-480A-8645-DA94ED494BF9}" presName="textRect" presStyleLbl="revTx" presStyleIdx="1" presStyleCnt="4">
        <dgm:presLayoutVars>
          <dgm:chMax val="1"/>
          <dgm:chPref val="1"/>
        </dgm:presLayoutVars>
      </dgm:prSet>
      <dgm:spPr/>
    </dgm:pt>
    <dgm:pt modelId="{DB3E8834-CB41-4FB6-B3F0-9378BC469362}" type="pres">
      <dgm:prSet presAssocID="{CAD86477-4FBB-41DF-890F-F3B50667E110}" presName="sibTrans" presStyleLbl="sibTrans2D1" presStyleIdx="0" presStyleCnt="0"/>
      <dgm:spPr/>
    </dgm:pt>
    <dgm:pt modelId="{78E8230E-3526-4B49-8DBE-C3322AC3139F}" type="pres">
      <dgm:prSet presAssocID="{ACCA0046-382B-4E31-A321-CC1B46769770}" presName="compNode" presStyleCnt="0"/>
      <dgm:spPr/>
    </dgm:pt>
    <dgm:pt modelId="{B45F8923-3A68-4F01-B3B8-51813CC73287}" type="pres">
      <dgm:prSet presAssocID="{ACCA0046-382B-4E31-A321-CC1B46769770}" presName="iconBgRect" presStyleLbl="bgShp" presStyleIdx="2" presStyleCnt="4"/>
      <dgm:spPr>
        <a:solidFill>
          <a:schemeClr val="accent3"/>
        </a:solidFill>
      </dgm:spPr>
    </dgm:pt>
    <dgm:pt modelId="{D633AEC7-D74B-43B6-9C9F-83C4615FFEF8}" type="pres">
      <dgm:prSet presAssocID="{ACCA0046-382B-4E31-A321-CC1B46769770}" presName="iconRect" presStyleLbl="node1" presStyleIdx="2" presStyleCnt="4"/>
      <dgm:spPr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Inseto"/>
        </a:ext>
      </dgm:extLst>
    </dgm:pt>
    <dgm:pt modelId="{4D8C4CB1-46BB-4F97-91F6-DBF7783DA086}" type="pres">
      <dgm:prSet presAssocID="{ACCA0046-382B-4E31-A321-CC1B46769770}" presName="spaceRect" presStyleCnt="0"/>
      <dgm:spPr/>
    </dgm:pt>
    <dgm:pt modelId="{F5513CC1-3F4A-41C9-9AAB-2003EBB1FF0F}" type="pres">
      <dgm:prSet presAssocID="{ACCA0046-382B-4E31-A321-CC1B46769770}" presName="textRect" presStyleLbl="revTx" presStyleIdx="2" presStyleCnt="4">
        <dgm:presLayoutVars>
          <dgm:chMax val="1"/>
          <dgm:chPref val="1"/>
        </dgm:presLayoutVars>
      </dgm:prSet>
      <dgm:spPr/>
    </dgm:pt>
    <dgm:pt modelId="{730ABE53-1FCB-481E-81F4-0BF8DF85BA9B}" type="pres">
      <dgm:prSet presAssocID="{09CE9701-50D5-4933-BC13-185D81D0BEE6}" presName="sibTrans" presStyleLbl="sibTrans2D1" presStyleIdx="0" presStyleCnt="0"/>
      <dgm:spPr/>
    </dgm:pt>
    <dgm:pt modelId="{8B69E10C-743A-4B22-AE92-82D93769985A}" type="pres">
      <dgm:prSet presAssocID="{AA0DE6C9-0FB2-4A53-A378-BE77E0C06B1F}" presName="compNode" presStyleCnt="0"/>
      <dgm:spPr/>
    </dgm:pt>
    <dgm:pt modelId="{761FD3DA-3331-42EE-A5C5-CF912D98845E}" type="pres">
      <dgm:prSet presAssocID="{AA0DE6C9-0FB2-4A53-A378-BE77E0C06B1F}" presName="iconBgRect" presStyleLbl="bgShp" presStyleIdx="3" presStyleCnt="4"/>
      <dgm:spPr>
        <a:solidFill>
          <a:schemeClr val="accent3"/>
        </a:solidFill>
      </dgm:spPr>
    </dgm:pt>
    <dgm:pt modelId="{CFDA4E13-9F91-4C1F-BBBC-2A309DB60BD5}" type="pres">
      <dgm:prSet presAssocID="{AA0DE6C9-0FB2-4A53-A378-BE77E0C06B1F}" presName="iconRect" presStyleLbl="node1" presStyleIdx="3" presStyleCnt="4"/>
      <dgm:spPr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ight Bulb and Gear"/>
        </a:ext>
      </dgm:extLst>
    </dgm:pt>
    <dgm:pt modelId="{12A6C276-896E-433E-B47D-ABE0E69E5B68}" type="pres">
      <dgm:prSet presAssocID="{AA0DE6C9-0FB2-4A53-A378-BE77E0C06B1F}" presName="spaceRect" presStyleCnt="0"/>
      <dgm:spPr/>
    </dgm:pt>
    <dgm:pt modelId="{741F2E17-A6D4-4159-B2CB-22036F5283A2}" type="pres">
      <dgm:prSet presAssocID="{AA0DE6C9-0FB2-4A53-A378-BE77E0C06B1F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AB72141A-C2D1-4F3E-A942-792799550D38}" type="presOf" srcId="{70B540AA-D7F3-480A-8645-DA94ED494BF9}" destId="{CAFE5DE3-03B3-4974-AB43-499C1791CB3E}" srcOrd="0" destOrd="0" presId="urn:microsoft.com/office/officeart/2018/2/layout/IconCircleList"/>
    <dgm:cxn modelId="{7E20B91A-0B94-4FED-900F-CA8FD2EFFB1F}" type="presOf" srcId="{37D192A2-79E1-4F0F-B1BF-BBAE5725B207}" destId="{9BEDAF99-D47A-446B-BABA-57E6816A65DB}" srcOrd="0" destOrd="0" presId="urn:microsoft.com/office/officeart/2018/2/layout/IconCircleList"/>
    <dgm:cxn modelId="{E072941E-581B-4F6F-8A00-A4E9E441B1B7}" type="presOf" srcId="{1CC35379-FAF6-4EBD-9D1D-14F0F3480070}" destId="{DC2B0B7B-C8A2-4AA9-B9A7-606BF5C95D24}" srcOrd="0" destOrd="0" presId="urn:microsoft.com/office/officeart/2018/2/layout/IconCircleList"/>
    <dgm:cxn modelId="{3A14621F-F003-4B4E-ACDD-259C3E9E25CD}" srcId="{1CC35379-FAF6-4EBD-9D1D-14F0F3480070}" destId="{ACCA0046-382B-4E31-A321-CC1B46769770}" srcOrd="2" destOrd="0" parTransId="{6ED23C56-9FD2-40D6-BBBC-24D2AF42ED23}" sibTransId="{09CE9701-50D5-4933-BC13-185D81D0BEE6}"/>
    <dgm:cxn modelId="{0140A128-A19F-4D45-BCC2-B917EA41E163}" type="presOf" srcId="{ACCA0046-382B-4E31-A321-CC1B46769770}" destId="{F5513CC1-3F4A-41C9-9AAB-2003EBB1FF0F}" srcOrd="0" destOrd="0" presId="urn:microsoft.com/office/officeart/2018/2/layout/IconCircleList"/>
    <dgm:cxn modelId="{FCA3D531-B78B-4D1E-B91D-E383D7F40E89}" srcId="{1CC35379-FAF6-4EBD-9D1D-14F0F3480070}" destId="{110B7194-0BD5-4551-BE23-CBAD1066DF14}" srcOrd="0" destOrd="0" parTransId="{F59C7138-A852-443A-BFE6-7D68B846325B}" sibTransId="{37D192A2-79E1-4F0F-B1BF-BBAE5725B207}"/>
    <dgm:cxn modelId="{F2FB156F-DF7A-4157-A7C6-6F64C81C74E2}" type="presOf" srcId="{AA0DE6C9-0FB2-4A53-A378-BE77E0C06B1F}" destId="{741F2E17-A6D4-4159-B2CB-22036F5283A2}" srcOrd="0" destOrd="0" presId="urn:microsoft.com/office/officeart/2018/2/layout/IconCircleList"/>
    <dgm:cxn modelId="{D6BD1775-737B-461C-8C30-7CDC073010AE}" srcId="{1CC35379-FAF6-4EBD-9D1D-14F0F3480070}" destId="{AA0DE6C9-0FB2-4A53-A378-BE77E0C06B1F}" srcOrd="3" destOrd="0" parTransId="{82058B86-AF58-4029-8054-7704EA1943B0}" sibTransId="{E9BEF828-CCE9-48DA-B016-27784A72757B}"/>
    <dgm:cxn modelId="{6A3DE784-EC4F-4F09-A025-5B87E0B62069}" type="presOf" srcId="{09CE9701-50D5-4933-BC13-185D81D0BEE6}" destId="{730ABE53-1FCB-481E-81F4-0BF8DF85BA9B}" srcOrd="0" destOrd="0" presId="urn:microsoft.com/office/officeart/2018/2/layout/IconCircleList"/>
    <dgm:cxn modelId="{2F0308B1-6D90-41AB-8775-45F9CE2E4C38}" type="presOf" srcId="{110B7194-0BD5-4551-BE23-CBAD1066DF14}" destId="{F36ABE89-74E4-4C5E-A506-FAFDD087E5AB}" srcOrd="0" destOrd="0" presId="urn:microsoft.com/office/officeart/2018/2/layout/IconCircleList"/>
    <dgm:cxn modelId="{6321F4E9-2B1E-4731-9947-85609BF2F7FA}" srcId="{1CC35379-FAF6-4EBD-9D1D-14F0F3480070}" destId="{70B540AA-D7F3-480A-8645-DA94ED494BF9}" srcOrd="1" destOrd="0" parTransId="{A6BAFB56-ECBD-4CA8-A4B9-008D5A4799FA}" sibTransId="{CAD86477-4FBB-41DF-890F-F3B50667E110}"/>
    <dgm:cxn modelId="{49D2A6EA-E5B1-40CE-8AEC-6FA226EC0FB1}" type="presOf" srcId="{CAD86477-4FBB-41DF-890F-F3B50667E110}" destId="{DB3E8834-CB41-4FB6-B3F0-9378BC469362}" srcOrd="0" destOrd="0" presId="urn:microsoft.com/office/officeart/2018/2/layout/IconCircleList"/>
    <dgm:cxn modelId="{8D087810-072A-47EB-A602-7B65C331C1B6}" type="presParOf" srcId="{DC2B0B7B-C8A2-4AA9-B9A7-606BF5C95D24}" destId="{6B0AC05A-82B8-4283-874B-A9C8C7D81766}" srcOrd="0" destOrd="0" presId="urn:microsoft.com/office/officeart/2018/2/layout/IconCircleList"/>
    <dgm:cxn modelId="{FFBFA470-972C-450E-B521-8B8BDE864DBD}" type="presParOf" srcId="{6B0AC05A-82B8-4283-874B-A9C8C7D81766}" destId="{1ABA4F74-482B-4F6A-A59E-27E8AC9648C2}" srcOrd="0" destOrd="0" presId="urn:microsoft.com/office/officeart/2018/2/layout/IconCircleList"/>
    <dgm:cxn modelId="{46B98A69-EA20-4D65-B52E-301EDE591488}" type="presParOf" srcId="{1ABA4F74-482B-4F6A-A59E-27E8AC9648C2}" destId="{F92B1A33-AA0C-4E8D-B3DD-AF4B0D2D0C28}" srcOrd="0" destOrd="0" presId="urn:microsoft.com/office/officeart/2018/2/layout/IconCircleList"/>
    <dgm:cxn modelId="{C2B13AA1-23DC-4B85-8FA1-F096FE9063B4}" type="presParOf" srcId="{1ABA4F74-482B-4F6A-A59E-27E8AC9648C2}" destId="{9A37794E-76A0-47AA-B9BB-D85C91C43AFA}" srcOrd="1" destOrd="0" presId="urn:microsoft.com/office/officeart/2018/2/layout/IconCircleList"/>
    <dgm:cxn modelId="{46103423-13A9-44A3-A00A-C0816A8A64D0}" type="presParOf" srcId="{1ABA4F74-482B-4F6A-A59E-27E8AC9648C2}" destId="{BA45F33D-2469-4305-8476-6DCD53488766}" srcOrd="2" destOrd="0" presId="urn:microsoft.com/office/officeart/2018/2/layout/IconCircleList"/>
    <dgm:cxn modelId="{50522026-E77D-4EF4-B101-1398DE648A93}" type="presParOf" srcId="{1ABA4F74-482B-4F6A-A59E-27E8AC9648C2}" destId="{F36ABE89-74E4-4C5E-A506-FAFDD087E5AB}" srcOrd="3" destOrd="0" presId="urn:microsoft.com/office/officeart/2018/2/layout/IconCircleList"/>
    <dgm:cxn modelId="{9061DAD8-1D5C-4920-9604-21F77B9B8847}" type="presParOf" srcId="{6B0AC05A-82B8-4283-874B-A9C8C7D81766}" destId="{9BEDAF99-D47A-446B-BABA-57E6816A65DB}" srcOrd="1" destOrd="0" presId="urn:microsoft.com/office/officeart/2018/2/layout/IconCircleList"/>
    <dgm:cxn modelId="{2D8F49FE-7B22-4D14-8D0B-F3672E58B9B7}" type="presParOf" srcId="{6B0AC05A-82B8-4283-874B-A9C8C7D81766}" destId="{3917734A-A960-4E04-A496-C29C00E3B190}" srcOrd="2" destOrd="0" presId="urn:microsoft.com/office/officeart/2018/2/layout/IconCircleList"/>
    <dgm:cxn modelId="{509C38E6-924D-4263-8971-50304AA47301}" type="presParOf" srcId="{3917734A-A960-4E04-A496-C29C00E3B190}" destId="{7A78A12D-0B63-4E97-9EE9-96BE9B9CF050}" srcOrd="0" destOrd="0" presId="urn:microsoft.com/office/officeart/2018/2/layout/IconCircleList"/>
    <dgm:cxn modelId="{A05E2E36-95FA-4937-B8BA-3BB6560D3C28}" type="presParOf" srcId="{3917734A-A960-4E04-A496-C29C00E3B190}" destId="{3D4F8822-4F82-43A4-A018-3B0153C95433}" srcOrd="1" destOrd="0" presId="urn:microsoft.com/office/officeart/2018/2/layout/IconCircleList"/>
    <dgm:cxn modelId="{6CC7A539-49A8-4856-81BE-D7E97956A3B6}" type="presParOf" srcId="{3917734A-A960-4E04-A496-C29C00E3B190}" destId="{51D4F593-76D9-4AE5-8EE3-93881E943505}" srcOrd="2" destOrd="0" presId="urn:microsoft.com/office/officeart/2018/2/layout/IconCircleList"/>
    <dgm:cxn modelId="{6AA0F9AB-BCC8-4903-94C8-557A211B9407}" type="presParOf" srcId="{3917734A-A960-4E04-A496-C29C00E3B190}" destId="{CAFE5DE3-03B3-4974-AB43-499C1791CB3E}" srcOrd="3" destOrd="0" presId="urn:microsoft.com/office/officeart/2018/2/layout/IconCircleList"/>
    <dgm:cxn modelId="{3F16D7D1-37E0-4776-9F0E-D383FE0089CA}" type="presParOf" srcId="{6B0AC05A-82B8-4283-874B-A9C8C7D81766}" destId="{DB3E8834-CB41-4FB6-B3F0-9378BC469362}" srcOrd="3" destOrd="0" presId="urn:microsoft.com/office/officeart/2018/2/layout/IconCircleList"/>
    <dgm:cxn modelId="{4E741163-341F-4425-9771-6568B6BF6BFB}" type="presParOf" srcId="{6B0AC05A-82B8-4283-874B-A9C8C7D81766}" destId="{78E8230E-3526-4B49-8DBE-C3322AC3139F}" srcOrd="4" destOrd="0" presId="urn:microsoft.com/office/officeart/2018/2/layout/IconCircleList"/>
    <dgm:cxn modelId="{D66DA525-B56F-4347-98B9-B12F7965B4F0}" type="presParOf" srcId="{78E8230E-3526-4B49-8DBE-C3322AC3139F}" destId="{B45F8923-3A68-4F01-B3B8-51813CC73287}" srcOrd="0" destOrd="0" presId="urn:microsoft.com/office/officeart/2018/2/layout/IconCircleList"/>
    <dgm:cxn modelId="{DB4465B7-6E43-4285-8F44-237ADEA51E24}" type="presParOf" srcId="{78E8230E-3526-4B49-8DBE-C3322AC3139F}" destId="{D633AEC7-D74B-43B6-9C9F-83C4615FFEF8}" srcOrd="1" destOrd="0" presId="urn:microsoft.com/office/officeart/2018/2/layout/IconCircleList"/>
    <dgm:cxn modelId="{7C1B9C39-DB4E-4D47-B41A-9BDD9F54008C}" type="presParOf" srcId="{78E8230E-3526-4B49-8DBE-C3322AC3139F}" destId="{4D8C4CB1-46BB-4F97-91F6-DBF7783DA086}" srcOrd="2" destOrd="0" presId="urn:microsoft.com/office/officeart/2018/2/layout/IconCircleList"/>
    <dgm:cxn modelId="{FF3ACA4C-AAF2-4043-9485-FB5017FD46E4}" type="presParOf" srcId="{78E8230E-3526-4B49-8DBE-C3322AC3139F}" destId="{F5513CC1-3F4A-41C9-9AAB-2003EBB1FF0F}" srcOrd="3" destOrd="0" presId="urn:microsoft.com/office/officeart/2018/2/layout/IconCircleList"/>
    <dgm:cxn modelId="{07B8AACB-EDC9-4D8D-A649-B221AFA4903E}" type="presParOf" srcId="{6B0AC05A-82B8-4283-874B-A9C8C7D81766}" destId="{730ABE53-1FCB-481E-81F4-0BF8DF85BA9B}" srcOrd="5" destOrd="0" presId="urn:microsoft.com/office/officeart/2018/2/layout/IconCircleList"/>
    <dgm:cxn modelId="{E5B34F78-5F56-4878-9DF8-59B46C879FDE}" type="presParOf" srcId="{6B0AC05A-82B8-4283-874B-A9C8C7D81766}" destId="{8B69E10C-743A-4B22-AE92-82D93769985A}" srcOrd="6" destOrd="0" presId="urn:microsoft.com/office/officeart/2018/2/layout/IconCircleList"/>
    <dgm:cxn modelId="{9F466760-839C-4C8E-9639-ECAD9AE4C976}" type="presParOf" srcId="{8B69E10C-743A-4B22-AE92-82D93769985A}" destId="{761FD3DA-3331-42EE-A5C5-CF912D98845E}" srcOrd="0" destOrd="0" presId="urn:microsoft.com/office/officeart/2018/2/layout/IconCircleList"/>
    <dgm:cxn modelId="{4DA7322C-CF53-4EEA-B8B7-1A5ED03580A5}" type="presParOf" srcId="{8B69E10C-743A-4B22-AE92-82D93769985A}" destId="{CFDA4E13-9F91-4C1F-BBBC-2A309DB60BD5}" srcOrd="1" destOrd="0" presId="urn:microsoft.com/office/officeart/2018/2/layout/IconCircleList"/>
    <dgm:cxn modelId="{D3AFBB1C-05B4-4159-A31D-0A80DCB12FFB}" type="presParOf" srcId="{8B69E10C-743A-4B22-AE92-82D93769985A}" destId="{12A6C276-896E-433E-B47D-ABE0E69E5B68}" srcOrd="2" destOrd="0" presId="urn:microsoft.com/office/officeart/2018/2/layout/IconCircleList"/>
    <dgm:cxn modelId="{C557D1FB-2522-4ED9-97F8-9F307D6383F4}" type="presParOf" srcId="{8B69E10C-743A-4B22-AE92-82D93769985A}" destId="{741F2E17-A6D4-4159-B2CB-22036F5283A2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E9D45ADD-60BE-476C-A281-4DD29F92B8C6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EA64637-95E6-42B1-81DE-42F96811191E}">
      <dgm:prSet custT="1"/>
      <dgm:spPr/>
      <dgm:t>
        <a:bodyPr/>
        <a:lstStyle/>
        <a:p>
          <a:r>
            <a:rPr lang="pt-BR" sz="1600" dirty="0">
              <a:solidFill>
                <a:schemeClr val="bg2">
                  <a:lumMod val="25000"/>
                </a:schemeClr>
              </a:solidFill>
            </a:rPr>
            <a:t>Atacantes usam informações de varredura para realizar ataques direcionados.</a:t>
          </a:r>
          <a:endParaRPr lang="en-US" sz="1600" dirty="0">
            <a:solidFill>
              <a:schemeClr val="bg2">
                <a:lumMod val="25000"/>
              </a:schemeClr>
            </a:solidFill>
          </a:endParaRPr>
        </a:p>
      </dgm:t>
    </dgm:pt>
    <dgm:pt modelId="{9F92DA75-4070-4B17-9F05-335F2C5F55BD}" type="parTrans" cxnId="{51A424CB-CE7F-4AC0-A2F5-E0A4D16E6281}">
      <dgm:prSet/>
      <dgm:spPr/>
      <dgm:t>
        <a:bodyPr/>
        <a:lstStyle/>
        <a:p>
          <a:endParaRPr lang="en-US" sz="1600"/>
        </a:p>
      </dgm:t>
    </dgm:pt>
    <dgm:pt modelId="{5E86BA65-B4ED-426D-9685-792DB1DBE9FF}" type="sibTrans" cxnId="{51A424CB-CE7F-4AC0-A2F5-E0A4D16E6281}">
      <dgm:prSet/>
      <dgm:spPr/>
      <dgm:t>
        <a:bodyPr/>
        <a:lstStyle/>
        <a:p>
          <a:endParaRPr lang="en-US" sz="1600"/>
        </a:p>
      </dgm:t>
    </dgm:pt>
    <dgm:pt modelId="{219AD66B-D0A8-4302-B653-39C36C1F6071}">
      <dgm:prSet custT="1"/>
      <dgm:spPr/>
      <dgm:t>
        <a:bodyPr/>
        <a:lstStyle/>
        <a:p>
          <a:r>
            <a:rPr lang="pt-BR" sz="1600" dirty="0">
              <a:solidFill>
                <a:schemeClr val="bg2">
                  <a:lumMod val="25000"/>
                </a:schemeClr>
              </a:solidFill>
            </a:rPr>
            <a:t>Vulnerabilidades variam de configurações inadequadas a Buffer Overflow.</a:t>
          </a:r>
          <a:endParaRPr lang="en-US" sz="1600" dirty="0">
            <a:solidFill>
              <a:schemeClr val="bg2">
                <a:lumMod val="25000"/>
              </a:schemeClr>
            </a:solidFill>
          </a:endParaRPr>
        </a:p>
      </dgm:t>
    </dgm:pt>
    <dgm:pt modelId="{21398351-2E06-42C8-B85F-D666A4B13AFF}" type="parTrans" cxnId="{5E3EEAD1-0995-47EA-BCE8-36FD5577A0B7}">
      <dgm:prSet/>
      <dgm:spPr/>
      <dgm:t>
        <a:bodyPr/>
        <a:lstStyle/>
        <a:p>
          <a:endParaRPr lang="en-US" sz="1600"/>
        </a:p>
      </dgm:t>
    </dgm:pt>
    <dgm:pt modelId="{B0B68ED0-A210-4E53-BAF0-EFC27978AC16}" type="sibTrans" cxnId="{5E3EEAD1-0995-47EA-BCE8-36FD5577A0B7}">
      <dgm:prSet/>
      <dgm:spPr/>
      <dgm:t>
        <a:bodyPr/>
        <a:lstStyle/>
        <a:p>
          <a:endParaRPr lang="en-US" sz="1600"/>
        </a:p>
      </dgm:t>
    </dgm:pt>
    <dgm:pt modelId="{D59AE375-8D9C-473F-9FCB-1C721B045057}">
      <dgm:prSet custT="1"/>
      <dgm:spPr/>
      <dgm:t>
        <a:bodyPr/>
        <a:lstStyle/>
        <a:p>
          <a:r>
            <a:rPr lang="pt-BR" sz="1600" dirty="0">
              <a:solidFill>
                <a:schemeClr val="bg2">
                  <a:lumMod val="25000"/>
                </a:schemeClr>
              </a:solidFill>
            </a:rPr>
            <a:t>Incluem credenciais fracas e vulnerabilidades zero-</a:t>
          </a:r>
          <a:r>
            <a:rPr lang="pt-BR" sz="1600" dirty="0" err="1">
              <a:solidFill>
                <a:schemeClr val="bg2">
                  <a:lumMod val="25000"/>
                </a:schemeClr>
              </a:solidFill>
            </a:rPr>
            <a:t>day</a:t>
          </a:r>
          <a:r>
            <a:rPr lang="pt-BR" sz="1600" dirty="0">
              <a:solidFill>
                <a:schemeClr val="bg2">
                  <a:lumMod val="25000"/>
                </a:schemeClr>
              </a:solidFill>
            </a:rPr>
            <a:t>.</a:t>
          </a:r>
          <a:endParaRPr lang="en-US" sz="1600" dirty="0">
            <a:solidFill>
              <a:schemeClr val="bg2">
                <a:lumMod val="25000"/>
              </a:schemeClr>
            </a:solidFill>
          </a:endParaRPr>
        </a:p>
      </dgm:t>
    </dgm:pt>
    <dgm:pt modelId="{0142D270-2DB3-4956-9F98-C800E185BBFE}" type="parTrans" cxnId="{714814F3-92B9-4E82-B08E-388446BF6513}">
      <dgm:prSet/>
      <dgm:spPr/>
      <dgm:t>
        <a:bodyPr/>
        <a:lstStyle/>
        <a:p>
          <a:endParaRPr lang="en-US" sz="1600"/>
        </a:p>
      </dgm:t>
    </dgm:pt>
    <dgm:pt modelId="{FCEF13D7-830D-4A56-88F2-B3B3D59FAF7F}" type="sibTrans" cxnId="{714814F3-92B9-4E82-B08E-388446BF6513}">
      <dgm:prSet/>
      <dgm:spPr/>
      <dgm:t>
        <a:bodyPr/>
        <a:lstStyle/>
        <a:p>
          <a:endParaRPr lang="en-US" sz="1600"/>
        </a:p>
      </dgm:t>
    </dgm:pt>
    <dgm:pt modelId="{9D983897-AAA1-4688-958F-07ED679F635D}">
      <dgm:prSet custT="1"/>
      <dgm:spPr/>
      <dgm:t>
        <a:bodyPr/>
        <a:lstStyle/>
        <a:p>
          <a:r>
            <a:rPr lang="pt-BR" sz="1600" dirty="0">
              <a:solidFill>
                <a:schemeClr val="bg2">
                  <a:lumMod val="25000"/>
                </a:schemeClr>
              </a:solidFill>
            </a:rPr>
            <a:t>Ataques podem ser de origem externa ou interna.</a:t>
          </a:r>
          <a:endParaRPr lang="en-US" sz="1600" dirty="0">
            <a:solidFill>
              <a:schemeClr val="bg2">
                <a:lumMod val="25000"/>
              </a:schemeClr>
            </a:solidFill>
          </a:endParaRPr>
        </a:p>
      </dgm:t>
    </dgm:pt>
    <dgm:pt modelId="{ED1A622D-607B-490E-BBBF-42B34E7BF603}" type="parTrans" cxnId="{1737969A-25BE-414F-A10A-26E0D707FA7D}">
      <dgm:prSet/>
      <dgm:spPr/>
      <dgm:t>
        <a:bodyPr/>
        <a:lstStyle/>
        <a:p>
          <a:endParaRPr lang="en-US" sz="1600"/>
        </a:p>
      </dgm:t>
    </dgm:pt>
    <dgm:pt modelId="{6331863A-B9D9-4DAE-8097-6DEEA0415FEF}" type="sibTrans" cxnId="{1737969A-25BE-414F-A10A-26E0D707FA7D}">
      <dgm:prSet/>
      <dgm:spPr/>
      <dgm:t>
        <a:bodyPr/>
        <a:lstStyle/>
        <a:p>
          <a:endParaRPr lang="en-US" sz="1600"/>
        </a:p>
      </dgm:t>
    </dgm:pt>
    <dgm:pt modelId="{27282927-CF71-4BD2-8C9D-39AB510172F7}" type="pres">
      <dgm:prSet presAssocID="{E9D45ADD-60BE-476C-A281-4DD29F92B8C6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4CF673FC-250B-45CB-814C-149A90CD1F81}" type="pres">
      <dgm:prSet presAssocID="{9EA64637-95E6-42B1-81DE-42F96811191E}" presName="hierRoot1" presStyleCnt="0"/>
      <dgm:spPr/>
    </dgm:pt>
    <dgm:pt modelId="{508807F3-8E18-4B7D-B3DB-1C4DB504FBEC}" type="pres">
      <dgm:prSet presAssocID="{9EA64637-95E6-42B1-81DE-42F96811191E}" presName="composite" presStyleCnt="0"/>
      <dgm:spPr/>
    </dgm:pt>
    <dgm:pt modelId="{DC601C54-FFDE-4CCD-A2C3-47CAD11CB8B3}" type="pres">
      <dgm:prSet presAssocID="{9EA64637-95E6-42B1-81DE-42F96811191E}" presName="background" presStyleLbl="node0" presStyleIdx="0" presStyleCnt="4"/>
      <dgm:spPr>
        <a:solidFill>
          <a:schemeClr val="accent3"/>
        </a:solidFill>
      </dgm:spPr>
    </dgm:pt>
    <dgm:pt modelId="{3B1222A8-DED1-4801-AA6B-19E45C1A9546}" type="pres">
      <dgm:prSet presAssocID="{9EA64637-95E6-42B1-81DE-42F96811191E}" presName="text" presStyleLbl="fgAcc0" presStyleIdx="0" presStyleCnt="4" custScaleY="162937" custLinFactNeighborX="-140">
        <dgm:presLayoutVars>
          <dgm:chPref val="3"/>
        </dgm:presLayoutVars>
      </dgm:prSet>
      <dgm:spPr/>
    </dgm:pt>
    <dgm:pt modelId="{532DF35F-FD03-4544-8F69-7D18A32702B6}" type="pres">
      <dgm:prSet presAssocID="{9EA64637-95E6-42B1-81DE-42F96811191E}" presName="hierChild2" presStyleCnt="0"/>
      <dgm:spPr/>
    </dgm:pt>
    <dgm:pt modelId="{8D027E44-5CFF-45C6-9B64-CE0919779425}" type="pres">
      <dgm:prSet presAssocID="{219AD66B-D0A8-4302-B653-39C36C1F6071}" presName="hierRoot1" presStyleCnt="0"/>
      <dgm:spPr/>
    </dgm:pt>
    <dgm:pt modelId="{0BE0673C-CBAD-4CE7-9DC3-0BF1B0D95C07}" type="pres">
      <dgm:prSet presAssocID="{219AD66B-D0A8-4302-B653-39C36C1F6071}" presName="composite" presStyleCnt="0"/>
      <dgm:spPr/>
    </dgm:pt>
    <dgm:pt modelId="{FBEEC80E-3C3D-40A0-97E2-1E31F1841020}" type="pres">
      <dgm:prSet presAssocID="{219AD66B-D0A8-4302-B653-39C36C1F6071}" presName="background" presStyleLbl="node0" presStyleIdx="1" presStyleCnt="4"/>
      <dgm:spPr>
        <a:solidFill>
          <a:schemeClr val="accent3"/>
        </a:solidFill>
      </dgm:spPr>
    </dgm:pt>
    <dgm:pt modelId="{6F84F797-E873-41BB-B02E-BEF4C6422D7A}" type="pres">
      <dgm:prSet presAssocID="{219AD66B-D0A8-4302-B653-39C36C1F6071}" presName="text" presStyleLbl="fgAcc0" presStyleIdx="1" presStyleCnt="4" custScaleY="162937" custLinFactNeighborX="-140">
        <dgm:presLayoutVars>
          <dgm:chPref val="3"/>
        </dgm:presLayoutVars>
      </dgm:prSet>
      <dgm:spPr/>
    </dgm:pt>
    <dgm:pt modelId="{8EADA430-36E8-4BA1-A767-12FFC9284F85}" type="pres">
      <dgm:prSet presAssocID="{219AD66B-D0A8-4302-B653-39C36C1F6071}" presName="hierChild2" presStyleCnt="0"/>
      <dgm:spPr/>
    </dgm:pt>
    <dgm:pt modelId="{91E2F221-7CD6-4EF8-A060-20F02CA05B17}" type="pres">
      <dgm:prSet presAssocID="{D59AE375-8D9C-473F-9FCB-1C721B045057}" presName="hierRoot1" presStyleCnt="0"/>
      <dgm:spPr/>
    </dgm:pt>
    <dgm:pt modelId="{0059C0F8-FB7C-42AD-9418-37814FDADB26}" type="pres">
      <dgm:prSet presAssocID="{D59AE375-8D9C-473F-9FCB-1C721B045057}" presName="composite" presStyleCnt="0"/>
      <dgm:spPr/>
    </dgm:pt>
    <dgm:pt modelId="{62C57E07-2D30-48EA-A1A2-72A3B94052F8}" type="pres">
      <dgm:prSet presAssocID="{D59AE375-8D9C-473F-9FCB-1C721B045057}" presName="background" presStyleLbl="node0" presStyleIdx="2" presStyleCnt="4"/>
      <dgm:spPr>
        <a:solidFill>
          <a:schemeClr val="accent3"/>
        </a:solidFill>
      </dgm:spPr>
    </dgm:pt>
    <dgm:pt modelId="{9283501E-F1FF-4189-81D4-0C3CFB83C30E}" type="pres">
      <dgm:prSet presAssocID="{D59AE375-8D9C-473F-9FCB-1C721B045057}" presName="text" presStyleLbl="fgAcc0" presStyleIdx="2" presStyleCnt="4" custScaleY="162937">
        <dgm:presLayoutVars>
          <dgm:chPref val="3"/>
        </dgm:presLayoutVars>
      </dgm:prSet>
      <dgm:spPr/>
    </dgm:pt>
    <dgm:pt modelId="{C787D340-5122-410C-A0A4-69A94FFFF7CD}" type="pres">
      <dgm:prSet presAssocID="{D59AE375-8D9C-473F-9FCB-1C721B045057}" presName="hierChild2" presStyleCnt="0"/>
      <dgm:spPr/>
    </dgm:pt>
    <dgm:pt modelId="{2BA63F7D-F0BB-4FF3-9AC4-64E7FCE0B701}" type="pres">
      <dgm:prSet presAssocID="{9D983897-AAA1-4688-958F-07ED679F635D}" presName="hierRoot1" presStyleCnt="0"/>
      <dgm:spPr/>
    </dgm:pt>
    <dgm:pt modelId="{572020E2-F039-47E7-A87B-B424E73DE322}" type="pres">
      <dgm:prSet presAssocID="{9D983897-AAA1-4688-958F-07ED679F635D}" presName="composite" presStyleCnt="0"/>
      <dgm:spPr/>
    </dgm:pt>
    <dgm:pt modelId="{46307DC4-EDFB-484A-84E6-35D4E25ACEE5}" type="pres">
      <dgm:prSet presAssocID="{9D983897-AAA1-4688-958F-07ED679F635D}" presName="background" presStyleLbl="node0" presStyleIdx="3" presStyleCnt="4"/>
      <dgm:spPr>
        <a:solidFill>
          <a:schemeClr val="accent3"/>
        </a:solidFill>
      </dgm:spPr>
    </dgm:pt>
    <dgm:pt modelId="{5DFF5E9C-D27F-4A28-943A-E44E32FEEA4B}" type="pres">
      <dgm:prSet presAssocID="{9D983897-AAA1-4688-958F-07ED679F635D}" presName="text" presStyleLbl="fgAcc0" presStyleIdx="3" presStyleCnt="4" custScaleY="162937">
        <dgm:presLayoutVars>
          <dgm:chPref val="3"/>
        </dgm:presLayoutVars>
      </dgm:prSet>
      <dgm:spPr/>
    </dgm:pt>
    <dgm:pt modelId="{A46936CC-0AF9-45E7-B609-B5F1331AF270}" type="pres">
      <dgm:prSet presAssocID="{9D983897-AAA1-4688-958F-07ED679F635D}" presName="hierChild2" presStyleCnt="0"/>
      <dgm:spPr/>
    </dgm:pt>
  </dgm:ptLst>
  <dgm:cxnLst>
    <dgm:cxn modelId="{DA04B72B-4294-4755-AB05-891453AC5584}" type="presOf" srcId="{9D983897-AAA1-4688-958F-07ED679F635D}" destId="{5DFF5E9C-D27F-4A28-943A-E44E32FEEA4B}" srcOrd="0" destOrd="0" presId="urn:microsoft.com/office/officeart/2005/8/layout/hierarchy1"/>
    <dgm:cxn modelId="{E90C7198-2BD6-4B55-B106-8819B2D95F59}" type="presOf" srcId="{9EA64637-95E6-42B1-81DE-42F96811191E}" destId="{3B1222A8-DED1-4801-AA6B-19E45C1A9546}" srcOrd="0" destOrd="0" presId="urn:microsoft.com/office/officeart/2005/8/layout/hierarchy1"/>
    <dgm:cxn modelId="{1737969A-25BE-414F-A10A-26E0D707FA7D}" srcId="{E9D45ADD-60BE-476C-A281-4DD29F92B8C6}" destId="{9D983897-AAA1-4688-958F-07ED679F635D}" srcOrd="3" destOrd="0" parTransId="{ED1A622D-607B-490E-BBBF-42B34E7BF603}" sibTransId="{6331863A-B9D9-4DAE-8097-6DEEA0415FEF}"/>
    <dgm:cxn modelId="{13059BC6-AC76-4C78-BB25-93877E327D48}" type="presOf" srcId="{219AD66B-D0A8-4302-B653-39C36C1F6071}" destId="{6F84F797-E873-41BB-B02E-BEF4C6422D7A}" srcOrd="0" destOrd="0" presId="urn:microsoft.com/office/officeart/2005/8/layout/hierarchy1"/>
    <dgm:cxn modelId="{51A424CB-CE7F-4AC0-A2F5-E0A4D16E6281}" srcId="{E9D45ADD-60BE-476C-A281-4DD29F92B8C6}" destId="{9EA64637-95E6-42B1-81DE-42F96811191E}" srcOrd="0" destOrd="0" parTransId="{9F92DA75-4070-4B17-9F05-335F2C5F55BD}" sibTransId="{5E86BA65-B4ED-426D-9685-792DB1DBE9FF}"/>
    <dgm:cxn modelId="{F5EB5ECE-198F-46B4-A846-93FF33779EB3}" type="presOf" srcId="{E9D45ADD-60BE-476C-A281-4DD29F92B8C6}" destId="{27282927-CF71-4BD2-8C9D-39AB510172F7}" srcOrd="0" destOrd="0" presId="urn:microsoft.com/office/officeart/2005/8/layout/hierarchy1"/>
    <dgm:cxn modelId="{5E3EEAD1-0995-47EA-BCE8-36FD5577A0B7}" srcId="{E9D45ADD-60BE-476C-A281-4DD29F92B8C6}" destId="{219AD66B-D0A8-4302-B653-39C36C1F6071}" srcOrd="1" destOrd="0" parTransId="{21398351-2E06-42C8-B85F-D666A4B13AFF}" sibTransId="{B0B68ED0-A210-4E53-BAF0-EFC27978AC16}"/>
    <dgm:cxn modelId="{129F5FED-F0F6-494C-9045-4232231B1837}" type="presOf" srcId="{D59AE375-8D9C-473F-9FCB-1C721B045057}" destId="{9283501E-F1FF-4189-81D4-0C3CFB83C30E}" srcOrd="0" destOrd="0" presId="urn:microsoft.com/office/officeart/2005/8/layout/hierarchy1"/>
    <dgm:cxn modelId="{714814F3-92B9-4E82-B08E-388446BF6513}" srcId="{E9D45ADD-60BE-476C-A281-4DD29F92B8C6}" destId="{D59AE375-8D9C-473F-9FCB-1C721B045057}" srcOrd="2" destOrd="0" parTransId="{0142D270-2DB3-4956-9F98-C800E185BBFE}" sibTransId="{FCEF13D7-830D-4A56-88F2-B3B3D59FAF7F}"/>
    <dgm:cxn modelId="{C1F041B5-8042-4246-B2AA-663945EB565D}" type="presParOf" srcId="{27282927-CF71-4BD2-8C9D-39AB510172F7}" destId="{4CF673FC-250B-45CB-814C-149A90CD1F81}" srcOrd="0" destOrd="0" presId="urn:microsoft.com/office/officeart/2005/8/layout/hierarchy1"/>
    <dgm:cxn modelId="{82A89024-69B4-4FF5-8EB1-44C5C52753F4}" type="presParOf" srcId="{4CF673FC-250B-45CB-814C-149A90CD1F81}" destId="{508807F3-8E18-4B7D-B3DB-1C4DB504FBEC}" srcOrd="0" destOrd="0" presId="urn:microsoft.com/office/officeart/2005/8/layout/hierarchy1"/>
    <dgm:cxn modelId="{FE0FB6DE-CEFB-4DDA-9A46-8ACC3D7318D9}" type="presParOf" srcId="{508807F3-8E18-4B7D-B3DB-1C4DB504FBEC}" destId="{DC601C54-FFDE-4CCD-A2C3-47CAD11CB8B3}" srcOrd="0" destOrd="0" presId="urn:microsoft.com/office/officeart/2005/8/layout/hierarchy1"/>
    <dgm:cxn modelId="{4B25A4EC-2F84-49B3-B65D-EF25EA8B446B}" type="presParOf" srcId="{508807F3-8E18-4B7D-B3DB-1C4DB504FBEC}" destId="{3B1222A8-DED1-4801-AA6B-19E45C1A9546}" srcOrd="1" destOrd="0" presId="urn:microsoft.com/office/officeart/2005/8/layout/hierarchy1"/>
    <dgm:cxn modelId="{87E25B3B-8F74-4F79-8B8E-2B87B376A87D}" type="presParOf" srcId="{4CF673FC-250B-45CB-814C-149A90CD1F81}" destId="{532DF35F-FD03-4544-8F69-7D18A32702B6}" srcOrd="1" destOrd="0" presId="urn:microsoft.com/office/officeart/2005/8/layout/hierarchy1"/>
    <dgm:cxn modelId="{E7FBEEB8-7770-406F-87CD-E275B1D29B4B}" type="presParOf" srcId="{27282927-CF71-4BD2-8C9D-39AB510172F7}" destId="{8D027E44-5CFF-45C6-9B64-CE0919779425}" srcOrd="1" destOrd="0" presId="urn:microsoft.com/office/officeart/2005/8/layout/hierarchy1"/>
    <dgm:cxn modelId="{C8A124E3-79B2-4CE9-B034-DC8EF65E9F96}" type="presParOf" srcId="{8D027E44-5CFF-45C6-9B64-CE0919779425}" destId="{0BE0673C-CBAD-4CE7-9DC3-0BF1B0D95C07}" srcOrd="0" destOrd="0" presId="urn:microsoft.com/office/officeart/2005/8/layout/hierarchy1"/>
    <dgm:cxn modelId="{5B0F8291-3FFE-46A7-B4B9-282A1D2C3985}" type="presParOf" srcId="{0BE0673C-CBAD-4CE7-9DC3-0BF1B0D95C07}" destId="{FBEEC80E-3C3D-40A0-97E2-1E31F1841020}" srcOrd="0" destOrd="0" presId="urn:microsoft.com/office/officeart/2005/8/layout/hierarchy1"/>
    <dgm:cxn modelId="{4DDA6F5D-02AA-412E-98ED-D413A00B2657}" type="presParOf" srcId="{0BE0673C-CBAD-4CE7-9DC3-0BF1B0D95C07}" destId="{6F84F797-E873-41BB-B02E-BEF4C6422D7A}" srcOrd="1" destOrd="0" presId="urn:microsoft.com/office/officeart/2005/8/layout/hierarchy1"/>
    <dgm:cxn modelId="{B914D607-425A-4453-A612-E52FF075A3BB}" type="presParOf" srcId="{8D027E44-5CFF-45C6-9B64-CE0919779425}" destId="{8EADA430-36E8-4BA1-A767-12FFC9284F85}" srcOrd="1" destOrd="0" presId="urn:microsoft.com/office/officeart/2005/8/layout/hierarchy1"/>
    <dgm:cxn modelId="{0F6F0C7A-A694-43F8-A4B5-1201D65B77ED}" type="presParOf" srcId="{27282927-CF71-4BD2-8C9D-39AB510172F7}" destId="{91E2F221-7CD6-4EF8-A060-20F02CA05B17}" srcOrd="2" destOrd="0" presId="urn:microsoft.com/office/officeart/2005/8/layout/hierarchy1"/>
    <dgm:cxn modelId="{27C05B40-F0C8-46BD-BA9D-9F03B1B0CD5A}" type="presParOf" srcId="{91E2F221-7CD6-4EF8-A060-20F02CA05B17}" destId="{0059C0F8-FB7C-42AD-9418-37814FDADB26}" srcOrd="0" destOrd="0" presId="urn:microsoft.com/office/officeart/2005/8/layout/hierarchy1"/>
    <dgm:cxn modelId="{185B7DDB-F7D8-42B6-B985-8AE9AF3A0AE7}" type="presParOf" srcId="{0059C0F8-FB7C-42AD-9418-37814FDADB26}" destId="{62C57E07-2D30-48EA-A1A2-72A3B94052F8}" srcOrd="0" destOrd="0" presId="urn:microsoft.com/office/officeart/2005/8/layout/hierarchy1"/>
    <dgm:cxn modelId="{D17CB9B0-6E93-42DE-8AAA-A1FAA414B072}" type="presParOf" srcId="{0059C0F8-FB7C-42AD-9418-37814FDADB26}" destId="{9283501E-F1FF-4189-81D4-0C3CFB83C30E}" srcOrd="1" destOrd="0" presId="urn:microsoft.com/office/officeart/2005/8/layout/hierarchy1"/>
    <dgm:cxn modelId="{18F90EFE-127C-46DD-B9F0-88FD5B9CA0F2}" type="presParOf" srcId="{91E2F221-7CD6-4EF8-A060-20F02CA05B17}" destId="{C787D340-5122-410C-A0A4-69A94FFFF7CD}" srcOrd="1" destOrd="0" presId="urn:microsoft.com/office/officeart/2005/8/layout/hierarchy1"/>
    <dgm:cxn modelId="{4168096C-5510-4D92-870E-A8CA901CE716}" type="presParOf" srcId="{27282927-CF71-4BD2-8C9D-39AB510172F7}" destId="{2BA63F7D-F0BB-4FF3-9AC4-64E7FCE0B701}" srcOrd="3" destOrd="0" presId="urn:microsoft.com/office/officeart/2005/8/layout/hierarchy1"/>
    <dgm:cxn modelId="{F6FF9C0C-47B5-4C0F-9039-0791FA4F9FF9}" type="presParOf" srcId="{2BA63F7D-F0BB-4FF3-9AC4-64E7FCE0B701}" destId="{572020E2-F039-47E7-A87B-B424E73DE322}" srcOrd="0" destOrd="0" presId="urn:microsoft.com/office/officeart/2005/8/layout/hierarchy1"/>
    <dgm:cxn modelId="{ACA7E55E-DF7D-4218-AEC8-2C4D5F0FA1DF}" type="presParOf" srcId="{572020E2-F039-47E7-A87B-B424E73DE322}" destId="{46307DC4-EDFB-484A-84E6-35D4E25ACEE5}" srcOrd="0" destOrd="0" presId="urn:microsoft.com/office/officeart/2005/8/layout/hierarchy1"/>
    <dgm:cxn modelId="{302DCBEB-BBDF-44EA-9D88-36487942939D}" type="presParOf" srcId="{572020E2-F039-47E7-A87B-B424E73DE322}" destId="{5DFF5E9C-D27F-4A28-943A-E44E32FEEA4B}" srcOrd="1" destOrd="0" presId="urn:microsoft.com/office/officeart/2005/8/layout/hierarchy1"/>
    <dgm:cxn modelId="{C7B35127-FF08-460E-8871-EAE044967180}" type="presParOf" srcId="{2BA63F7D-F0BB-4FF3-9AC4-64E7FCE0B701}" destId="{A46936CC-0AF9-45E7-B609-B5F1331AF270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A5E52943-50E1-4092-A031-A21421E9EFD7}" type="doc">
      <dgm:prSet loTypeId="urn:microsoft.com/office/officeart/2018/2/layout/IconCircle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59D87B2-A032-43E4-A5A8-95B84D54D468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pt-BR" sz="1600" dirty="0">
              <a:solidFill>
                <a:schemeClr val="bg2">
                  <a:lumMod val="25000"/>
                </a:schemeClr>
              </a:solidFill>
            </a:rPr>
            <a:t>Erros de configuração ocorrem quando serviços são implementados rapidamente e descuidadamente.</a:t>
          </a:r>
          <a:endParaRPr lang="en-US" sz="1600" dirty="0">
            <a:solidFill>
              <a:schemeClr val="bg2">
                <a:lumMod val="25000"/>
              </a:schemeClr>
            </a:solidFill>
          </a:endParaRPr>
        </a:p>
      </dgm:t>
    </dgm:pt>
    <dgm:pt modelId="{1B35AF52-F9B1-4D15-B9C6-8E40CCC03AF9}" type="parTrans" cxnId="{EEA8094F-047C-45B9-8B67-D2413DFEAFF1}">
      <dgm:prSet/>
      <dgm:spPr/>
      <dgm:t>
        <a:bodyPr/>
        <a:lstStyle/>
        <a:p>
          <a:endParaRPr lang="en-US" sz="1600">
            <a:solidFill>
              <a:schemeClr val="bg2">
                <a:lumMod val="25000"/>
              </a:schemeClr>
            </a:solidFill>
          </a:endParaRPr>
        </a:p>
      </dgm:t>
    </dgm:pt>
    <dgm:pt modelId="{7FF4FF48-BBED-4108-B674-B61EEF0BB679}" type="sibTrans" cxnId="{EEA8094F-047C-45B9-8B67-D2413DFEAFF1}">
      <dgm:prSet/>
      <dgm:spPr/>
      <dgm:t>
        <a:bodyPr/>
        <a:lstStyle/>
        <a:p>
          <a:pPr>
            <a:lnSpc>
              <a:spcPct val="100000"/>
            </a:lnSpc>
          </a:pPr>
          <a:endParaRPr lang="en-US" sz="1600">
            <a:solidFill>
              <a:schemeClr val="bg2">
                <a:lumMod val="25000"/>
              </a:schemeClr>
            </a:solidFill>
          </a:endParaRPr>
        </a:p>
      </dgm:t>
    </dgm:pt>
    <dgm:pt modelId="{3B98B431-5DE8-4008-BB29-EE69C9027362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pt-BR" sz="1600" b="1" dirty="0">
              <a:solidFill>
                <a:schemeClr val="bg2">
                  <a:lumMod val="25000"/>
                </a:schemeClr>
              </a:solidFill>
            </a:rPr>
            <a:t>Exemplo: </a:t>
          </a:r>
          <a:r>
            <a:rPr lang="pt-BR" sz="1600" dirty="0">
              <a:solidFill>
                <a:schemeClr val="bg2">
                  <a:lumMod val="25000"/>
                </a:schemeClr>
              </a:solidFill>
            </a:rPr>
            <a:t>credenciais padrão no serviço de FTP, como "</a:t>
          </a:r>
          <a:r>
            <a:rPr lang="pt-BR" sz="1600" dirty="0" err="1">
              <a:solidFill>
                <a:schemeClr val="bg2">
                  <a:lumMod val="25000"/>
                </a:schemeClr>
              </a:solidFill>
            </a:rPr>
            <a:t>anonymous</a:t>
          </a:r>
          <a:r>
            <a:rPr lang="pt-BR" sz="1600" dirty="0">
              <a:solidFill>
                <a:schemeClr val="bg2">
                  <a:lumMod val="25000"/>
                </a:schemeClr>
              </a:solidFill>
            </a:rPr>
            <a:t>" sem senha.</a:t>
          </a:r>
          <a:endParaRPr lang="en-US" sz="1600" dirty="0">
            <a:solidFill>
              <a:schemeClr val="bg2">
                <a:lumMod val="25000"/>
              </a:schemeClr>
            </a:solidFill>
          </a:endParaRPr>
        </a:p>
      </dgm:t>
    </dgm:pt>
    <dgm:pt modelId="{B5AEC321-B8CA-4DED-A7CC-B6DEA21278A2}" type="parTrans" cxnId="{1CD259FA-B333-4C71-BBC1-029088B7181F}">
      <dgm:prSet/>
      <dgm:spPr/>
      <dgm:t>
        <a:bodyPr/>
        <a:lstStyle/>
        <a:p>
          <a:endParaRPr lang="en-US" sz="1600">
            <a:solidFill>
              <a:schemeClr val="bg2">
                <a:lumMod val="25000"/>
              </a:schemeClr>
            </a:solidFill>
          </a:endParaRPr>
        </a:p>
      </dgm:t>
    </dgm:pt>
    <dgm:pt modelId="{6B096DB2-962E-4502-AD59-B214B849D112}" type="sibTrans" cxnId="{1CD259FA-B333-4C71-BBC1-029088B7181F}">
      <dgm:prSet/>
      <dgm:spPr/>
      <dgm:t>
        <a:bodyPr/>
        <a:lstStyle/>
        <a:p>
          <a:pPr>
            <a:lnSpc>
              <a:spcPct val="100000"/>
            </a:lnSpc>
          </a:pPr>
          <a:endParaRPr lang="en-US" sz="1600">
            <a:solidFill>
              <a:schemeClr val="bg2">
                <a:lumMod val="25000"/>
              </a:schemeClr>
            </a:solidFill>
          </a:endParaRPr>
        </a:p>
      </dgm:t>
    </dgm:pt>
    <dgm:pt modelId="{C846595D-747C-4780-B41F-E284CC59213F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pt-BR" sz="1600" dirty="0">
              <a:solidFill>
                <a:schemeClr val="bg2">
                  <a:lumMod val="25000"/>
                </a:schemeClr>
              </a:solidFill>
            </a:rPr>
            <a:t>Isso pode permitir que um atacante acesse informações do sistema facilmente.</a:t>
          </a:r>
          <a:endParaRPr lang="en-US" sz="1600" dirty="0">
            <a:solidFill>
              <a:schemeClr val="bg2">
                <a:lumMod val="25000"/>
              </a:schemeClr>
            </a:solidFill>
          </a:endParaRPr>
        </a:p>
      </dgm:t>
    </dgm:pt>
    <dgm:pt modelId="{BAE0BEF8-6BE1-41BC-AA03-BD9F7ED0DEE4}" type="parTrans" cxnId="{4D5F73D7-DF4A-438A-929C-6E7DDDDF890D}">
      <dgm:prSet/>
      <dgm:spPr/>
      <dgm:t>
        <a:bodyPr/>
        <a:lstStyle/>
        <a:p>
          <a:endParaRPr lang="en-US" sz="1600">
            <a:solidFill>
              <a:schemeClr val="bg2">
                <a:lumMod val="25000"/>
              </a:schemeClr>
            </a:solidFill>
          </a:endParaRPr>
        </a:p>
      </dgm:t>
    </dgm:pt>
    <dgm:pt modelId="{A2942480-F564-41C6-9096-0F620C851637}" type="sibTrans" cxnId="{4D5F73D7-DF4A-438A-929C-6E7DDDDF890D}">
      <dgm:prSet/>
      <dgm:spPr/>
      <dgm:t>
        <a:bodyPr/>
        <a:lstStyle/>
        <a:p>
          <a:pPr>
            <a:lnSpc>
              <a:spcPct val="100000"/>
            </a:lnSpc>
          </a:pPr>
          <a:endParaRPr lang="en-US" sz="1600">
            <a:solidFill>
              <a:schemeClr val="bg2">
                <a:lumMod val="25000"/>
              </a:schemeClr>
            </a:solidFill>
          </a:endParaRPr>
        </a:p>
      </dgm:t>
    </dgm:pt>
    <dgm:pt modelId="{24CE89EE-47CB-4D82-8581-EB21694E59C3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pt-BR" sz="1600" dirty="0">
              <a:solidFill>
                <a:schemeClr val="bg2">
                  <a:lumMod val="25000"/>
                </a:schemeClr>
              </a:solidFill>
            </a:rPr>
            <a:t>Tais erros comprometem a segurança do serviço.</a:t>
          </a:r>
          <a:endParaRPr lang="en-US" sz="1600" dirty="0">
            <a:solidFill>
              <a:schemeClr val="bg2">
                <a:lumMod val="25000"/>
              </a:schemeClr>
            </a:solidFill>
          </a:endParaRPr>
        </a:p>
      </dgm:t>
    </dgm:pt>
    <dgm:pt modelId="{3B7EB19B-79D5-45B7-B8FF-8008017C1EF7}" type="parTrans" cxnId="{684E43D7-3298-4011-966C-522DF8DA79CF}">
      <dgm:prSet/>
      <dgm:spPr/>
      <dgm:t>
        <a:bodyPr/>
        <a:lstStyle/>
        <a:p>
          <a:endParaRPr lang="en-US" sz="1600">
            <a:solidFill>
              <a:schemeClr val="bg2">
                <a:lumMod val="25000"/>
              </a:schemeClr>
            </a:solidFill>
          </a:endParaRPr>
        </a:p>
      </dgm:t>
    </dgm:pt>
    <dgm:pt modelId="{24F7298A-A81F-4900-A184-565046F715E0}" type="sibTrans" cxnId="{684E43D7-3298-4011-966C-522DF8DA79CF}">
      <dgm:prSet/>
      <dgm:spPr/>
      <dgm:t>
        <a:bodyPr/>
        <a:lstStyle/>
        <a:p>
          <a:endParaRPr lang="en-US" sz="1600">
            <a:solidFill>
              <a:schemeClr val="bg2">
                <a:lumMod val="25000"/>
              </a:schemeClr>
            </a:solidFill>
          </a:endParaRPr>
        </a:p>
      </dgm:t>
    </dgm:pt>
    <dgm:pt modelId="{FDBFE550-B70F-473C-9216-DDFFBDA330D5}" type="pres">
      <dgm:prSet presAssocID="{A5E52943-50E1-4092-A031-A21421E9EFD7}" presName="root" presStyleCnt="0">
        <dgm:presLayoutVars>
          <dgm:dir/>
          <dgm:resizeHandles val="exact"/>
        </dgm:presLayoutVars>
      </dgm:prSet>
      <dgm:spPr/>
    </dgm:pt>
    <dgm:pt modelId="{0CDC98C9-9016-408A-B901-F1B4FC191555}" type="pres">
      <dgm:prSet presAssocID="{A5E52943-50E1-4092-A031-A21421E9EFD7}" presName="container" presStyleCnt="0">
        <dgm:presLayoutVars>
          <dgm:dir/>
          <dgm:resizeHandles val="exact"/>
        </dgm:presLayoutVars>
      </dgm:prSet>
      <dgm:spPr/>
    </dgm:pt>
    <dgm:pt modelId="{3AA50557-E416-4A07-8B77-97958984C85F}" type="pres">
      <dgm:prSet presAssocID="{259D87B2-A032-43E4-A5A8-95B84D54D468}" presName="compNode" presStyleCnt="0"/>
      <dgm:spPr/>
    </dgm:pt>
    <dgm:pt modelId="{EED6EC5D-AD29-4D79-93D2-F6133EE49FB6}" type="pres">
      <dgm:prSet presAssocID="{259D87B2-A032-43E4-A5A8-95B84D54D468}" presName="iconBgRect" presStyleLbl="bgShp" presStyleIdx="0" presStyleCnt="4"/>
      <dgm:spPr>
        <a:solidFill>
          <a:schemeClr val="accent3"/>
        </a:solidFill>
      </dgm:spPr>
    </dgm:pt>
    <dgm:pt modelId="{DE7FC831-A96F-4AC1-A822-19BE9C8C6E36}" type="pres">
      <dgm:prSet presAssocID="{259D87B2-A032-43E4-A5A8-95B84D54D468}" presName="iconRect" presStyleLbl="node1" presStyleIdx="0" presStyleCnt="4"/>
      <dgm:spPr>
        <a:blipFill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Inseto"/>
        </a:ext>
      </dgm:extLst>
    </dgm:pt>
    <dgm:pt modelId="{64A9B51B-EFE3-46CF-AD85-BCD220AA9AC4}" type="pres">
      <dgm:prSet presAssocID="{259D87B2-A032-43E4-A5A8-95B84D54D468}" presName="spaceRect" presStyleCnt="0"/>
      <dgm:spPr/>
    </dgm:pt>
    <dgm:pt modelId="{C43B7BDC-0568-4E2F-81AF-4C00BAA430C3}" type="pres">
      <dgm:prSet presAssocID="{259D87B2-A032-43E4-A5A8-95B84D54D468}" presName="textRect" presStyleLbl="revTx" presStyleIdx="0" presStyleCnt="4">
        <dgm:presLayoutVars>
          <dgm:chMax val="1"/>
          <dgm:chPref val="1"/>
        </dgm:presLayoutVars>
      </dgm:prSet>
      <dgm:spPr/>
    </dgm:pt>
    <dgm:pt modelId="{FFF7F0FB-651B-446C-A2CB-AD73EF6F746F}" type="pres">
      <dgm:prSet presAssocID="{7FF4FF48-BBED-4108-B674-B61EEF0BB679}" presName="sibTrans" presStyleLbl="sibTrans2D1" presStyleIdx="0" presStyleCnt="0"/>
      <dgm:spPr/>
    </dgm:pt>
    <dgm:pt modelId="{2B1D7888-0B67-4BF9-99EE-2D23F26E8D3E}" type="pres">
      <dgm:prSet presAssocID="{3B98B431-5DE8-4008-BB29-EE69C9027362}" presName="compNode" presStyleCnt="0"/>
      <dgm:spPr/>
    </dgm:pt>
    <dgm:pt modelId="{795B005F-3B5D-4B26-B390-EA4793BD2298}" type="pres">
      <dgm:prSet presAssocID="{3B98B431-5DE8-4008-BB29-EE69C9027362}" presName="iconBgRect" presStyleLbl="bgShp" presStyleIdx="1" presStyleCnt="4"/>
      <dgm:spPr>
        <a:solidFill>
          <a:schemeClr val="accent3"/>
        </a:solidFill>
      </dgm:spPr>
    </dgm:pt>
    <dgm:pt modelId="{F1386889-CE9A-4B75-BE8F-975E8A839DB8}" type="pres">
      <dgm:prSet presAssocID="{3B98B431-5DE8-4008-BB29-EE69C9027362}" presName="iconRect" presStyleLbl="node1" presStyleIdx="1" presStyleCnt="4"/>
      <dgm:spPr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esbloquear"/>
        </a:ext>
      </dgm:extLst>
    </dgm:pt>
    <dgm:pt modelId="{1A4FD8D8-5EC1-4BB3-A253-42B2AAEAC098}" type="pres">
      <dgm:prSet presAssocID="{3B98B431-5DE8-4008-BB29-EE69C9027362}" presName="spaceRect" presStyleCnt="0"/>
      <dgm:spPr/>
    </dgm:pt>
    <dgm:pt modelId="{FC69DE7B-768B-42B2-812A-8BF2709148BF}" type="pres">
      <dgm:prSet presAssocID="{3B98B431-5DE8-4008-BB29-EE69C9027362}" presName="textRect" presStyleLbl="revTx" presStyleIdx="1" presStyleCnt="4">
        <dgm:presLayoutVars>
          <dgm:chMax val="1"/>
          <dgm:chPref val="1"/>
        </dgm:presLayoutVars>
      </dgm:prSet>
      <dgm:spPr/>
    </dgm:pt>
    <dgm:pt modelId="{836227CF-AA7D-44C0-A029-2586E56DDB8C}" type="pres">
      <dgm:prSet presAssocID="{6B096DB2-962E-4502-AD59-B214B849D112}" presName="sibTrans" presStyleLbl="sibTrans2D1" presStyleIdx="0" presStyleCnt="0"/>
      <dgm:spPr/>
    </dgm:pt>
    <dgm:pt modelId="{AF0300CD-CAF1-48C6-8A1F-051FEB360D23}" type="pres">
      <dgm:prSet presAssocID="{C846595D-747C-4780-B41F-E284CC59213F}" presName="compNode" presStyleCnt="0"/>
      <dgm:spPr/>
    </dgm:pt>
    <dgm:pt modelId="{66F5D9EE-D5D9-48D2-924F-94A6E9AA51BC}" type="pres">
      <dgm:prSet presAssocID="{C846595D-747C-4780-B41F-E284CC59213F}" presName="iconBgRect" presStyleLbl="bgShp" presStyleIdx="2" presStyleCnt="4"/>
      <dgm:spPr>
        <a:solidFill>
          <a:schemeClr val="accent3"/>
        </a:solidFill>
      </dgm:spPr>
    </dgm:pt>
    <dgm:pt modelId="{A40380F8-7824-4EA3-A6C5-230334309C98}" type="pres">
      <dgm:prSet presAssocID="{C846595D-747C-4780-B41F-E284CC59213F}" presName="iconRect" presStyleLbl="node1" presStyleIdx="2" presStyleCnt="4"/>
      <dgm:spPr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esconectado"/>
        </a:ext>
      </dgm:extLst>
    </dgm:pt>
    <dgm:pt modelId="{DA350FC8-479C-4AEC-9D5F-954B48545EAE}" type="pres">
      <dgm:prSet presAssocID="{C846595D-747C-4780-B41F-E284CC59213F}" presName="spaceRect" presStyleCnt="0"/>
      <dgm:spPr/>
    </dgm:pt>
    <dgm:pt modelId="{158830B4-1275-43A4-BA55-CC201AFFDBF3}" type="pres">
      <dgm:prSet presAssocID="{C846595D-747C-4780-B41F-E284CC59213F}" presName="textRect" presStyleLbl="revTx" presStyleIdx="2" presStyleCnt="4">
        <dgm:presLayoutVars>
          <dgm:chMax val="1"/>
          <dgm:chPref val="1"/>
        </dgm:presLayoutVars>
      </dgm:prSet>
      <dgm:spPr/>
    </dgm:pt>
    <dgm:pt modelId="{59B3907A-4B9B-4636-A7DF-BADD08DDAF64}" type="pres">
      <dgm:prSet presAssocID="{A2942480-F564-41C6-9096-0F620C851637}" presName="sibTrans" presStyleLbl="sibTrans2D1" presStyleIdx="0" presStyleCnt="0"/>
      <dgm:spPr/>
    </dgm:pt>
    <dgm:pt modelId="{A92F6A48-61B8-4904-889C-471118B465C9}" type="pres">
      <dgm:prSet presAssocID="{24CE89EE-47CB-4D82-8581-EB21694E59C3}" presName="compNode" presStyleCnt="0"/>
      <dgm:spPr/>
    </dgm:pt>
    <dgm:pt modelId="{EF8333D4-1F5F-4BDF-8E6D-44D13BC3458E}" type="pres">
      <dgm:prSet presAssocID="{24CE89EE-47CB-4D82-8581-EB21694E59C3}" presName="iconBgRect" presStyleLbl="bgShp" presStyleIdx="3" presStyleCnt="4"/>
      <dgm:spPr>
        <a:solidFill>
          <a:schemeClr val="accent3"/>
        </a:solidFill>
      </dgm:spPr>
    </dgm:pt>
    <dgm:pt modelId="{A873ABE5-F7F8-4904-BCAD-DA4BEB418794}" type="pres">
      <dgm:prSet presAssocID="{24CE89EE-47CB-4D82-8581-EB21694E59C3}" presName="iconRect" presStyleLbl="node1" presStyleIdx="3" presStyleCnt="4"/>
      <dgm:spPr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Aviso"/>
        </a:ext>
      </dgm:extLst>
    </dgm:pt>
    <dgm:pt modelId="{29360434-B8EB-4745-976C-9F7170B38844}" type="pres">
      <dgm:prSet presAssocID="{24CE89EE-47CB-4D82-8581-EB21694E59C3}" presName="spaceRect" presStyleCnt="0"/>
      <dgm:spPr/>
    </dgm:pt>
    <dgm:pt modelId="{55DD9BE7-EC32-4C3A-B218-8E9AC246DB5B}" type="pres">
      <dgm:prSet presAssocID="{24CE89EE-47CB-4D82-8581-EB21694E59C3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FA0F6301-A8E2-4932-B1F6-88C25A7957FC}" type="presOf" srcId="{A5E52943-50E1-4092-A031-A21421E9EFD7}" destId="{FDBFE550-B70F-473C-9216-DDFFBDA330D5}" srcOrd="0" destOrd="0" presId="urn:microsoft.com/office/officeart/2018/2/layout/IconCircleList"/>
    <dgm:cxn modelId="{867D9E66-07BE-467A-B0E1-4356970500B9}" type="presOf" srcId="{7FF4FF48-BBED-4108-B674-B61EEF0BB679}" destId="{FFF7F0FB-651B-446C-A2CB-AD73EF6F746F}" srcOrd="0" destOrd="0" presId="urn:microsoft.com/office/officeart/2018/2/layout/IconCircleList"/>
    <dgm:cxn modelId="{A3F2A54C-08EA-4888-90BD-C0CE534D92F5}" type="presOf" srcId="{6B096DB2-962E-4502-AD59-B214B849D112}" destId="{836227CF-AA7D-44C0-A029-2586E56DDB8C}" srcOrd="0" destOrd="0" presId="urn:microsoft.com/office/officeart/2018/2/layout/IconCircleList"/>
    <dgm:cxn modelId="{EEA8094F-047C-45B9-8B67-D2413DFEAFF1}" srcId="{A5E52943-50E1-4092-A031-A21421E9EFD7}" destId="{259D87B2-A032-43E4-A5A8-95B84D54D468}" srcOrd="0" destOrd="0" parTransId="{1B35AF52-F9B1-4D15-B9C6-8E40CCC03AF9}" sibTransId="{7FF4FF48-BBED-4108-B674-B61EEF0BB679}"/>
    <dgm:cxn modelId="{4E0B7A77-EEC0-49EE-9623-02DCFE1C684E}" type="presOf" srcId="{24CE89EE-47CB-4D82-8581-EB21694E59C3}" destId="{55DD9BE7-EC32-4C3A-B218-8E9AC246DB5B}" srcOrd="0" destOrd="0" presId="urn:microsoft.com/office/officeart/2018/2/layout/IconCircleList"/>
    <dgm:cxn modelId="{1F8E0383-4C3F-4977-A584-8FE5559F58B6}" type="presOf" srcId="{A2942480-F564-41C6-9096-0F620C851637}" destId="{59B3907A-4B9B-4636-A7DF-BADD08DDAF64}" srcOrd="0" destOrd="0" presId="urn:microsoft.com/office/officeart/2018/2/layout/IconCircleList"/>
    <dgm:cxn modelId="{C9D9AC93-DA3C-41C1-BC8D-0686AD51CF37}" type="presOf" srcId="{259D87B2-A032-43E4-A5A8-95B84D54D468}" destId="{C43B7BDC-0568-4E2F-81AF-4C00BAA430C3}" srcOrd="0" destOrd="0" presId="urn:microsoft.com/office/officeart/2018/2/layout/IconCircleList"/>
    <dgm:cxn modelId="{684E43D7-3298-4011-966C-522DF8DA79CF}" srcId="{A5E52943-50E1-4092-A031-A21421E9EFD7}" destId="{24CE89EE-47CB-4D82-8581-EB21694E59C3}" srcOrd="3" destOrd="0" parTransId="{3B7EB19B-79D5-45B7-B8FF-8008017C1EF7}" sibTransId="{24F7298A-A81F-4900-A184-565046F715E0}"/>
    <dgm:cxn modelId="{4D5F73D7-DF4A-438A-929C-6E7DDDDF890D}" srcId="{A5E52943-50E1-4092-A031-A21421E9EFD7}" destId="{C846595D-747C-4780-B41F-E284CC59213F}" srcOrd="2" destOrd="0" parTransId="{BAE0BEF8-6BE1-41BC-AA03-BD9F7ED0DEE4}" sibTransId="{A2942480-F564-41C6-9096-0F620C851637}"/>
    <dgm:cxn modelId="{87F268EC-264E-4EF0-823F-35243E950A94}" type="presOf" srcId="{3B98B431-5DE8-4008-BB29-EE69C9027362}" destId="{FC69DE7B-768B-42B2-812A-8BF2709148BF}" srcOrd="0" destOrd="0" presId="urn:microsoft.com/office/officeart/2018/2/layout/IconCircleList"/>
    <dgm:cxn modelId="{AAA605F8-4B1F-43B6-999F-D6CB2AE5197B}" type="presOf" srcId="{C846595D-747C-4780-B41F-E284CC59213F}" destId="{158830B4-1275-43A4-BA55-CC201AFFDBF3}" srcOrd="0" destOrd="0" presId="urn:microsoft.com/office/officeart/2018/2/layout/IconCircleList"/>
    <dgm:cxn modelId="{1CD259FA-B333-4C71-BBC1-029088B7181F}" srcId="{A5E52943-50E1-4092-A031-A21421E9EFD7}" destId="{3B98B431-5DE8-4008-BB29-EE69C9027362}" srcOrd="1" destOrd="0" parTransId="{B5AEC321-B8CA-4DED-A7CC-B6DEA21278A2}" sibTransId="{6B096DB2-962E-4502-AD59-B214B849D112}"/>
    <dgm:cxn modelId="{B0028C91-7D3C-4827-8DD8-68AF940C0F27}" type="presParOf" srcId="{FDBFE550-B70F-473C-9216-DDFFBDA330D5}" destId="{0CDC98C9-9016-408A-B901-F1B4FC191555}" srcOrd="0" destOrd="0" presId="urn:microsoft.com/office/officeart/2018/2/layout/IconCircleList"/>
    <dgm:cxn modelId="{624C1D37-868B-48D4-BC2C-2BD8FFC35A88}" type="presParOf" srcId="{0CDC98C9-9016-408A-B901-F1B4FC191555}" destId="{3AA50557-E416-4A07-8B77-97958984C85F}" srcOrd="0" destOrd="0" presId="urn:microsoft.com/office/officeart/2018/2/layout/IconCircleList"/>
    <dgm:cxn modelId="{A5D94EAB-4962-4712-9C44-C0A998E995DA}" type="presParOf" srcId="{3AA50557-E416-4A07-8B77-97958984C85F}" destId="{EED6EC5D-AD29-4D79-93D2-F6133EE49FB6}" srcOrd="0" destOrd="0" presId="urn:microsoft.com/office/officeart/2018/2/layout/IconCircleList"/>
    <dgm:cxn modelId="{43903228-B455-4DE5-A72E-92767927CB09}" type="presParOf" srcId="{3AA50557-E416-4A07-8B77-97958984C85F}" destId="{DE7FC831-A96F-4AC1-A822-19BE9C8C6E36}" srcOrd="1" destOrd="0" presId="urn:microsoft.com/office/officeart/2018/2/layout/IconCircleList"/>
    <dgm:cxn modelId="{58E5785A-0429-4373-A62B-92565403152C}" type="presParOf" srcId="{3AA50557-E416-4A07-8B77-97958984C85F}" destId="{64A9B51B-EFE3-46CF-AD85-BCD220AA9AC4}" srcOrd="2" destOrd="0" presId="urn:microsoft.com/office/officeart/2018/2/layout/IconCircleList"/>
    <dgm:cxn modelId="{D8D4961F-D09F-4AB0-83BC-81A160F1157E}" type="presParOf" srcId="{3AA50557-E416-4A07-8B77-97958984C85F}" destId="{C43B7BDC-0568-4E2F-81AF-4C00BAA430C3}" srcOrd="3" destOrd="0" presId="urn:microsoft.com/office/officeart/2018/2/layout/IconCircleList"/>
    <dgm:cxn modelId="{468BB7F3-4775-49DC-9686-36F8074A6B25}" type="presParOf" srcId="{0CDC98C9-9016-408A-B901-F1B4FC191555}" destId="{FFF7F0FB-651B-446C-A2CB-AD73EF6F746F}" srcOrd="1" destOrd="0" presId="urn:microsoft.com/office/officeart/2018/2/layout/IconCircleList"/>
    <dgm:cxn modelId="{4848B6B0-3C8E-458A-AFAE-DAF78B9DFF4C}" type="presParOf" srcId="{0CDC98C9-9016-408A-B901-F1B4FC191555}" destId="{2B1D7888-0B67-4BF9-99EE-2D23F26E8D3E}" srcOrd="2" destOrd="0" presId="urn:microsoft.com/office/officeart/2018/2/layout/IconCircleList"/>
    <dgm:cxn modelId="{5539947B-3EA5-47F6-A140-6FE0A0CC008A}" type="presParOf" srcId="{2B1D7888-0B67-4BF9-99EE-2D23F26E8D3E}" destId="{795B005F-3B5D-4B26-B390-EA4793BD2298}" srcOrd="0" destOrd="0" presId="urn:microsoft.com/office/officeart/2018/2/layout/IconCircleList"/>
    <dgm:cxn modelId="{87550B95-AF0E-4392-9943-9971170E8D79}" type="presParOf" srcId="{2B1D7888-0B67-4BF9-99EE-2D23F26E8D3E}" destId="{F1386889-CE9A-4B75-BE8F-975E8A839DB8}" srcOrd="1" destOrd="0" presId="urn:microsoft.com/office/officeart/2018/2/layout/IconCircleList"/>
    <dgm:cxn modelId="{DB062810-EBB0-4134-A09B-8E4327C5B2B7}" type="presParOf" srcId="{2B1D7888-0B67-4BF9-99EE-2D23F26E8D3E}" destId="{1A4FD8D8-5EC1-4BB3-A253-42B2AAEAC098}" srcOrd="2" destOrd="0" presId="urn:microsoft.com/office/officeart/2018/2/layout/IconCircleList"/>
    <dgm:cxn modelId="{552188DD-8F56-4C5C-B3E8-90FE4BD7E696}" type="presParOf" srcId="{2B1D7888-0B67-4BF9-99EE-2D23F26E8D3E}" destId="{FC69DE7B-768B-42B2-812A-8BF2709148BF}" srcOrd="3" destOrd="0" presId="urn:microsoft.com/office/officeart/2018/2/layout/IconCircleList"/>
    <dgm:cxn modelId="{A665AA84-2D42-47A8-B4BA-F8B1C1F429BB}" type="presParOf" srcId="{0CDC98C9-9016-408A-B901-F1B4FC191555}" destId="{836227CF-AA7D-44C0-A029-2586E56DDB8C}" srcOrd="3" destOrd="0" presId="urn:microsoft.com/office/officeart/2018/2/layout/IconCircleList"/>
    <dgm:cxn modelId="{F5576CB4-4351-460A-9A08-568D7E87C4E1}" type="presParOf" srcId="{0CDC98C9-9016-408A-B901-F1B4FC191555}" destId="{AF0300CD-CAF1-48C6-8A1F-051FEB360D23}" srcOrd="4" destOrd="0" presId="urn:microsoft.com/office/officeart/2018/2/layout/IconCircleList"/>
    <dgm:cxn modelId="{652AA7CF-88C5-4204-BC10-0B86F7D90E9C}" type="presParOf" srcId="{AF0300CD-CAF1-48C6-8A1F-051FEB360D23}" destId="{66F5D9EE-D5D9-48D2-924F-94A6E9AA51BC}" srcOrd="0" destOrd="0" presId="urn:microsoft.com/office/officeart/2018/2/layout/IconCircleList"/>
    <dgm:cxn modelId="{B973104E-CCF0-49AC-9C88-65401B005B32}" type="presParOf" srcId="{AF0300CD-CAF1-48C6-8A1F-051FEB360D23}" destId="{A40380F8-7824-4EA3-A6C5-230334309C98}" srcOrd="1" destOrd="0" presId="urn:microsoft.com/office/officeart/2018/2/layout/IconCircleList"/>
    <dgm:cxn modelId="{848943DF-5B6B-4F34-88CE-6F41E1BCE988}" type="presParOf" srcId="{AF0300CD-CAF1-48C6-8A1F-051FEB360D23}" destId="{DA350FC8-479C-4AEC-9D5F-954B48545EAE}" srcOrd="2" destOrd="0" presId="urn:microsoft.com/office/officeart/2018/2/layout/IconCircleList"/>
    <dgm:cxn modelId="{B7369F25-29E7-4896-A379-F4FDE158F881}" type="presParOf" srcId="{AF0300CD-CAF1-48C6-8A1F-051FEB360D23}" destId="{158830B4-1275-43A4-BA55-CC201AFFDBF3}" srcOrd="3" destOrd="0" presId="urn:microsoft.com/office/officeart/2018/2/layout/IconCircleList"/>
    <dgm:cxn modelId="{AB4F2FCB-1082-46BF-98C1-BD48F94D2E10}" type="presParOf" srcId="{0CDC98C9-9016-408A-B901-F1B4FC191555}" destId="{59B3907A-4B9B-4636-A7DF-BADD08DDAF64}" srcOrd="5" destOrd="0" presId="urn:microsoft.com/office/officeart/2018/2/layout/IconCircleList"/>
    <dgm:cxn modelId="{86E3D12A-F54C-44C1-A842-855C71974D28}" type="presParOf" srcId="{0CDC98C9-9016-408A-B901-F1B4FC191555}" destId="{A92F6A48-61B8-4904-889C-471118B465C9}" srcOrd="6" destOrd="0" presId="urn:microsoft.com/office/officeart/2018/2/layout/IconCircleList"/>
    <dgm:cxn modelId="{718B35A3-67A5-4EFC-BB79-79C7BFFC71C3}" type="presParOf" srcId="{A92F6A48-61B8-4904-889C-471118B465C9}" destId="{EF8333D4-1F5F-4BDF-8E6D-44D13BC3458E}" srcOrd="0" destOrd="0" presId="urn:microsoft.com/office/officeart/2018/2/layout/IconCircleList"/>
    <dgm:cxn modelId="{F1AEA833-1560-447D-8041-BEE52EF72E3A}" type="presParOf" srcId="{A92F6A48-61B8-4904-889C-471118B465C9}" destId="{A873ABE5-F7F8-4904-BCAD-DA4BEB418794}" srcOrd="1" destOrd="0" presId="urn:microsoft.com/office/officeart/2018/2/layout/IconCircleList"/>
    <dgm:cxn modelId="{7ED0AE6A-2A51-4D6D-AE94-9DAB915660F3}" type="presParOf" srcId="{A92F6A48-61B8-4904-889C-471118B465C9}" destId="{29360434-B8EB-4745-976C-9F7170B38844}" srcOrd="2" destOrd="0" presId="urn:microsoft.com/office/officeart/2018/2/layout/IconCircleList"/>
    <dgm:cxn modelId="{B513FC97-71C9-4C0D-8B58-44A9AA3F5083}" type="presParOf" srcId="{A92F6A48-61B8-4904-889C-471118B465C9}" destId="{55DD9BE7-EC32-4C3A-B218-8E9AC246DB5B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9E984C4B-0127-4C71-BEBB-68CEB750FD3A}" type="doc">
      <dgm:prSet loTypeId="urn:microsoft.com/office/officeart/2018/2/layout/IconCircle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4EDA651-E86D-4825-B47B-DC51BEBC7504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pt-BR" sz="1600" dirty="0">
              <a:solidFill>
                <a:schemeClr val="bg2">
                  <a:lumMod val="25000"/>
                </a:schemeClr>
              </a:solidFill>
            </a:rPr>
            <a:t>Vulnerabilidade em Buffer Overflow: Problema ocorre quando a função </a:t>
          </a:r>
          <a:r>
            <a:rPr lang="pt-BR" sz="1600" dirty="0" err="1">
              <a:solidFill>
                <a:schemeClr val="bg2">
                  <a:lumMod val="25000"/>
                </a:schemeClr>
              </a:solidFill>
            </a:rPr>
            <a:t>strcpy</a:t>
          </a:r>
          <a:r>
            <a:rPr lang="pt-BR" sz="1600" dirty="0">
              <a:solidFill>
                <a:schemeClr val="bg2">
                  <a:lumMod val="25000"/>
                </a:schemeClr>
              </a:solidFill>
            </a:rPr>
            <a:t>() em C não limita a quantidade de caracteres copiados.</a:t>
          </a:r>
          <a:endParaRPr lang="en-US" sz="1600" dirty="0">
            <a:solidFill>
              <a:schemeClr val="bg2">
                <a:lumMod val="25000"/>
              </a:schemeClr>
            </a:solidFill>
          </a:endParaRPr>
        </a:p>
      </dgm:t>
    </dgm:pt>
    <dgm:pt modelId="{1E9E1CCF-3646-4CE8-A934-1F21B8F3A763}" type="parTrans" cxnId="{EF23E639-6750-472D-AFE8-BB2EE5C6AF9A}">
      <dgm:prSet/>
      <dgm:spPr/>
      <dgm:t>
        <a:bodyPr/>
        <a:lstStyle/>
        <a:p>
          <a:endParaRPr lang="en-US" sz="1600">
            <a:solidFill>
              <a:schemeClr val="bg2">
                <a:lumMod val="25000"/>
              </a:schemeClr>
            </a:solidFill>
          </a:endParaRPr>
        </a:p>
      </dgm:t>
    </dgm:pt>
    <dgm:pt modelId="{1EABEC5C-4E3A-471C-9B34-577182DFB931}" type="sibTrans" cxnId="{EF23E639-6750-472D-AFE8-BB2EE5C6AF9A}">
      <dgm:prSet/>
      <dgm:spPr/>
      <dgm:t>
        <a:bodyPr/>
        <a:lstStyle/>
        <a:p>
          <a:pPr>
            <a:lnSpc>
              <a:spcPct val="100000"/>
            </a:lnSpc>
          </a:pPr>
          <a:endParaRPr lang="en-US" sz="1600">
            <a:solidFill>
              <a:schemeClr val="bg2">
                <a:lumMod val="25000"/>
              </a:schemeClr>
            </a:solidFill>
          </a:endParaRPr>
        </a:p>
      </dgm:t>
    </dgm:pt>
    <dgm:pt modelId="{A9D8BE04-B7B1-4732-9A20-64ED045D1C53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pt-BR" sz="1600" dirty="0">
              <a:solidFill>
                <a:schemeClr val="bg2">
                  <a:lumMod val="25000"/>
                </a:schemeClr>
              </a:solidFill>
            </a:rPr>
            <a:t>Se a </a:t>
          </a:r>
          <a:r>
            <a:rPr lang="pt-BR" sz="1600" dirty="0" err="1">
              <a:solidFill>
                <a:schemeClr val="bg2">
                  <a:lumMod val="25000"/>
                </a:schemeClr>
              </a:solidFill>
            </a:rPr>
            <a:t>string</a:t>
          </a:r>
          <a:r>
            <a:rPr lang="pt-BR" sz="1600" dirty="0">
              <a:solidFill>
                <a:schemeClr val="bg2">
                  <a:lumMod val="25000"/>
                </a:schemeClr>
              </a:solidFill>
            </a:rPr>
            <a:t> de origem for maior que a de destino, a função pode escrever além dos limites da memória alocada.</a:t>
          </a:r>
          <a:endParaRPr lang="en-US" sz="1600" dirty="0">
            <a:solidFill>
              <a:schemeClr val="bg2">
                <a:lumMod val="25000"/>
              </a:schemeClr>
            </a:solidFill>
          </a:endParaRPr>
        </a:p>
      </dgm:t>
    </dgm:pt>
    <dgm:pt modelId="{BBEAD224-3161-496B-8F62-5B0A1F850498}" type="parTrans" cxnId="{DAEDBDAC-9054-4E35-920A-E2D06B7800A5}">
      <dgm:prSet/>
      <dgm:spPr/>
      <dgm:t>
        <a:bodyPr/>
        <a:lstStyle/>
        <a:p>
          <a:endParaRPr lang="en-US" sz="1600">
            <a:solidFill>
              <a:schemeClr val="bg2">
                <a:lumMod val="25000"/>
              </a:schemeClr>
            </a:solidFill>
          </a:endParaRPr>
        </a:p>
      </dgm:t>
    </dgm:pt>
    <dgm:pt modelId="{75837236-3802-48BA-A4E5-714DAAF82693}" type="sibTrans" cxnId="{DAEDBDAC-9054-4E35-920A-E2D06B7800A5}">
      <dgm:prSet/>
      <dgm:spPr/>
      <dgm:t>
        <a:bodyPr/>
        <a:lstStyle/>
        <a:p>
          <a:pPr>
            <a:lnSpc>
              <a:spcPct val="100000"/>
            </a:lnSpc>
          </a:pPr>
          <a:endParaRPr lang="en-US" sz="1600">
            <a:solidFill>
              <a:schemeClr val="bg2">
                <a:lumMod val="25000"/>
              </a:schemeClr>
            </a:solidFill>
          </a:endParaRPr>
        </a:p>
      </dgm:t>
    </dgm:pt>
    <dgm:pt modelId="{2872ACC7-F4DF-454E-BCBD-70FB526C6CB5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pt-BR" sz="1600" dirty="0">
              <a:solidFill>
                <a:schemeClr val="bg2">
                  <a:lumMod val="25000"/>
                </a:schemeClr>
              </a:solidFill>
            </a:rPr>
            <a:t>Neste exemplo, a função autenticação usa </a:t>
          </a:r>
          <a:r>
            <a:rPr lang="pt-BR" sz="1600" dirty="0" err="1">
              <a:solidFill>
                <a:schemeClr val="bg2">
                  <a:lumMod val="25000"/>
                </a:schemeClr>
              </a:solidFill>
            </a:rPr>
            <a:t>strcpy</a:t>
          </a:r>
          <a:r>
            <a:rPr lang="pt-BR" sz="1600" dirty="0">
              <a:solidFill>
                <a:schemeClr val="bg2">
                  <a:lumMod val="25000"/>
                </a:schemeClr>
              </a:solidFill>
            </a:rPr>
            <a:t> para copiar a senha para </a:t>
          </a:r>
          <a:r>
            <a:rPr lang="pt-BR" sz="1600" dirty="0" err="1">
              <a:solidFill>
                <a:schemeClr val="bg2">
                  <a:lumMod val="25000"/>
                </a:schemeClr>
              </a:solidFill>
            </a:rPr>
            <a:t>password_buffer</a:t>
          </a:r>
          <a:r>
            <a:rPr lang="pt-BR" sz="1600" dirty="0">
              <a:solidFill>
                <a:schemeClr val="bg2">
                  <a:lumMod val="25000"/>
                </a:schemeClr>
              </a:solidFill>
            </a:rPr>
            <a:t>.</a:t>
          </a:r>
          <a:endParaRPr lang="en-US" sz="1600" dirty="0">
            <a:solidFill>
              <a:schemeClr val="bg2">
                <a:lumMod val="25000"/>
              </a:schemeClr>
            </a:solidFill>
          </a:endParaRPr>
        </a:p>
      </dgm:t>
    </dgm:pt>
    <dgm:pt modelId="{25002324-93BC-46F3-A51B-781E75CE25AA}" type="parTrans" cxnId="{3CE0002C-BD96-4627-ABAD-255784A31F8B}">
      <dgm:prSet/>
      <dgm:spPr/>
      <dgm:t>
        <a:bodyPr/>
        <a:lstStyle/>
        <a:p>
          <a:endParaRPr lang="en-US" sz="1600">
            <a:solidFill>
              <a:schemeClr val="bg2">
                <a:lumMod val="25000"/>
              </a:schemeClr>
            </a:solidFill>
          </a:endParaRPr>
        </a:p>
      </dgm:t>
    </dgm:pt>
    <dgm:pt modelId="{2279ED35-B545-4F4C-8DA5-D7A2F510B64F}" type="sibTrans" cxnId="{3CE0002C-BD96-4627-ABAD-255784A31F8B}">
      <dgm:prSet/>
      <dgm:spPr/>
      <dgm:t>
        <a:bodyPr/>
        <a:lstStyle/>
        <a:p>
          <a:pPr>
            <a:lnSpc>
              <a:spcPct val="100000"/>
            </a:lnSpc>
          </a:pPr>
          <a:endParaRPr lang="en-US" sz="1600">
            <a:solidFill>
              <a:schemeClr val="bg2">
                <a:lumMod val="25000"/>
              </a:schemeClr>
            </a:solidFill>
          </a:endParaRPr>
        </a:p>
      </dgm:t>
    </dgm:pt>
    <dgm:pt modelId="{AF5135B5-9536-4B28-B1AB-1BE0AAE61E4B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pt-BR" sz="1600" dirty="0">
              <a:solidFill>
                <a:schemeClr val="bg2">
                  <a:lumMod val="25000"/>
                </a:schemeClr>
              </a:solidFill>
            </a:rPr>
            <a:t>Se um atacante enviar caracteres extras, pode sobrescrever outros dados na memória, como a variável "flag". Isso pode ser explorado para alterar a variável e comprometer a autenticação.</a:t>
          </a:r>
          <a:endParaRPr lang="en-US" sz="1600" dirty="0">
            <a:solidFill>
              <a:schemeClr val="bg2">
                <a:lumMod val="25000"/>
              </a:schemeClr>
            </a:solidFill>
          </a:endParaRPr>
        </a:p>
      </dgm:t>
    </dgm:pt>
    <dgm:pt modelId="{553803DE-1EDF-468A-AEE8-EE192B39BAF4}" type="parTrans" cxnId="{001CD7B9-A4FC-4709-A001-BF4FE9C1FF3C}">
      <dgm:prSet/>
      <dgm:spPr/>
      <dgm:t>
        <a:bodyPr/>
        <a:lstStyle/>
        <a:p>
          <a:endParaRPr lang="en-US" sz="1600">
            <a:solidFill>
              <a:schemeClr val="bg2">
                <a:lumMod val="25000"/>
              </a:schemeClr>
            </a:solidFill>
          </a:endParaRPr>
        </a:p>
      </dgm:t>
    </dgm:pt>
    <dgm:pt modelId="{B7C4E0FE-74D2-4DB9-8347-FE7500BFE5CF}" type="sibTrans" cxnId="{001CD7B9-A4FC-4709-A001-BF4FE9C1FF3C}">
      <dgm:prSet/>
      <dgm:spPr/>
      <dgm:t>
        <a:bodyPr/>
        <a:lstStyle/>
        <a:p>
          <a:endParaRPr lang="en-US" sz="1600">
            <a:solidFill>
              <a:schemeClr val="bg2">
                <a:lumMod val="25000"/>
              </a:schemeClr>
            </a:solidFill>
          </a:endParaRPr>
        </a:p>
      </dgm:t>
    </dgm:pt>
    <dgm:pt modelId="{D156EF7E-F825-4D9A-A9AE-6D061252733C}" type="pres">
      <dgm:prSet presAssocID="{9E984C4B-0127-4C71-BEBB-68CEB750FD3A}" presName="root" presStyleCnt="0">
        <dgm:presLayoutVars>
          <dgm:dir/>
          <dgm:resizeHandles val="exact"/>
        </dgm:presLayoutVars>
      </dgm:prSet>
      <dgm:spPr/>
    </dgm:pt>
    <dgm:pt modelId="{A611DB56-666D-4F02-982B-39B3B4BFD8EF}" type="pres">
      <dgm:prSet presAssocID="{9E984C4B-0127-4C71-BEBB-68CEB750FD3A}" presName="container" presStyleCnt="0">
        <dgm:presLayoutVars>
          <dgm:dir/>
          <dgm:resizeHandles val="exact"/>
        </dgm:presLayoutVars>
      </dgm:prSet>
      <dgm:spPr/>
    </dgm:pt>
    <dgm:pt modelId="{7B1CD898-B8E1-4856-9DAD-29257CD3A4DC}" type="pres">
      <dgm:prSet presAssocID="{54EDA651-E86D-4825-B47B-DC51BEBC7504}" presName="compNode" presStyleCnt="0"/>
      <dgm:spPr/>
    </dgm:pt>
    <dgm:pt modelId="{136EDF96-B53C-4C27-9F5B-E9BBF1B09881}" type="pres">
      <dgm:prSet presAssocID="{54EDA651-E86D-4825-B47B-DC51BEBC7504}" presName="iconBgRect" presStyleLbl="bgShp" presStyleIdx="0" presStyleCnt="4"/>
      <dgm:spPr>
        <a:solidFill>
          <a:schemeClr val="accent3"/>
        </a:solidFill>
      </dgm:spPr>
    </dgm:pt>
    <dgm:pt modelId="{217665BC-3EE3-4ED2-8D9E-0092AD2181A3}" type="pres">
      <dgm:prSet presAssocID="{54EDA651-E86D-4825-B47B-DC51BEBC7504}" presName="iconRect" presStyleLbl="node1" presStyleIdx="0" presStyleCnt="4"/>
      <dgm:spPr>
        <a:blipFill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esconectado"/>
        </a:ext>
      </dgm:extLst>
    </dgm:pt>
    <dgm:pt modelId="{1DD91CE4-A448-404F-AF7A-62B3EE69ACBE}" type="pres">
      <dgm:prSet presAssocID="{54EDA651-E86D-4825-B47B-DC51BEBC7504}" presName="spaceRect" presStyleCnt="0"/>
      <dgm:spPr/>
    </dgm:pt>
    <dgm:pt modelId="{B23F9B8E-706B-49AB-936A-A30251346CFF}" type="pres">
      <dgm:prSet presAssocID="{54EDA651-E86D-4825-B47B-DC51BEBC7504}" presName="textRect" presStyleLbl="revTx" presStyleIdx="0" presStyleCnt="4">
        <dgm:presLayoutVars>
          <dgm:chMax val="1"/>
          <dgm:chPref val="1"/>
        </dgm:presLayoutVars>
      </dgm:prSet>
      <dgm:spPr/>
    </dgm:pt>
    <dgm:pt modelId="{BFA1BF2D-789C-4979-9B1A-B619DC301B95}" type="pres">
      <dgm:prSet presAssocID="{1EABEC5C-4E3A-471C-9B34-577182DFB931}" presName="sibTrans" presStyleLbl="sibTrans2D1" presStyleIdx="0" presStyleCnt="0"/>
      <dgm:spPr/>
    </dgm:pt>
    <dgm:pt modelId="{18D77D16-0E0D-4C10-9205-3F3203E8F0F8}" type="pres">
      <dgm:prSet presAssocID="{A9D8BE04-B7B1-4732-9A20-64ED045D1C53}" presName="compNode" presStyleCnt="0"/>
      <dgm:spPr/>
    </dgm:pt>
    <dgm:pt modelId="{D7770831-4AEC-4616-BE11-76A4B49D32BA}" type="pres">
      <dgm:prSet presAssocID="{A9D8BE04-B7B1-4732-9A20-64ED045D1C53}" presName="iconBgRect" presStyleLbl="bgShp" presStyleIdx="1" presStyleCnt="4"/>
      <dgm:spPr>
        <a:solidFill>
          <a:schemeClr val="accent3"/>
        </a:solidFill>
      </dgm:spPr>
    </dgm:pt>
    <dgm:pt modelId="{D1314EC4-6721-4FC1-AEDF-A6F2B2A152B8}" type="pres">
      <dgm:prSet presAssocID="{A9D8BE04-B7B1-4732-9A20-64ED045D1C53}" presName="iconRect" presStyleLbl="node1" presStyleIdx="1" presStyleCnt="4"/>
      <dgm:spPr>
        <a:blipFill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Aspas"/>
        </a:ext>
      </dgm:extLst>
    </dgm:pt>
    <dgm:pt modelId="{3496FBCC-E047-44D1-9AB0-E57EAFF8971C}" type="pres">
      <dgm:prSet presAssocID="{A9D8BE04-B7B1-4732-9A20-64ED045D1C53}" presName="spaceRect" presStyleCnt="0"/>
      <dgm:spPr/>
    </dgm:pt>
    <dgm:pt modelId="{0238AA16-C941-49E1-9851-8F8A1E68641F}" type="pres">
      <dgm:prSet presAssocID="{A9D8BE04-B7B1-4732-9A20-64ED045D1C53}" presName="textRect" presStyleLbl="revTx" presStyleIdx="1" presStyleCnt="4">
        <dgm:presLayoutVars>
          <dgm:chMax val="1"/>
          <dgm:chPref val="1"/>
        </dgm:presLayoutVars>
      </dgm:prSet>
      <dgm:spPr/>
    </dgm:pt>
    <dgm:pt modelId="{5C5279CD-7BA0-41F1-9D21-F24E13EA49DF}" type="pres">
      <dgm:prSet presAssocID="{75837236-3802-48BA-A4E5-714DAAF82693}" presName="sibTrans" presStyleLbl="sibTrans2D1" presStyleIdx="0" presStyleCnt="0"/>
      <dgm:spPr/>
    </dgm:pt>
    <dgm:pt modelId="{486B4AAA-D575-4368-8B2E-9538E99825B3}" type="pres">
      <dgm:prSet presAssocID="{2872ACC7-F4DF-454E-BCBD-70FB526C6CB5}" presName="compNode" presStyleCnt="0"/>
      <dgm:spPr/>
    </dgm:pt>
    <dgm:pt modelId="{829DCB77-FA77-43EF-B52C-E872D6694684}" type="pres">
      <dgm:prSet presAssocID="{2872ACC7-F4DF-454E-BCBD-70FB526C6CB5}" presName="iconBgRect" presStyleLbl="bgShp" presStyleIdx="2" presStyleCnt="4"/>
      <dgm:spPr>
        <a:solidFill>
          <a:schemeClr val="accent3"/>
        </a:solidFill>
      </dgm:spPr>
    </dgm:pt>
    <dgm:pt modelId="{98A2A3EA-E882-4771-844C-C0722ECD2354}" type="pres">
      <dgm:prSet presAssocID="{2872ACC7-F4DF-454E-BCBD-70FB526C6CB5}" presName="iconRect" presStyleLbl="node1" presStyleIdx="2" presStyleCnt="4"/>
      <dgm:spPr>
        <a:blipFill>
          <a:blip xmlns:r="http://schemas.openxmlformats.org/officeDocument/2006/relationships" r:embed="rId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esbloquear"/>
        </a:ext>
      </dgm:extLst>
    </dgm:pt>
    <dgm:pt modelId="{522B4D49-651C-44DF-A74D-49E2EC7EA9B5}" type="pres">
      <dgm:prSet presAssocID="{2872ACC7-F4DF-454E-BCBD-70FB526C6CB5}" presName="spaceRect" presStyleCnt="0"/>
      <dgm:spPr/>
    </dgm:pt>
    <dgm:pt modelId="{37FBD040-57A1-45E5-8AD5-288E90000DD0}" type="pres">
      <dgm:prSet presAssocID="{2872ACC7-F4DF-454E-BCBD-70FB526C6CB5}" presName="textRect" presStyleLbl="revTx" presStyleIdx="2" presStyleCnt="4">
        <dgm:presLayoutVars>
          <dgm:chMax val="1"/>
          <dgm:chPref val="1"/>
        </dgm:presLayoutVars>
      </dgm:prSet>
      <dgm:spPr/>
    </dgm:pt>
    <dgm:pt modelId="{BE31275B-8A44-4F58-B087-C3F88727C26F}" type="pres">
      <dgm:prSet presAssocID="{2279ED35-B545-4F4C-8DA5-D7A2F510B64F}" presName="sibTrans" presStyleLbl="sibTrans2D1" presStyleIdx="0" presStyleCnt="0"/>
      <dgm:spPr/>
    </dgm:pt>
    <dgm:pt modelId="{113F2E01-BF79-408D-A987-222101F07A93}" type="pres">
      <dgm:prSet presAssocID="{AF5135B5-9536-4B28-B1AB-1BE0AAE61E4B}" presName="compNode" presStyleCnt="0"/>
      <dgm:spPr/>
    </dgm:pt>
    <dgm:pt modelId="{19F12B42-AD28-40A7-B808-D8B92E8C0917}" type="pres">
      <dgm:prSet presAssocID="{AF5135B5-9536-4B28-B1AB-1BE0AAE61E4B}" presName="iconBgRect" presStyleLbl="bgShp" presStyleIdx="3" presStyleCnt="4"/>
      <dgm:spPr>
        <a:solidFill>
          <a:schemeClr val="accent3"/>
        </a:solidFill>
      </dgm:spPr>
    </dgm:pt>
    <dgm:pt modelId="{D2BFB784-35AE-491F-964C-FB7A2B3D4EA9}" type="pres">
      <dgm:prSet presAssocID="{AF5135B5-9536-4B28-B1AB-1BE0AAE61E4B}" presName="iconRect" presStyleLbl="node1" presStyleIdx="3" presStyleCnt="4"/>
      <dgm:spPr>
        <a:blipFill>
          <a:blip xmlns:r="http://schemas.openxmlformats.org/officeDocument/2006/relationships" r:embed="rId7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omputador"/>
        </a:ext>
      </dgm:extLst>
    </dgm:pt>
    <dgm:pt modelId="{BBDCFC45-9951-42FF-840C-3191896829E2}" type="pres">
      <dgm:prSet presAssocID="{AF5135B5-9536-4B28-B1AB-1BE0AAE61E4B}" presName="spaceRect" presStyleCnt="0"/>
      <dgm:spPr/>
    </dgm:pt>
    <dgm:pt modelId="{C33AFF06-CB76-4626-9951-971C2F191A45}" type="pres">
      <dgm:prSet presAssocID="{AF5135B5-9536-4B28-B1AB-1BE0AAE61E4B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D5985129-B94C-4250-A9A9-B634431E23AA}" type="presOf" srcId="{54EDA651-E86D-4825-B47B-DC51BEBC7504}" destId="{B23F9B8E-706B-49AB-936A-A30251346CFF}" srcOrd="0" destOrd="0" presId="urn:microsoft.com/office/officeart/2018/2/layout/IconCircleList"/>
    <dgm:cxn modelId="{3CE0002C-BD96-4627-ABAD-255784A31F8B}" srcId="{9E984C4B-0127-4C71-BEBB-68CEB750FD3A}" destId="{2872ACC7-F4DF-454E-BCBD-70FB526C6CB5}" srcOrd="2" destOrd="0" parTransId="{25002324-93BC-46F3-A51B-781E75CE25AA}" sibTransId="{2279ED35-B545-4F4C-8DA5-D7A2F510B64F}"/>
    <dgm:cxn modelId="{A162C12C-DEBD-4BBC-B8FA-041F846BFD31}" type="presOf" srcId="{AF5135B5-9536-4B28-B1AB-1BE0AAE61E4B}" destId="{C33AFF06-CB76-4626-9951-971C2F191A45}" srcOrd="0" destOrd="0" presId="urn:microsoft.com/office/officeart/2018/2/layout/IconCircleList"/>
    <dgm:cxn modelId="{EF23E639-6750-472D-AFE8-BB2EE5C6AF9A}" srcId="{9E984C4B-0127-4C71-BEBB-68CEB750FD3A}" destId="{54EDA651-E86D-4825-B47B-DC51BEBC7504}" srcOrd="0" destOrd="0" parTransId="{1E9E1CCF-3646-4CE8-A934-1F21B8F3A763}" sibTransId="{1EABEC5C-4E3A-471C-9B34-577182DFB931}"/>
    <dgm:cxn modelId="{6B4B593C-CC75-4D68-8E96-F73D30C85578}" type="presOf" srcId="{2872ACC7-F4DF-454E-BCBD-70FB526C6CB5}" destId="{37FBD040-57A1-45E5-8AD5-288E90000DD0}" srcOrd="0" destOrd="0" presId="urn:microsoft.com/office/officeart/2018/2/layout/IconCircleList"/>
    <dgm:cxn modelId="{896E1275-4496-4282-800E-3408DA9DBF8B}" type="presOf" srcId="{75837236-3802-48BA-A4E5-714DAAF82693}" destId="{5C5279CD-7BA0-41F1-9D21-F24E13EA49DF}" srcOrd="0" destOrd="0" presId="urn:microsoft.com/office/officeart/2018/2/layout/IconCircleList"/>
    <dgm:cxn modelId="{3EE3C09A-D223-4236-996C-7E0739346644}" type="presOf" srcId="{A9D8BE04-B7B1-4732-9A20-64ED045D1C53}" destId="{0238AA16-C941-49E1-9851-8F8A1E68641F}" srcOrd="0" destOrd="0" presId="urn:microsoft.com/office/officeart/2018/2/layout/IconCircleList"/>
    <dgm:cxn modelId="{DAEDBDAC-9054-4E35-920A-E2D06B7800A5}" srcId="{9E984C4B-0127-4C71-BEBB-68CEB750FD3A}" destId="{A9D8BE04-B7B1-4732-9A20-64ED045D1C53}" srcOrd="1" destOrd="0" parTransId="{BBEAD224-3161-496B-8F62-5B0A1F850498}" sibTransId="{75837236-3802-48BA-A4E5-714DAAF82693}"/>
    <dgm:cxn modelId="{C22615AE-651A-42C0-9BD7-2E429BE9AFA7}" type="presOf" srcId="{2279ED35-B545-4F4C-8DA5-D7A2F510B64F}" destId="{BE31275B-8A44-4F58-B087-C3F88727C26F}" srcOrd="0" destOrd="0" presId="urn:microsoft.com/office/officeart/2018/2/layout/IconCircleList"/>
    <dgm:cxn modelId="{001CD7B9-A4FC-4709-A001-BF4FE9C1FF3C}" srcId="{9E984C4B-0127-4C71-BEBB-68CEB750FD3A}" destId="{AF5135B5-9536-4B28-B1AB-1BE0AAE61E4B}" srcOrd="3" destOrd="0" parTransId="{553803DE-1EDF-468A-AEE8-EE192B39BAF4}" sibTransId="{B7C4E0FE-74D2-4DB9-8347-FE7500BFE5CF}"/>
    <dgm:cxn modelId="{31F5EFBC-51B2-4474-A614-584F2D2C4CD0}" type="presOf" srcId="{9E984C4B-0127-4C71-BEBB-68CEB750FD3A}" destId="{D156EF7E-F825-4D9A-A9AE-6D061252733C}" srcOrd="0" destOrd="0" presId="urn:microsoft.com/office/officeart/2018/2/layout/IconCircleList"/>
    <dgm:cxn modelId="{6401CEF3-9A35-4A17-A56F-AC3D1A7C670A}" type="presOf" srcId="{1EABEC5C-4E3A-471C-9B34-577182DFB931}" destId="{BFA1BF2D-789C-4979-9B1A-B619DC301B95}" srcOrd="0" destOrd="0" presId="urn:microsoft.com/office/officeart/2018/2/layout/IconCircleList"/>
    <dgm:cxn modelId="{C3A4AD8C-6DAE-4FD9-9FBC-F938CB8E2839}" type="presParOf" srcId="{D156EF7E-F825-4D9A-A9AE-6D061252733C}" destId="{A611DB56-666D-4F02-982B-39B3B4BFD8EF}" srcOrd="0" destOrd="0" presId="urn:microsoft.com/office/officeart/2018/2/layout/IconCircleList"/>
    <dgm:cxn modelId="{618825E2-00A5-4343-BE98-927B0738742C}" type="presParOf" srcId="{A611DB56-666D-4F02-982B-39B3B4BFD8EF}" destId="{7B1CD898-B8E1-4856-9DAD-29257CD3A4DC}" srcOrd="0" destOrd="0" presId="urn:microsoft.com/office/officeart/2018/2/layout/IconCircleList"/>
    <dgm:cxn modelId="{FB909465-C68C-4261-9C8B-ED6160F1B6EE}" type="presParOf" srcId="{7B1CD898-B8E1-4856-9DAD-29257CD3A4DC}" destId="{136EDF96-B53C-4C27-9F5B-E9BBF1B09881}" srcOrd="0" destOrd="0" presId="urn:microsoft.com/office/officeart/2018/2/layout/IconCircleList"/>
    <dgm:cxn modelId="{ED6D4B3A-A99E-457F-B92C-73C68EE2E726}" type="presParOf" srcId="{7B1CD898-B8E1-4856-9DAD-29257CD3A4DC}" destId="{217665BC-3EE3-4ED2-8D9E-0092AD2181A3}" srcOrd="1" destOrd="0" presId="urn:microsoft.com/office/officeart/2018/2/layout/IconCircleList"/>
    <dgm:cxn modelId="{5C4044E5-7301-45A1-80C1-3A86BCFF8DF6}" type="presParOf" srcId="{7B1CD898-B8E1-4856-9DAD-29257CD3A4DC}" destId="{1DD91CE4-A448-404F-AF7A-62B3EE69ACBE}" srcOrd="2" destOrd="0" presId="urn:microsoft.com/office/officeart/2018/2/layout/IconCircleList"/>
    <dgm:cxn modelId="{2A71CCD9-1321-44A4-AF92-246502670D9E}" type="presParOf" srcId="{7B1CD898-B8E1-4856-9DAD-29257CD3A4DC}" destId="{B23F9B8E-706B-49AB-936A-A30251346CFF}" srcOrd="3" destOrd="0" presId="urn:microsoft.com/office/officeart/2018/2/layout/IconCircleList"/>
    <dgm:cxn modelId="{2277D667-CA37-432C-A8B9-C4CC36B036E5}" type="presParOf" srcId="{A611DB56-666D-4F02-982B-39B3B4BFD8EF}" destId="{BFA1BF2D-789C-4979-9B1A-B619DC301B95}" srcOrd="1" destOrd="0" presId="urn:microsoft.com/office/officeart/2018/2/layout/IconCircleList"/>
    <dgm:cxn modelId="{985494FF-CA34-4F9B-B49B-4B49A3EFCBB4}" type="presParOf" srcId="{A611DB56-666D-4F02-982B-39B3B4BFD8EF}" destId="{18D77D16-0E0D-4C10-9205-3F3203E8F0F8}" srcOrd="2" destOrd="0" presId="urn:microsoft.com/office/officeart/2018/2/layout/IconCircleList"/>
    <dgm:cxn modelId="{AD9AF6F4-A8A3-4C05-9105-0FB3C4F392A6}" type="presParOf" srcId="{18D77D16-0E0D-4C10-9205-3F3203E8F0F8}" destId="{D7770831-4AEC-4616-BE11-76A4B49D32BA}" srcOrd="0" destOrd="0" presId="urn:microsoft.com/office/officeart/2018/2/layout/IconCircleList"/>
    <dgm:cxn modelId="{BE6A9682-759A-4BF6-B211-55011427CD77}" type="presParOf" srcId="{18D77D16-0E0D-4C10-9205-3F3203E8F0F8}" destId="{D1314EC4-6721-4FC1-AEDF-A6F2B2A152B8}" srcOrd="1" destOrd="0" presId="urn:microsoft.com/office/officeart/2018/2/layout/IconCircleList"/>
    <dgm:cxn modelId="{77ADF0C1-93B7-4BBC-BB5D-805E7B3150CA}" type="presParOf" srcId="{18D77D16-0E0D-4C10-9205-3F3203E8F0F8}" destId="{3496FBCC-E047-44D1-9AB0-E57EAFF8971C}" srcOrd="2" destOrd="0" presId="urn:microsoft.com/office/officeart/2018/2/layout/IconCircleList"/>
    <dgm:cxn modelId="{DEDE022A-5262-4C1F-8CB7-3BC855C9C6C0}" type="presParOf" srcId="{18D77D16-0E0D-4C10-9205-3F3203E8F0F8}" destId="{0238AA16-C941-49E1-9851-8F8A1E68641F}" srcOrd="3" destOrd="0" presId="urn:microsoft.com/office/officeart/2018/2/layout/IconCircleList"/>
    <dgm:cxn modelId="{1C54A670-3BDD-42DC-A1F0-6475FF3DED6D}" type="presParOf" srcId="{A611DB56-666D-4F02-982B-39B3B4BFD8EF}" destId="{5C5279CD-7BA0-41F1-9D21-F24E13EA49DF}" srcOrd="3" destOrd="0" presId="urn:microsoft.com/office/officeart/2018/2/layout/IconCircleList"/>
    <dgm:cxn modelId="{FD70DFF7-43E3-4700-8EEB-B182067512C3}" type="presParOf" srcId="{A611DB56-666D-4F02-982B-39B3B4BFD8EF}" destId="{486B4AAA-D575-4368-8B2E-9538E99825B3}" srcOrd="4" destOrd="0" presId="urn:microsoft.com/office/officeart/2018/2/layout/IconCircleList"/>
    <dgm:cxn modelId="{1E46DA4E-AAC7-412F-B0C6-D2C5112CD4BA}" type="presParOf" srcId="{486B4AAA-D575-4368-8B2E-9538E99825B3}" destId="{829DCB77-FA77-43EF-B52C-E872D6694684}" srcOrd="0" destOrd="0" presId="urn:microsoft.com/office/officeart/2018/2/layout/IconCircleList"/>
    <dgm:cxn modelId="{F9431C30-68FE-4BC7-A396-B04A69EF7E0D}" type="presParOf" srcId="{486B4AAA-D575-4368-8B2E-9538E99825B3}" destId="{98A2A3EA-E882-4771-844C-C0722ECD2354}" srcOrd="1" destOrd="0" presId="urn:microsoft.com/office/officeart/2018/2/layout/IconCircleList"/>
    <dgm:cxn modelId="{C8C2AA42-260E-4B84-80DC-BB7DA13EB6CB}" type="presParOf" srcId="{486B4AAA-D575-4368-8B2E-9538E99825B3}" destId="{522B4D49-651C-44DF-A74D-49E2EC7EA9B5}" srcOrd="2" destOrd="0" presId="urn:microsoft.com/office/officeart/2018/2/layout/IconCircleList"/>
    <dgm:cxn modelId="{F4D5D175-CEBC-4A2F-8AF9-6BC000264411}" type="presParOf" srcId="{486B4AAA-D575-4368-8B2E-9538E99825B3}" destId="{37FBD040-57A1-45E5-8AD5-288E90000DD0}" srcOrd="3" destOrd="0" presId="urn:microsoft.com/office/officeart/2018/2/layout/IconCircleList"/>
    <dgm:cxn modelId="{23E1BBB3-39D9-4B03-866E-10D4CC048734}" type="presParOf" srcId="{A611DB56-666D-4F02-982B-39B3B4BFD8EF}" destId="{BE31275B-8A44-4F58-B087-C3F88727C26F}" srcOrd="5" destOrd="0" presId="urn:microsoft.com/office/officeart/2018/2/layout/IconCircleList"/>
    <dgm:cxn modelId="{BD1CA768-9EBE-477A-A002-C202989799AA}" type="presParOf" srcId="{A611DB56-666D-4F02-982B-39B3B4BFD8EF}" destId="{113F2E01-BF79-408D-A987-222101F07A93}" srcOrd="6" destOrd="0" presId="urn:microsoft.com/office/officeart/2018/2/layout/IconCircleList"/>
    <dgm:cxn modelId="{99F685B8-2271-4CB9-BC91-13EAA9DA01B4}" type="presParOf" srcId="{113F2E01-BF79-408D-A987-222101F07A93}" destId="{19F12B42-AD28-40A7-B808-D8B92E8C0917}" srcOrd="0" destOrd="0" presId="urn:microsoft.com/office/officeart/2018/2/layout/IconCircleList"/>
    <dgm:cxn modelId="{5A39BC69-D772-4968-BD56-5210F8714862}" type="presParOf" srcId="{113F2E01-BF79-408D-A987-222101F07A93}" destId="{D2BFB784-35AE-491F-964C-FB7A2B3D4EA9}" srcOrd="1" destOrd="0" presId="urn:microsoft.com/office/officeart/2018/2/layout/IconCircleList"/>
    <dgm:cxn modelId="{EE511AAB-EB8B-4BA9-ABD1-F958002C49A2}" type="presParOf" srcId="{113F2E01-BF79-408D-A987-222101F07A93}" destId="{BBDCFC45-9951-42FF-840C-3191896829E2}" srcOrd="2" destOrd="0" presId="urn:microsoft.com/office/officeart/2018/2/layout/IconCircleList"/>
    <dgm:cxn modelId="{5C87B27C-4746-4FE2-9612-A8D9B7333AC5}" type="presParOf" srcId="{113F2E01-BF79-408D-A987-222101F07A93}" destId="{C33AFF06-CB76-4626-9951-971C2F191A45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B73DF502-F595-4C17-A9D3-FC25BFCE070F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EBE2AA4-0CF5-4C6D-BF01-E08F54690DA3}">
      <dgm:prSet/>
      <dgm:spPr/>
      <dgm:t>
        <a:bodyPr/>
        <a:lstStyle/>
        <a:p>
          <a:r>
            <a:rPr lang="pt-BR" dirty="0">
              <a:solidFill>
                <a:schemeClr val="bg2">
                  <a:lumMod val="25000"/>
                </a:schemeClr>
              </a:solidFill>
            </a:rPr>
            <a:t>Senhas fracas são graves problemas de segurança, facilitando ataques.</a:t>
          </a:r>
          <a:endParaRPr lang="en-US" dirty="0">
            <a:solidFill>
              <a:schemeClr val="bg2">
                <a:lumMod val="25000"/>
              </a:schemeClr>
            </a:solidFill>
          </a:endParaRPr>
        </a:p>
      </dgm:t>
    </dgm:pt>
    <dgm:pt modelId="{764807BF-397C-4580-BB90-859E413E5F80}" type="parTrans" cxnId="{2197E59F-CDC0-435C-81FE-6326D0BDE957}">
      <dgm:prSet/>
      <dgm:spPr/>
      <dgm:t>
        <a:bodyPr/>
        <a:lstStyle/>
        <a:p>
          <a:endParaRPr lang="en-US"/>
        </a:p>
      </dgm:t>
    </dgm:pt>
    <dgm:pt modelId="{CC339543-0B5D-44F7-BFAC-EABDF2F86599}" type="sibTrans" cxnId="{2197E59F-CDC0-435C-81FE-6326D0BDE957}">
      <dgm:prSet/>
      <dgm:spPr/>
      <dgm:t>
        <a:bodyPr/>
        <a:lstStyle/>
        <a:p>
          <a:endParaRPr lang="en-US"/>
        </a:p>
      </dgm:t>
    </dgm:pt>
    <dgm:pt modelId="{9D60BA48-B839-4743-ADDB-5D1F95B83240}">
      <dgm:prSet/>
      <dgm:spPr/>
      <dgm:t>
        <a:bodyPr/>
        <a:lstStyle/>
        <a:p>
          <a:r>
            <a:rPr lang="pt-BR" dirty="0">
              <a:solidFill>
                <a:schemeClr val="bg2">
                  <a:lumMod val="25000"/>
                </a:schemeClr>
              </a:solidFill>
            </a:rPr>
            <a:t>Atacantes usam ferramentas para testar senhas rapidamente.</a:t>
          </a:r>
          <a:endParaRPr lang="en-US" dirty="0">
            <a:solidFill>
              <a:schemeClr val="bg2">
                <a:lumMod val="25000"/>
              </a:schemeClr>
            </a:solidFill>
          </a:endParaRPr>
        </a:p>
      </dgm:t>
    </dgm:pt>
    <dgm:pt modelId="{1B20DDAE-26B1-4ADD-88A3-835C92C8A629}" type="parTrans" cxnId="{308AD530-7702-4202-868B-69428F4AE964}">
      <dgm:prSet/>
      <dgm:spPr/>
      <dgm:t>
        <a:bodyPr/>
        <a:lstStyle/>
        <a:p>
          <a:endParaRPr lang="en-US"/>
        </a:p>
      </dgm:t>
    </dgm:pt>
    <dgm:pt modelId="{C7D74C27-3282-4DBD-8D42-A6161CA5AB63}" type="sibTrans" cxnId="{308AD530-7702-4202-868B-69428F4AE964}">
      <dgm:prSet/>
      <dgm:spPr/>
      <dgm:t>
        <a:bodyPr/>
        <a:lstStyle/>
        <a:p>
          <a:endParaRPr lang="en-US"/>
        </a:p>
      </dgm:t>
    </dgm:pt>
    <dgm:pt modelId="{BAEA70DD-EDC1-410F-8789-98F55811373C}">
      <dgm:prSet/>
      <dgm:spPr/>
      <dgm:t>
        <a:bodyPr/>
        <a:lstStyle/>
        <a:p>
          <a:r>
            <a:rPr lang="pt-BR" dirty="0">
              <a:solidFill>
                <a:schemeClr val="bg2">
                  <a:lumMod val="25000"/>
                </a:schemeClr>
              </a:solidFill>
            </a:rPr>
            <a:t>Duas abordagens comuns: ataque de </a:t>
          </a:r>
          <a:r>
            <a:rPr lang="pt-BR" dirty="0" err="1">
              <a:solidFill>
                <a:schemeClr val="bg2">
                  <a:lumMod val="25000"/>
                </a:schemeClr>
              </a:solidFill>
            </a:rPr>
            <a:t>bruteforce</a:t>
          </a:r>
          <a:r>
            <a:rPr lang="pt-BR" dirty="0">
              <a:solidFill>
                <a:schemeClr val="bg2">
                  <a:lumMod val="25000"/>
                </a:schemeClr>
              </a:solidFill>
            </a:rPr>
            <a:t> (tentando todas as combinações possíveis) e </a:t>
          </a:r>
          <a:r>
            <a:rPr lang="pt-BR" dirty="0" err="1">
              <a:solidFill>
                <a:schemeClr val="bg2">
                  <a:lumMod val="25000"/>
                </a:schemeClr>
              </a:solidFill>
            </a:rPr>
            <a:t>dictionary</a:t>
          </a:r>
          <a:r>
            <a:rPr lang="pt-BR" dirty="0">
              <a:solidFill>
                <a:schemeClr val="bg2">
                  <a:lumMod val="25000"/>
                </a:schemeClr>
              </a:solidFill>
            </a:rPr>
            <a:t> </a:t>
          </a:r>
          <a:r>
            <a:rPr lang="pt-BR" dirty="0" err="1">
              <a:solidFill>
                <a:schemeClr val="bg2">
                  <a:lumMod val="25000"/>
                </a:schemeClr>
              </a:solidFill>
            </a:rPr>
            <a:t>attack</a:t>
          </a:r>
          <a:r>
            <a:rPr lang="pt-BR" dirty="0">
              <a:solidFill>
                <a:schemeClr val="bg2">
                  <a:lumMod val="25000"/>
                </a:schemeClr>
              </a:solidFill>
            </a:rPr>
            <a:t> (usando listas de palavras-chave comuns).</a:t>
          </a:r>
          <a:endParaRPr lang="en-US" dirty="0">
            <a:solidFill>
              <a:schemeClr val="bg2">
                <a:lumMod val="25000"/>
              </a:schemeClr>
            </a:solidFill>
          </a:endParaRPr>
        </a:p>
      </dgm:t>
    </dgm:pt>
    <dgm:pt modelId="{C7455A28-2D31-44F8-AFAC-5D13080BB127}" type="parTrans" cxnId="{ECE9EDB5-82EB-47A8-8426-BDD4BC247149}">
      <dgm:prSet/>
      <dgm:spPr/>
      <dgm:t>
        <a:bodyPr/>
        <a:lstStyle/>
        <a:p>
          <a:endParaRPr lang="en-US"/>
        </a:p>
      </dgm:t>
    </dgm:pt>
    <dgm:pt modelId="{C5DC37CB-452E-4BC3-9DCF-960A87762E77}" type="sibTrans" cxnId="{ECE9EDB5-82EB-47A8-8426-BDD4BC247149}">
      <dgm:prSet/>
      <dgm:spPr/>
      <dgm:t>
        <a:bodyPr/>
        <a:lstStyle/>
        <a:p>
          <a:endParaRPr lang="en-US"/>
        </a:p>
      </dgm:t>
    </dgm:pt>
    <dgm:pt modelId="{CB9E7F56-BE58-4C26-A853-E7512D2F1C09}">
      <dgm:prSet/>
      <dgm:spPr/>
      <dgm:t>
        <a:bodyPr/>
        <a:lstStyle/>
        <a:p>
          <a:r>
            <a:rPr lang="pt-BR" dirty="0">
              <a:solidFill>
                <a:schemeClr val="bg2">
                  <a:lumMod val="25000"/>
                </a:schemeClr>
              </a:solidFill>
            </a:rPr>
            <a:t>Complexidade de senha é essencial para melhorar a segurança.</a:t>
          </a:r>
          <a:endParaRPr lang="en-US" dirty="0">
            <a:solidFill>
              <a:schemeClr val="bg2">
                <a:lumMod val="25000"/>
              </a:schemeClr>
            </a:solidFill>
          </a:endParaRPr>
        </a:p>
      </dgm:t>
    </dgm:pt>
    <dgm:pt modelId="{50F35AE4-1406-498D-9156-68F3110F4DB6}" type="parTrans" cxnId="{E62A1C8C-A7B6-4DDD-8CAD-DFC7DFCE2C18}">
      <dgm:prSet/>
      <dgm:spPr/>
      <dgm:t>
        <a:bodyPr/>
        <a:lstStyle/>
        <a:p>
          <a:endParaRPr lang="en-US"/>
        </a:p>
      </dgm:t>
    </dgm:pt>
    <dgm:pt modelId="{407D3E3C-B44B-4DE7-AF15-4495E043A225}" type="sibTrans" cxnId="{E62A1C8C-A7B6-4DDD-8CAD-DFC7DFCE2C18}">
      <dgm:prSet/>
      <dgm:spPr/>
      <dgm:t>
        <a:bodyPr/>
        <a:lstStyle/>
        <a:p>
          <a:endParaRPr lang="en-US"/>
        </a:p>
      </dgm:t>
    </dgm:pt>
    <dgm:pt modelId="{2EB38374-7117-41A0-BC30-36DE5C2C4906}" type="pres">
      <dgm:prSet presAssocID="{B73DF502-F595-4C17-A9D3-FC25BFCE070F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1344A3FE-4369-406E-A79A-6BDA5202FF6C}" type="pres">
      <dgm:prSet presAssocID="{5EBE2AA4-0CF5-4C6D-BF01-E08F54690DA3}" presName="hierRoot1" presStyleCnt="0"/>
      <dgm:spPr/>
    </dgm:pt>
    <dgm:pt modelId="{74B25BD7-9F3C-4D6C-937F-F78730A0520A}" type="pres">
      <dgm:prSet presAssocID="{5EBE2AA4-0CF5-4C6D-BF01-E08F54690DA3}" presName="composite" presStyleCnt="0"/>
      <dgm:spPr/>
    </dgm:pt>
    <dgm:pt modelId="{02242EB0-4F5F-4F23-9B9D-601000570E3E}" type="pres">
      <dgm:prSet presAssocID="{5EBE2AA4-0CF5-4C6D-BF01-E08F54690DA3}" presName="background" presStyleLbl="node0" presStyleIdx="0" presStyleCnt="4"/>
      <dgm:spPr>
        <a:solidFill>
          <a:schemeClr val="accent3"/>
        </a:solidFill>
      </dgm:spPr>
    </dgm:pt>
    <dgm:pt modelId="{E8608550-6990-4904-BDF8-B68DBE12F95C}" type="pres">
      <dgm:prSet presAssocID="{5EBE2AA4-0CF5-4C6D-BF01-E08F54690DA3}" presName="text" presStyleLbl="fgAcc0" presStyleIdx="0" presStyleCnt="4" custScaleY="170981">
        <dgm:presLayoutVars>
          <dgm:chPref val="3"/>
        </dgm:presLayoutVars>
      </dgm:prSet>
      <dgm:spPr/>
    </dgm:pt>
    <dgm:pt modelId="{E37CE67A-3175-48C7-87C4-8D157AF52B5D}" type="pres">
      <dgm:prSet presAssocID="{5EBE2AA4-0CF5-4C6D-BF01-E08F54690DA3}" presName="hierChild2" presStyleCnt="0"/>
      <dgm:spPr/>
    </dgm:pt>
    <dgm:pt modelId="{BB23CBFB-AD13-4874-B064-03AF9504B94F}" type="pres">
      <dgm:prSet presAssocID="{9D60BA48-B839-4743-ADDB-5D1F95B83240}" presName="hierRoot1" presStyleCnt="0"/>
      <dgm:spPr/>
    </dgm:pt>
    <dgm:pt modelId="{D51EECA2-D0B7-47BD-A006-4FFD274E8540}" type="pres">
      <dgm:prSet presAssocID="{9D60BA48-B839-4743-ADDB-5D1F95B83240}" presName="composite" presStyleCnt="0"/>
      <dgm:spPr/>
    </dgm:pt>
    <dgm:pt modelId="{94D1B00E-56B1-40FA-8E36-47137DD0F611}" type="pres">
      <dgm:prSet presAssocID="{9D60BA48-B839-4743-ADDB-5D1F95B83240}" presName="background" presStyleLbl="node0" presStyleIdx="1" presStyleCnt="4"/>
      <dgm:spPr>
        <a:solidFill>
          <a:schemeClr val="accent3"/>
        </a:solidFill>
      </dgm:spPr>
    </dgm:pt>
    <dgm:pt modelId="{50AC1031-B486-4A08-AF70-CAB240F7CC5E}" type="pres">
      <dgm:prSet presAssocID="{9D60BA48-B839-4743-ADDB-5D1F95B83240}" presName="text" presStyleLbl="fgAcc0" presStyleIdx="1" presStyleCnt="4" custScaleY="170981">
        <dgm:presLayoutVars>
          <dgm:chPref val="3"/>
        </dgm:presLayoutVars>
      </dgm:prSet>
      <dgm:spPr/>
    </dgm:pt>
    <dgm:pt modelId="{9B15FFDC-F283-4055-BD77-D8BBB7895961}" type="pres">
      <dgm:prSet presAssocID="{9D60BA48-B839-4743-ADDB-5D1F95B83240}" presName="hierChild2" presStyleCnt="0"/>
      <dgm:spPr/>
    </dgm:pt>
    <dgm:pt modelId="{5CA266A4-A149-49EB-982F-D05683DB53B3}" type="pres">
      <dgm:prSet presAssocID="{BAEA70DD-EDC1-410F-8789-98F55811373C}" presName="hierRoot1" presStyleCnt="0"/>
      <dgm:spPr/>
    </dgm:pt>
    <dgm:pt modelId="{B420D66F-BE37-4E17-8763-CDC2B1BDE107}" type="pres">
      <dgm:prSet presAssocID="{BAEA70DD-EDC1-410F-8789-98F55811373C}" presName="composite" presStyleCnt="0"/>
      <dgm:spPr/>
    </dgm:pt>
    <dgm:pt modelId="{B1241156-125A-4DE1-BAE4-C396D8895183}" type="pres">
      <dgm:prSet presAssocID="{BAEA70DD-EDC1-410F-8789-98F55811373C}" presName="background" presStyleLbl="node0" presStyleIdx="2" presStyleCnt="4"/>
      <dgm:spPr>
        <a:solidFill>
          <a:schemeClr val="accent3"/>
        </a:solidFill>
      </dgm:spPr>
    </dgm:pt>
    <dgm:pt modelId="{F5C376EA-2F01-4427-998D-3F31E7EDDA9C}" type="pres">
      <dgm:prSet presAssocID="{BAEA70DD-EDC1-410F-8789-98F55811373C}" presName="text" presStyleLbl="fgAcc0" presStyleIdx="2" presStyleCnt="4" custScaleY="170981">
        <dgm:presLayoutVars>
          <dgm:chPref val="3"/>
        </dgm:presLayoutVars>
      </dgm:prSet>
      <dgm:spPr/>
    </dgm:pt>
    <dgm:pt modelId="{F13659B5-C3B8-433B-B226-67598ECA28A2}" type="pres">
      <dgm:prSet presAssocID="{BAEA70DD-EDC1-410F-8789-98F55811373C}" presName="hierChild2" presStyleCnt="0"/>
      <dgm:spPr/>
    </dgm:pt>
    <dgm:pt modelId="{834DBD11-9CF7-42CE-9388-D665674B48C9}" type="pres">
      <dgm:prSet presAssocID="{CB9E7F56-BE58-4C26-A853-E7512D2F1C09}" presName="hierRoot1" presStyleCnt="0"/>
      <dgm:spPr/>
    </dgm:pt>
    <dgm:pt modelId="{3573ECE3-59EB-4D00-AA66-A333F53BFE8B}" type="pres">
      <dgm:prSet presAssocID="{CB9E7F56-BE58-4C26-A853-E7512D2F1C09}" presName="composite" presStyleCnt="0"/>
      <dgm:spPr/>
    </dgm:pt>
    <dgm:pt modelId="{76331568-E8E3-478D-9703-6D9CD3226B11}" type="pres">
      <dgm:prSet presAssocID="{CB9E7F56-BE58-4C26-A853-E7512D2F1C09}" presName="background" presStyleLbl="node0" presStyleIdx="3" presStyleCnt="4"/>
      <dgm:spPr>
        <a:solidFill>
          <a:schemeClr val="accent3"/>
        </a:solidFill>
      </dgm:spPr>
    </dgm:pt>
    <dgm:pt modelId="{F47280FD-6226-4BBA-BB57-764FCF66B400}" type="pres">
      <dgm:prSet presAssocID="{CB9E7F56-BE58-4C26-A853-E7512D2F1C09}" presName="text" presStyleLbl="fgAcc0" presStyleIdx="3" presStyleCnt="4" custScaleY="170981">
        <dgm:presLayoutVars>
          <dgm:chPref val="3"/>
        </dgm:presLayoutVars>
      </dgm:prSet>
      <dgm:spPr/>
    </dgm:pt>
    <dgm:pt modelId="{5002714E-0CE0-46B4-8EE1-4DB66E3CE8B8}" type="pres">
      <dgm:prSet presAssocID="{CB9E7F56-BE58-4C26-A853-E7512D2F1C09}" presName="hierChild2" presStyleCnt="0"/>
      <dgm:spPr/>
    </dgm:pt>
  </dgm:ptLst>
  <dgm:cxnLst>
    <dgm:cxn modelId="{308AD530-7702-4202-868B-69428F4AE964}" srcId="{B73DF502-F595-4C17-A9D3-FC25BFCE070F}" destId="{9D60BA48-B839-4743-ADDB-5D1F95B83240}" srcOrd="1" destOrd="0" parTransId="{1B20DDAE-26B1-4ADD-88A3-835C92C8A629}" sibTransId="{C7D74C27-3282-4DBD-8D42-A6161CA5AB63}"/>
    <dgm:cxn modelId="{9612BE46-BAD6-4567-9C4A-F03A1E7EABFB}" type="presOf" srcId="{BAEA70DD-EDC1-410F-8789-98F55811373C}" destId="{F5C376EA-2F01-4427-998D-3F31E7EDDA9C}" srcOrd="0" destOrd="0" presId="urn:microsoft.com/office/officeart/2005/8/layout/hierarchy1"/>
    <dgm:cxn modelId="{DF1A0269-4421-49CF-AAE8-47EB0908BF77}" type="presOf" srcId="{B73DF502-F595-4C17-A9D3-FC25BFCE070F}" destId="{2EB38374-7117-41A0-BC30-36DE5C2C4906}" srcOrd="0" destOrd="0" presId="urn:microsoft.com/office/officeart/2005/8/layout/hierarchy1"/>
    <dgm:cxn modelId="{61EBBF89-9D8E-4D44-8EED-13A4E4DB5CF4}" type="presOf" srcId="{CB9E7F56-BE58-4C26-A853-E7512D2F1C09}" destId="{F47280FD-6226-4BBA-BB57-764FCF66B400}" srcOrd="0" destOrd="0" presId="urn:microsoft.com/office/officeart/2005/8/layout/hierarchy1"/>
    <dgm:cxn modelId="{E62A1C8C-A7B6-4DDD-8CAD-DFC7DFCE2C18}" srcId="{B73DF502-F595-4C17-A9D3-FC25BFCE070F}" destId="{CB9E7F56-BE58-4C26-A853-E7512D2F1C09}" srcOrd="3" destOrd="0" parTransId="{50F35AE4-1406-498D-9156-68F3110F4DB6}" sibTransId="{407D3E3C-B44B-4DE7-AF15-4495E043A225}"/>
    <dgm:cxn modelId="{2197E59F-CDC0-435C-81FE-6326D0BDE957}" srcId="{B73DF502-F595-4C17-A9D3-FC25BFCE070F}" destId="{5EBE2AA4-0CF5-4C6D-BF01-E08F54690DA3}" srcOrd="0" destOrd="0" parTransId="{764807BF-397C-4580-BB90-859E413E5F80}" sibTransId="{CC339543-0B5D-44F7-BFAC-EABDF2F86599}"/>
    <dgm:cxn modelId="{ECE9EDB5-82EB-47A8-8426-BDD4BC247149}" srcId="{B73DF502-F595-4C17-A9D3-FC25BFCE070F}" destId="{BAEA70DD-EDC1-410F-8789-98F55811373C}" srcOrd="2" destOrd="0" parTransId="{C7455A28-2D31-44F8-AFAC-5D13080BB127}" sibTransId="{C5DC37CB-452E-4BC3-9DCF-960A87762E77}"/>
    <dgm:cxn modelId="{B399C4E3-B46B-4D71-9E8D-2EDBC0F17E10}" type="presOf" srcId="{5EBE2AA4-0CF5-4C6D-BF01-E08F54690DA3}" destId="{E8608550-6990-4904-BDF8-B68DBE12F95C}" srcOrd="0" destOrd="0" presId="urn:microsoft.com/office/officeart/2005/8/layout/hierarchy1"/>
    <dgm:cxn modelId="{25CC35FE-9B4B-493B-BD05-B1AC84A3DF50}" type="presOf" srcId="{9D60BA48-B839-4743-ADDB-5D1F95B83240}" destId="{50AC1031-B486-4A08-AF70-CAB240F7CC5E}" srcOrd="0" destOrd="0" presId="urn:microsoft.com/office/officeart/2005/8/layout/hierarchy1"/>
    <dgm:cxn modelId="{007E18D7-A7AD-435A-A069-36BE476527F0}" type="presParOf" srcId="{2EB38374-7117-41A0-BC30-36DE5C2C4906}" destId="{1344A3FE-4369-406E-A79A-6BDA5202FF6C}" srcOrd="0" destOrd="0" presId="urn:microsoft.com/office/officeart/2005/8/layout/hierarchy1"/>
    <dgm:cxn modelId="{F845B6BA-A7AC-4015-BEFD-A9C03034F18A}" type="presParOf" srcId="{1344A3FE-4369-406E-A79A-6BDA5202FF6C}" destId="{74B25BD7-9F3C-4D6C-937F-F78730A0520A}" srcOrd="0" destOrd="0" presId="urn:microsoft.com/office/officeart/2005/8/layout/hierarchy1"/>
    <dgm:cxn modelId="{2ED1C804-D83E-4F73-9BFD-77DFF23267AD}" type="presParOf" srcId="{74B25BD7-9F3C-4D6C-937F-F78730A0520A}" destId="{02242EB0-4F5F-4F23-9B9D-601000570E3E}" srcOrd="0" destOrd="0" presId="urn:microsoft.com/office/officeart/2005/8/layout/hierarchy1"/>
    <dgm:cxn modelId="{6239EBD5-3C7E-4160-8DC8-D7AF130C1B33}" type="presParOf" srcId="{74B25BD7-9F3C-4D6C-937F-F78730A0520A}" destId="{E8608550-6990-4904-BDF8-B68DBE12F95C}" srcOrd="1" destOrd="0" presId="urn:microsoft.com/office/officeart/2005/8/layout/hierarchy1"/>
    <dgm:cxn modelId="{55846970-33FA-4368-8749-62A1AC2EDF43}" type="presParOf" srcId="{1344A3FE-4369-406E-A79A-6BDA5202FF6C}" destId="{E37CE67A-3175-48C7-87C4-8D157AF52B5D}" srcOrd="1" destOrd="0" presId="urn:microsoft.com/office/officeart/2005/8/layout/hierarchy1"/>
    <dgm:cxn modelId="{55CAE880-13F4-421D-8120-F7B104A3C0C2}" type="presParOf" srcId="{2EB38374-7117-41A0-BC30-36DE5C2C4906}" destId="{BB23CBFB-AD13-4874-B064-03AF9504B94F}" srcOrd="1" destOrd="0" presId="urn:microsoft.com/office/officeart/2005/8/layout/hierarchy1"/>
    <dgm:cxn modelId="{3C994AFA-DD2C-47FC-A56B-1CBDA2C92B78}" type="presParOf" srcId="{BB23CBFB-AD13-4874-B064-03AF9504B94F}" destId="{D51EECA2-D0B7-47BD-A006-4FFD274E8540}" srcOrd="0" destOrd="0" presId="urn:microsoft.com/office/officeart/2005/8/layout/hierarchy1"/>
    <dgm:cxn modelId="{D2CF066A-44CD-49F1-B132-AD4BBBEFCC3C}" type="presParOf" srcId="{D51EECA2-D0B7-47BD-A006-4FFD274E8540}" destId="{94D1B00E-56B1-40FA-8E36-47137DD0F611}" srcOrd="0" destOrd="0" presId="urn:microsoft.com/office/officeart/2005/8/layout/hierarchy1"/>
    <dgm:cxn modelId="{4CC42303-BB94-4907-A499-A8C51FA50CBC}" type="presParOf" srcId="{D51EECA2-D0B7-47BD-A006-4FFD274E8540}" destId="{50AC1031-B486-4A08-AF70-CAB240F7CC5E}" srcOrd="1" destOrd="0" presId="urn:microsoft.com/office/officeart/2005/8/layout/hierarchy1"/>
    <dgm:cxn modelId="{DCCA2A02-033A-47F9-8C71-254C7762F67A}" type="presParOf" srcId="{BB23CBFB-AD13-4874-B064-03AF9504B94F}" destId="{9B15FFDC-F283-4055-BD77-D8BBB7895961}" srcOrd="1" destOrd="0" presId="urn:microsoft.com/office/officeart/2005/8/layout/hierarchy1"/>
    <dgm:cxn modelId="{7CE716AC-EB6C-4BD2-B5B9-1E6421747314}" type="presParOf" srcId="{2EB38374-7117-41A0-BC30-36DE5C2C4906}" destId="{5CA266A4-A149-49EB-982F-D05683DB53B3}" srcOrd="2" destOrd="0" presId="urn:microsoft.com/office/officeart/2005/8/layout/hierarchy1"/>
    <dgm:cxn modelId="{3DBB9316-5DF0-4DD5-8ADA-4C37D153C593}" type="presParOf" srcId="{5CA266A4-A149-49EB-982F-D05683DB53B3}" destId="{B420D66F-BE37-4E17-8763-CDC2B1BDE107}" srcOrd="0" destOrd="0" presId="urn:microsoft.com/office/officeart/2005/8/layout/hierarchy1"/>
    <dgm:cxn modelId="{65609F5D-77D8-4CC7-881D-70DE06CC1FAD}" type="presParOf" srcId="{B420D66F-BE37-4E17-8763-CDC2B1BDE107}" destId="{B1241156-125A-4DE1-BAE4-C396D8895183}" srcOrd="0" destOrd="0" presId="urn:microsoft.com/office/officeart/2005/8/layout/hierarchy1"/>
    <dgm:cxn modelId="{284ED66C-0315-4F1A-8813-F597BA2F1CBC}" type="presParOf" srcId="{B420D66F-BE37-4E17-8763-CDC2B1BDE107}" destId="{F5C376EA-2F01-4427-998D-3F31E7EDDA9C}" srcOrd="1" destOrd="0" presId="urn:microsoft.com/office/officeart/2005/8/layout/hierarchy1"/>
    <dgm:cxn modelId="{7435FD0F-4A46-49A0-935A-B4EA6965D6A4}" type="presParOf" srcId="{5CA266A4-A149-49EB-982F-D05683DB53B3}" destId="{F13659B5-C3B8-433B-B226-67598ECA28A2}" srcOrd="1" destOrd="0" presId="urn:microsoft.com/office/officeart/2005/8/layout/hierarchy1"/>
    <dgm:cxn modelId="{4B9253E6-4466-4C1D-BBEA-3C9DD2919D88}" type="presParOf" srcId="{2EB38374-7117-41A0-BC30-36DE5C2C4906}" destId="{834DBD11-9CF7-42CE-9388-D665674B48C9}" srcOrd="3" destOrd="0" presId="urn:microsoft.com/office/officeart/2005/8/layout/hierarchy1"/>
    <dgm:cxn modelId="{A6805B64-B6C0-4B83-B724-F9E2F048FD59}" type="presParOf" srcId="{834DBD11-9CF7-42CE-9388-D665674B48C9}" destId="{3573ECE3-59EB-4D00-AA66-A333F53BFE8B}" srcOrd="0" destOrd="0" presId="urn:microsoft.com/office/officeart/2005/8/layout/hierarchy1"/>
    <dgm:cxn modelId="{14F96DDF-38AE-4C88-997F-6188EE7F7B6B}" type="presParOf" srcId="{3573ECE3-59EB-4D00-AA66-A333F53BFE8B}" destId="{76331568-E8E3-478D-9703-6D9CD3226B11}" srcOrd="0" destOrd="0" presId="urn:microsoft.com/office/officeart/2005/8/layout/hierarchy1"/>
    <dgm:cxn modelId="{E328640F-3F29-45BF-B188-8A48BAFF4383}" type="presParOf" srcId="{3573ECE3-59EB-4D00-AA66-A333F53BFE8B}" destId="{F47280FD-6226-4BBA-BB57-764FCF66B400}" srcOrd="1" destOrd="0" presId="urn:microsoft.com/office/officeart/2005/8/layout/hierarchy1"/>
    <dgm:cxn modelId="{EB90D281-3A98-41E5-95DE-5E83A8DB997B}" type="presParOf" srcId="{834DBD11-9CF7-42CE-9388-D665674B48C9}" destId="{5002714E-0CE0-46B4-8EE1-4DB66E3CE8B8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EC2BCCD7-7DD1-49D4-B5AB-D245607FBB12}" type="doc">
      <dgm:prSet loTypeId="urn:microsoft.com/office/officeart/2005/8/layout/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8C2D036-2294-4A85-9FB8-22FECAAB52BD}">
      <dgm:prSet custT="1"/>
      <dgm:spPr>
        <a:solidFill>
          <a:schemeClr val="accent3"/>
        </a:solidFill>
      </dgm:spPr>
      <dgm:t>
        <a:bodyPr/>
        <a:lstStyle/>
        <a:p>
          <a:r>
            <a:rPr lang="pt-BR" sz="1600" dirty="0">
              <a:solidFill>
                <a:schemeClr val="bg2">
                  <a:lumMod val="25000"/>
                </a:schemeClr>
              </a:solidFill>
            </a:rPr>
            <a:t>Ataques de dicionário buscam senhas testando uma lista predefinida de palavras ou combinações.</a:t>
          </a:r>
          <a:endParaRPr lang="en-US" sz="1600" dirty="0">
            <a:solidFill>
              <a:schemeClr val="bg2">
                <a:lumMod val="25000"/>
              </a:schemeClr>
            </a:solidFill>
          </a:endParaRPr>
        </a:p>
      </dgm:t>
    </dgm:pt>
    <dgm:pt modelId="{E9DA3FDF-91AE-45DA-9162-FBE1BDE3F634}" type="parTrans" cxnId="{3ABF539E-E7E8-41DE-8BB2-B3670291111D}">
      <dgm:prSet/>
      <dgm:spPr/>
      <dgm:t>
        <a:bodyPr/>
        <a:lstStyle/>
        <a:p>
          <a:endParaRPr lang="en-US"/>
        </a:p>
      </dgm:t>
    </dgm:pt>
    <dgm:pt modelId="{147F8421-AC7C-41CF-BF84-A9D6218CC5C7}" type="sibTrans" cxnId="{3ABF539E-E7E8-41DE-8BB2-B3670291111D}">
      <dgm:prSet/>
      <dgm:spPr>
        <a:solidFill>
          <a:schemeClr val="tx1"/>
        </a:solidFill>
      </dgm:spPr>
      <dgm:t>
        <a:bodyPr/>
        <a:lstStyle/>
        <a:p>
          <a:endParaRPr lang="en-US"/>
        </a:p>
      </dgm:t>
    </dgm:pt>
    <dgm:pt modelId="{CB9AB272-1D3B-4F30-B740-A6B251155153}">
      <dgm:prSet custT="1"/>
      <dgm:spPr>
        <a:solidFill>
          <a:schemeClr val="accent3"/>
        </a:solidFill>
      </dgm:spPr>
      <dgm:t>
        <a:bodyPr/>
        <a:lstStyle/>
        <a:p>
          <a:r>
            <a:rPr lang="pt-BR" sz="1600" dirty="0">
              <a:solidFill>
                <a:schemeClr val="bg2">
                  <a:lumMod val="25000"/>
                </a:schemeClr>
              </a:solidFill>
            </a:rPr>
            <a:t>Usam </a:t>
          </a:r>
          <a:r>
            <a:rPr lang="pt-BR" sz="1600" dirty="0" err="1">
              <a:solidFill>
                <a:schemeClr val="bg2">
                  <a:lumMod val="25000"/>
                </a:schemeClr>
              </a:solidFill>
            </a:rPr>
            <a:t>wordlists</a:t>
          </a:r>
          <a:r>
            <a:rPr lang="pt-BR" sz="1600" dirty="0">
              <a:solidFill>
                <a:schemeClr val="bg2">
                  <a:lumMod val="25000"/>
                </a:schemeClr>
              </a:solidFill>
            </a:rPr>
            <a:t>, listas de senhas comuns, como "</a:t>
          </a:r>
          <a:r>
            <a:rPr lang="pt-BR" sz="1600" dirty="0" err="1">
              <a:solidFill>
                <a:schemeClr val="bg2">
                  <a:lumMod val="25000"/>
                </a:schemeClr>
              </a:solidFill>
            </a:rPr>
            <a:t>rockyou</a:t>
          </a:r>
          <a:r>
            <a:rPr lang="pt-BR" sz="1600" dirty="0">
              <a:solidFill>
                <a:schemeClr val="bg2">
                  <a:lumMod val="25000"/>
                </a:schemeClr>
              </a:solidFill>
            </a:rPr>
            <a:t>," que incluem senhas populares, como "</a:t>
          </a:r>
          <a:r>
            <a:rPr lang="pt-BR" sz="1600" dirty="0" err="1">
              <a:solidFill>
                <a:schemeClr val="bg2">
                  <a:lumMod val="25000"/>
                </a:schemeClr>
              </a:solidFill>
            </a:rPr>
            <a:t>iloveyou</a:t>
          </a:r>
          <a:r>
            <a:rPr lang="pt-BR" sz="1600" dirty="0">
              <a:solidFill>
                <a:schemeClr val="bg2">
                  <a:lumMod val="25000"/>
                </a:schemeClr>
              </a:solidFill>
            </a:rPr>
            <a:t>" e "</a:t>
          </a:r>
          <a:r>
            <a:rPr lang="pt-BR" sz="1600" dirty="0" err="1">
              <a:solidFill>
                <a:schemeClr val="bg2">
                  <a:lumMod val="25000"/>
                </a:schemeClr>
              </a:solidFill>
            </a:rPr>
            <a:t>password</a:t>
          </a:r>
          <a:r>
            <a:rPr lang="pt-BR" sz="1600" dirty="0">
              <a:solidFill>
                <a:schemeClr val="bg2">
                  <a:lumMod val="25000"/>
                </a:schemeClr>
              </a:solidFill>
            </a:rPr>
            <a:t>.“</a:t>
          </a:r>
          <a:endParaRPr lang="en-US" sz="1600" dirty="0">
            <a:solidFill>
              <a:schemeClr val="bg2">
                <a:lumMod val="25000"/>
              </a:schemeClr>
            </a:solidFill>
          </a:endParaRPr>
        </a:p>
      </dgm:t>
    </dgm:pt>
    <dgm:pt modelId="{F0EAB08C-5AA3-44A5-8E5B-123323A0269A}" type="parTrans" cxnId="{214AAD06-AB83-4E3B-8CBF-9BF175EC13D5}">
      <dgm:prSet/>
      <dgm:spPr/>
      <dgm:t>
        <a:bodyPr/>
        <a:lstStyle/>
        <a:p>
          <a:endParaRPr lang="en-US"/>
        </a:p>
      </dgm:t>
    </dgm:pt>
    <dgm:pt modelId="{21E4F733-81A9-4B96-86B6-5978B8526A24}" type="sibTrans" cxnId="{214AAD06-AB83-4E3B-8CBF-9BF175EC13D5}">
      <dgm:prSet/>
      <dgm:spPr>
        <a:solidFill>
          <a:schemeClr val="tx1"/>
        </a:solidFill>
      </dgm:spPr>
      <dgm:t>
        <a:bodyPr/>
        <a:lstStyle/>
        <a:p>
          <a:endParaRPr lang="en-US"/>
        </a:p>
      </dgm:t>
    </dgm:pt>
    <dgm:pt modelId="{70AB657A-20E7-435C-BFD1-B8667B7FD581}">
      <dgm:prSet custT="1"/>
      <dgm:spPr>
        <a:solidFill>
          <a:schemeClr val="accent3"/>
        </a:solidFill>
      </dgm:spPr>
      <dgm:t>
        <a:bodyPr/>
        <a:lstStyle/>
        <a:p>
          <a:r>
            <a:rPr lang="pt-BR" sz="1600" dirty="0">
              <a:solidFill>
                <a:schemeClr val="bg2">
                  <a:lumMod val="25000"/>
                </a:schemeClr>
              </a:solidFill>
            </a:rPr>
            <a:t>Atacam alvos com senhas previsíveis, como códigos PIN de 4 dígitos ou senhas óbvias baseadas em datas, como o ano de nascimento.</a:t>
          </a:r>
          <a:endParaRPr lang="en-US" sz="1600" dirty="0">
            <a:solidFill>
              <a:schemeClr val="bg2">
                <a:lumMod val="25000"/>
              </a:schemeClr>
            </a:solidFill>
          </a:endParaRPr>
        </a:p>
      </dgm:t>
    </dgm:pt>
    <dgm:pt modelId="{E6F43F13-E83A-4FB0-B136-07EE0CEC8102}" type="parTrans" cxnId="{FC57E251-B577-46A8-BB23-E55520ED4BCE}">
      <dgm:prSet/>
      <dgm:spPr/>
      <dgm:t>
        <a:bodyPr/>
        <a:lstStyle/>
        <a:p>
          <a:endParaRPr lang="en-US"/>
        </a:p>
      </dgm:t>
    </dgm:pt>
    <dgm:pt modelId="{A085B857-BA0C-4118-9006-FAE8FC56445D}" type="sibTrans" cxnId="{FC57E251-B577-46A8-BB23-E55520ED4BCE}">
      <dgm:prSet/>
      <dgm:spPr/>
      <dgm:t>
        <a:bodyPr/>
        <a:lstStyle/>
        <a:p>
          <a:endParaRPr lang="en-US"/>
        </a:p>
      </dgm:t>
    </dgm:pt>
    <dgm:pt modelId="{278146F7-6ED7-4CD8-B9AE-CA593D872C41}" type="pres">
      <dgm:prSet presAssocID="{EC2BCCD7-7DD1-49D4-B5AB-D245607FBB12}" presName="diagram" presStyleCnt="0">
        <dgm:presLayoutVars>
          <dgm:dir/>
          <dgm:resizeHandles val="exact"/>
        </dgm:presLayoutVars>
      </dgm:prSet>
      <dgm:spPr/>
    </dgm:pt>
    <dgm:pt modelId="{B26B441D-C465-46CA-B593-7B134044D065}" type="pres">
      <dgm:prSet presAssocID="{58C2D036-2294-4A85-9FB8-22FECAAB52BD}" presName="node" presStyleLbl="node1" presStyleIdx="0" presStyleCnt="3" custScaleY="119215">
        <dgm:presLayoutVars>
          <dgm:bulletEnabled val="1"/>
        </dgm:presLayoutVars>
      </dgm:prSet>
      <dgm:spPr/>
    </dgm:pt>
    <dgm:pt modelId="{5B1308B8-26BA-4C48-8DD7-8F97729F5728}" type="pres">
      <dgm:prSet presAssocID="{147F8421-AC7C-41CF-BF84-A9D6218CC5C7}" presName="sibTrans" presStyleLbl="sibTrans2D1" presStyleIdx="0" presStyleCnt="2"/>
      <dgm:spPr/>
    </dgm:pt>
    <dgm:pt modelId="{0BB6DFC1-81CD-48F5-B3C5-A1F1300E6402}" type="pres">
      <dgm:prSet presAssocID="{147F8421-AC7C-41CF-BF84-A9D6218CC5C7}" presName="connectorText" presStyleLbl="sibTrans2D1" presStyleIdx="0" presStyleCnt="2"/>
      <dgm:spPr/>
    </dgm:pt>
    <dgm:pt modelId="{B6730804-6801-4A87-9177-FA8D658D96ED}" type="pres">
      <dgm:prSet presAssocID="{CB9AB272-1D3B-4F30-B740-A6B251155153}" presName="node" presStyleLbl="node1" presStyleIdx="1" presStyleCnt="3" custScaleY="119215">
        <dgm:presLayoutVars>
          <dgm:bulletEnabled val="1"/>
        </dgm:presLayoutVars>
      </dgm:prSet>
      <dgm:spPr/>
    </dgm:pt>
    <dgm:pt modelId="{E613CC6B-645B-42B8-81A5-38463773B46A}" type="pres">
      <dgm:prSet presAssocID="{21E4F733-81A9-4B96-86B6-5978B8526A24}" presName="sibTrans" presStyleLbl="sibTrans2D1" presStyleIdx="1" presStyleCnt="2"/>
      <dgm:spPr/>
    </dgm:pt>
    <dgm:pt modelId="{FD0B123A-D027-424B-916D-342E36B04FBB}" type="pres">
      <dgm:prSet presAssocID="{21E4F733-81A9-4B96-86B6-5978B8526A24}" presName="connectorText" presStyleLbl="sibTrans2D1" presStyleIdx="1" presStyleCnt="2"/>
      <dgm:spPr/>
    </dgm:pt>
    <dgm:pt modelId="{CED55EA5-8AA3-4C21-9752-B5ED33126E5D}" type="pres">
      <dgm:prSet presAssocID="{70AB657A-20E7-435C-BFD1-B8667B7FD581}" presName="node" presStyleLbl="node1" presStyleIdx="2" presStyleCnt="3" custScaleY="119215">
        <dgm:presLayoutVars>
          <dgm:bulletEnabled val="1"/>
        </dgm:presLayoutVars>
      </dgm:prSet>
      <dgm:spPr/>
    </dgm:pt>
  </dgm:ptLst>
  <dgm:cxnLst>
    <dgm:cxn modelId="{214AAD06-AB83-4E3B-8CBF-9BF175EC13D5}" srcId="{EC2BCCD7-7DD1-49D4-B5AB-D245607FBB12}" destId="{CB9AB272-1D3B-4F30-B740-A6B251155153}" srcOrd="1" destOrd="0" parTransId="{F0EAB08C-5AA3-44A5-8E5B-123323A0269A}" sibTransId="{21E4F733-81A9-4B96-86B6-5978B8526A24}"/>
    <dgm:cxn modelId="{7A5EDA07-B1F3-4668-B11E-9A49DC081CC6}" type="presOf" srcId="{70AB657A-20E7-435C-BFD1-B8667B7FD581}" destId="{CED55EA5-8AA3-4C21-9752-B5ED33126E5D}" srcOrd="0" destOrd="0" presId="urn:microsoft.com/office/officeart/2005/8/layout/process5"/>
    <dgm:cxn modelId="{CB486432-8EBC-42B2-840D-6FB130D4DFE7}" type="presOf" srcId="{21E4F733-81A9-4B96-86B6-5978B8526A24}" destId="{FD0B123A-D027-424B-916D-342E36B04FBB}" srcOrd="1" destOrd="0" presId="urn:microsoft.com/office/officeart/2005/8/layout/process5"/>
    <dgm:cxn modelId="{F8AB7440-CCFA-4744-A45D-E2D9AA606656}" type="presOf" srcId="{CB9AB272-1D3B-4F30-B740-A6B251155153}" destId="{B6730804-6801-4A87-9177-FA8D658D96ED}" srcOrd="0" destOrd="0" presId="urn:microsoft.com/office/officeart/2005/8/layout/process5"/>
    <dgm:cxn modelId="{FC57E251-B577-46A8-BB23-E55520ED4BCE}" srcId="{EC2BCCD7-7DD1-49D4-B5AB-D245607FBB12}" destId="{70AB657A-20E7-435C-BFD1-B8667B7FD581}" srcOrd="2" destOrd="0" parTransId="{E6F43F13-E83A-4FB0-B136-07EE0CEC8102}" sibTransId="{A085B857-BA0C-4118-9006-FAE8FC56445D}"/>
    <dgm:cxn modelId="{461F137C-35E1-4F19-91F9-7C6B1DED9531}" type="presOf" srcId="{EC2BCCD7-7DD1-49D4-B5AB-D245607FBB12}" destId="{278146F7-6ED7-4CD8-B9AE-CA593D872C41}" srcOrd="0" destOrd="0" presId="urn:microsoft.com/office/officeart/2005/8/layout/process5"/>
    <dgm:cxn modelId="{28ECE77D-AE07-487D-8B4B-085615F6CFD1}" type="presOf" srcId="{21E4F733-81A9-4B96-86B6-5978B8526A24}" destId="{E613CC6B-645B-42B8-81A5-38463773B46A}" srcOrd="0" destOrd="0" presId="urn:microsoft.com/office/officeart/2005/8/layout/process5"/>
    <dgm:cxn modelId="{5CFA148F-A530-4F32-834E-97E880927D88}" type="presOf" srcId="{147F8421-AC7C-41CF-BF84-A9D6218CC5C7}" destId="{0BB6DFC1-81CD-48F5-B3C5-A1F1300E6402}" srcOrd="1" destOrd="0" presId="urn:microsoft.com/office/officeart/2005/8/layout/process5"/>
    <dgm:cxn modelId="{3ABF539E-E7E8-41DE-8BB2-B3670291111D}" srcId="{EC2BCCD7-7DD1-49D4-B5AB-D245607FBB12}" destId="{58C2D036-2294-4A85-9FB8-22FECAAB52BD}" srcOrd="0" destOrd="0" parTransId="{E9DA3FDF-91AE-45DA-9162-FBE1BDE3F634}" sibTransId="{147F8421-AC7C-41CF-BF84-A9D6218CC5C7}"/>
    <dgm:cxn modelId="{37FA0AA4-EE97-428D-8D19-A6215D519793}" type="presOf" srcId="{147F8421-AC7C-41CF-BF84-A9D6218CC5C7}" destId="{5B1308B8-26BA-4C48-8DD7-8F97729F5728}" srcOrd="0" destOrd="0" presId="urn:microsoft.com/office/officeart/2005/8/layout/process5"/>
    <dgm:cxn modelId="{824653AA-F7BF-41EC-9703-3D61F1625739}" type="presOf" srcId="{58C2D036-2294-4A85-9FB8-22FECAAB52BD}" destId="{B26B441D-C465-46CA-B593-7B134044D065}" srcOrd="0" destOrd="0" presId="urn:microsoft.com/office/officeart/2005/8/layout/process5"/>
    <dgm:cxn modelId="{01B23D79-5DB5-49B5-A0DD-FFC940E6263E}" type="presParOf" srcId="{278146F7-6ED7-4CD8-B9AE-CA593D872C41}" destId="{B26B441D-C465-46CA-B593-7B134044D065}" srcOrd="0" destOrd="0" presId="urn:microsoft.com/office/officeart/2005/8/layout/process5"/>
    <dgm:cxn modelId="{DDBD8F65-18C5-4876-8F0B-78952A784D63}" type="presParOf" srcId="{278146F7-6ED7-4CD8-B9AE-CA593D872C41}" destId="{5B1308B8-26BA-4C48-8DD7-8F97729F5728}" srcOrd="1" destOrd="0" presId="urn:microsoft.com/office/officeart/2005/8/layout/process5"/>
    <dgm:cxn modelId="{BF471E78-5D1F-4C4C-9475-E008E67987BC}" type="presParOf" srcId="{5B1308B8-26BA-4C48-8DD7-8F97729F5728}" destId="{0BB6DFC1-81CD-48F5-B3C5-A1F1300E6402}" srcOrd="0" destOrd="0" presId="urn:microsoft.com/office/officeart/2005/8/layout/process5"/>
    <dgm:cxn modelId="{727E1185-8EA3-426F-AFD4-6708457DE9F0}" type="presParOf" srcId="{278146F7-6ED7-4CD8-B9AE-CA593D872C41}" destId="{B6730804-6801-4A87-9177-FA8D658D96ED}" srcOrd="2" destOrd="0" presId="urn:microsoft.com/office/officeart/2005/8/layout/process5"/>
    <dgm:cxn modelId="{8FDD7A0F-6917-4D56-8597-12AB2AADB60B}" type="presParOf" srcId="{278146F7-6ED7-4CD8-B9AE-CA593D872C41}" destId="{E613CC6B-645B-42B8-81A5-38463773B46A}" srcOrd="3" destOrd="0" presId="urn:microsoft.com/office/officeart/2005/8/layout/process5"/>
    <dgm:cxn modelId="{ACE9C4D0-2558-45EC-8E78-7F94F6C1C302}" type="presParOf" srcId="{E613CC6B-645B-42B8-81A5-38463773B46A}" destId="{FD0B123A-D027-424B-916D-342E36B04FBB}" srcOrd="0" destOrd="0" presId="urn:microsoft.com/office/officeart/2005/8/layout/process5"/>
    <dgm:cxn modelId="{211F4097-A1BA-479E-AB08-DAF6A6835B22}" type="presParOf" srcId="{278146F7-6ED7-4CD8-B9AE-CA593D872C41}" destId="{CED55EA5-8AA3-4C21-9752-B5ED33126E5D}" srcOrd="4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7E7988CB-6432-49FA-A345-3A79BD802D7E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2075EB6-B8B5-48DC-A551-9BDA90CD10F5}">
      <dgm:prSet custT="1"/>
      <dgm:spPr/>
      <dgm:t>
        <a:bodyPr/>
        <a:lstStyle/>
        <a:p>
          <a:r>
            <a:rPr lang="pt-BR" sz="1600" dirty="0">
              <a:solidFill>
                <a:schemeClr val="bg2">
                  <a:lumMod val="25000"/>
                </a:schemeClr>
              </a:solidFill>
            </a:rPr>
            <a:t>Vulnerabilidades 0-day (ou zero-</a:t>
          </a:r>
          <a:r>
            <a:rPr lang="pt-BR" sz="1600" dirty="0" err="1">
              <a:solidFill>
                <a:schemeClr val="bg2">
                  <a:lumMod val="25000"/>
                </a:schemeClr>
              </a:solidFill>
            </a:rPr>
            <a:t>day</a:t>
          </a:r>
          <a:r>
            <a:rPr lang="pt-BR" sz="1600" dirty="0">
              <a:solidFill>
                <a:schemeClr val="bg2">
                  <a:lumMod val="25000"/>
                </a:schemeClr>
              </a:solidFill>
            </a:rPr>
            <a:t>) são falhas descobertas por atacantes antes de serem corrigidas pelo desenvolvedor.</a:t>
          </a:r>
          <a:endParaRPr lang="en-US" sz="1600" dirty="0">
            <a:solidFill>
              <a:schemeClr val="bg2">
                <a:lumMod val="25000"/>
              </a:schemeClr>
            </a:solidFill>
          </a:endParaRPr>
        </a:p>
      </dgm:t>
    </dgm:pt>
    <dgm:pt modelId="{BF238AB6-E5DC-4F70-B3CD-B8F671165A44}" type="parTrans" cxnId="{A8D11878-2A88-4FEF-8D6D-1AF2643CC563}">
      <dgm:prSet/>
      <dgm:spPr/>
      <dgm:t>
        <a:bodyPr/>
        <a:lstStyle/>
        <a:p>
          <a:endParaRPr lang="en-US">
            <a:solidFill>
              <a:schemeClr val="bg2">
                <a:lumMod val="25000"/>
              </a:schemeClr>
            </a:solidFill>
          </a:endParaRPr>
        </a:p>
      </dgm:t>
    </dgm:pt>
    <dgm:pt modelId="{B12E851F-1AD8-48B9-A841-54BA0BBD308B}" type="sibTrans" cxnId="{A8D11878-2A88-4FEF-8D6D-1AF2643CC563}">
      <dgm:prSet/>
      <dgm:spPr/>
      <dgm:t>
        <a:bodyPr/>
        <a:lstStyle/>
        <a:p>
          <a:endParaRPr lang="en-US">
            <a:solidFill>
              <a:schemeClr val="bg2">
                <a:lumMod val="25000"/>
              </a:schemeClr>
            </a:solidFill>
          </a:endParaRPr>
        </a:p>
      </dgm:t>
    </dgm:pt>
    <dgm:pt modelId="{0B8E010E-A3F4-49AA-B116-39FC7D7C819C}">
      <dgm:prSet custT="1"/>
      <dgm:spPr/>
      <dgm:t>
        <a:bodyPr/>
        <a:lstStyle/>
        <a:p>
          <a:r>
            <a:rPr lang="pt-BR" sz="1600" dirty="0">
              <a:solidFill>
                <a:schemeClr val="bg2">
                  <a:lumMod val="25000"/>
                </a:schemeClr>
              </a:solidFill>
            </a:rPr>
            <a:t>São "0-day" porque o desenvolvedor não teve tempo (0 dias) para criar uma correção.</a:t>
          </a:r>
          <a:endParaRPr lang="en-US" sz="1600" dirty="0">
            <a:solidFill>
              <a:schemeClr val="bg2">
                <a:lumMod val="25000"/>
              </a:schemeClr>
            </a:solidFill>
          </a:endParaRPr>
        </a:p>
      </dgm:t>
    </dgm:pt>
    <dgm:pt modelId="{9DB1F3AA-6C6B-4458-8B75-991FF9AE4709}" type="parTrans" cxnId="{1C18A236-92FC-48DE-AF05-945D84E4E5C0}">
      <dgm:prSet/>
      <dgm:spPr/>
      <dgm:t>
        <a:bodyPr/>
        <a:lstStyle/>
        <a:p>
          <a:endParaRPr lang="en-US">
            <a:solidFill>
              <a:schemeClr val="bg2">
                <a:lumMod val="25000"/>
              </a:schemeClr>
            </a:solidFill>
          </a:endParaRPr>
        </a:p>
      </dgm:t>
    </dgm:pt>
    <dgm:pt modelId="{FADFA690-52C6-424A-A3A4-E2297FDDCBEA}" type="sibTrans" cxnId="{1C18A236-92FC-48DE-AF05-945D84E4E5C0}">
      <dgm:prSet/>
      <dgm:spPr/>
      <dgm:t>
        <a:bodyPr/>
        <a:lstStyle/>
        <a:p>
          <a:endParaRPr lang="en-US">
            <a:solidFill>
              <a:schemeClr val="bg2">
                <a:lumMod val="25000"/>
              </a:schemeClr>
            </a:solidFill>
          </a:endParaRPr>
        </a:p>
      </dgm:t>
    </dgm:pt>
    <dgm:pt modelId="{A0601D2A-DB9B-4DA7-A507-2F04F90766B4}">
      <dgm:prSet custT="1"/>
      <dgm:spPr/>
      <dgm:t>
        <a:bodyPr/>
        <a:lstStyle/>
        <a:p>
          <a:r>
            <a:rPr lang="pt-BR" sz="1600" dirty="0">
              <a:solidFill>
                <a:schemeClr val="bg2">
                  <a:lumMod val="25000"/>
                </a:schemeClr>
              </a:solidFill>
            </a:rPr>
            <a:t>São altamente perigosas, pois os atacantes podem explorá-las com alta probabilidade de sucesso, uma vez que não há correção disponível.</a:t>
          </a:r>
          <a:endParaRPr lang="en-US" sz="1600" dirty="0">
            <a:solidFill>
              <a:schemeClr val="bg2">
                <a:lumMod val="25000"/>
              </a:schemeClr>
            </a:solidFill>
          </a:endParaRPr>
        </a:p>
      </dgm:t>
    </dgm:pt>
    <dgm:pt modelId="{E3011432-FB79-4295-815B-C7B4DF9A67D2}" type="parTrans" cxnId="{E544D8A9-44FE-4D53-B87D-97A248D2FB76}">
      <dgm:prSet/>
      <dgm:spPr/>
      <dgm:t>
        <a:bodyPr/>
        <a:lstStyle/>
        <a:p>
          <a:endParaRPr lang="en-US">
            <a:solidFill>
              <a:schemeClr val="bg2">
                <a:lumMod val="25000"/>
              </a:schemeClr>
            </a:solidFill>
          </a:endParaRPr>
        </a:p>
      </dgm:t>
    </dgm:pt>
    <dgm:pt modelId="{BC415C30-17F5-4A79-91CC-9A3F58466B82}" type="sibTrans" cxnId="{E544D8A9-44FE-4D53-B87D-97A248D2FB76}">
      <dgm:prSet/>
      <dgm:spPr/>
      <dgm:t>
        <a:bodyPr/>
        <a:lstStyle/>
        <a:p>
          <a:endParaRPr lang="en-US">
            <a:solidFill>
              <a:schemeClr val="bg2">
                <a:lumMod val="25000"/>
              </a:schemeClr>
            </a:solidFill>
          </a:endParaRPr>
        </a:p>
      </dgm:t>
    </dgm:pt>
    <dgm:pt modelId="{1B8243C1-534F-459C-8D28-87EEC148B367}">
      <dgm:prSet custT="1"/>
      <dgm:spPr/>
      <dgm:t>
        <a:bodyPr/>
        <a:lstStyle/>
        <a:p>
          <a:r>
            <a:rPr lang="pt-BR" sz="1600" dirty="0">
              <a:solidFill>
                <a:schemeClr val="bg2">
                  <a:lumMod val="25000"/>
                </a:schemeClr>
              </a:solidFill>
            </a:rPr>
            <a:t>Representam uma grande ameaça à segurança, exigindo respostas rápidas e soluções alternativas.</a:t>
          </a:r>
          <a:endParaRPr lang="en-US" sz="1600" dirty="0">
            <a:solidFill>
              <a:schemeClr val="bg2">
                <a:lumMod val="25000"/>
              </a:schemeClr>
            </a:solidFill>
          </a:endParaRPr>
        </a:p>
      </dgm:t>
    </dgm:pt>
    <dgm:pt modelId="{AB5C93C9-858C-4955-9601-6977C4A0200F}" type="parTrans" cxnId="{B2B3AE91-2848-444A-8CD0-F414A85FD047}">
      <dgm:prSet/>
      <dgm:spPr/>
      <dgm:t>
        <a:bodyPr/>
        <a:lstStyle/>
        <a:p>
          <a:endParaRPr lang="en-US">
            <a:solidFill>
              <a:schemeClr val="bg2">
                <a:lumMod val="25000"/>
              </a:schemeClr>
            </a:solidFill>
          </a:endParaRPr>
        </a:p>
      </dgm:t>
    </dgm:pt>
    <dgm:pt modelId="{6BA38C9C-7684-4939-9737-A812EAD274CC}" type="sibTrans" cxnId="{B2B3AE91-2848-444A-8CD0-F414A85FD047}">
      <dgm:prSet/>
      <dgm:spPr/>
      <dgm:t>
        <a:bodyPr/>
        <a:lstStyle/>
        <a:p>
          <a:endParaRPr lang="en-US">
            <a:solidFill>
              <a:schemeClr val="bg2">
                <a:lumMod val="25000"/>
              </a:schemeClr>
            </a:solidFill>
          </a:endParaRPr>
        </a:p>
      </dgm:t>
    </dgm:pt>
    <dgm:pt modelId="{4A604750-141E-4330-8946-A4CDDAA09A7A}" type="pres">
      <dgm:prSet presAssocID="{7E7988CB-6432-49FA-A345-3A79BD802D7E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B87482EE-FFD9-4FC5-92EB-E28613C4E640}" type="pres">
      <dgm:prSet presAssocID="{12075EB6-B8B5-48DC-A551-9BDA90CD10F5}" presName="hierRoot1" presStyleCnt="0"/>
      <dgm:spPr/>
    </dgm:pt>
    <dgm:pt modelId="{6DC9ADFA-61DE-421C-8BDB-941BC42DF948}" type="pres">
      <dgm:prSet presAssocID="{12075EB6-B8B5-48DC-A551-9BDA90CD10F5}" presName="composite" presStyleCnt="0"/>
      <dgm:spPr/>
    </dgm:pt>
    <dgm:pt modelId="{C14F1A77-33A3-479C-89C2-3CF2F376A0E9}" type="pres">
      <dgm:prSet presAssocID="{12075EB6-B8B5-48DC-A551-9BDA90CD10F5}" presName="background" presStyleLbl="node0" presStyleIdx="0" presStyleCnt="4"/>
      <dgm:spPr>
        <a:solidFill>
          <a:schemeClr val="accent3"/>
        </a:solidFill>
      </dgm:spPr>
    </dgm:pt>
    <dgm:pt modelId="{5D1457B8-F8F7-466F-BCD7-1B45FF1C9C9D}" type="pres">
      <dgm:prSet presAssocID="{12075EB6-B8B5-48DC-A551-9BDA90CD10F5}" presName="text" presStyleLbl="fgAcc0" presStyleIdx="0" presStyleCnt="4" custScaleY="174613">
        <dgm:presLayoutVars>
          <dgm:chPref val="3"/>
        </dgm:presLayoutVars>
      </dgm:prSet>
      <dgm:spPr/>
    </dgm:pt>
    <dgm:pt modelId="{C71DAA00-4D35-4C21-894E-BDD1D1B1EC8A}" type="pres">
      <dgm:prSet presAssocID="{12075EB6-B8B5-48DC-A551-9BDA90CD10F5}" presName="hierChild2" presStyleCnt="0"/>
      <dgm:spPr/>
    </dgm:pt>
    <dgm:pt modelId="{32F3050C-D0B2-41A2-8668-80A56D7C7509}" type="pres">
      <dgm:prSet presAssocID="{0B8E010E-A3F4-49AA-B116-39FC7D7C819C}" presName="hierRoot1" presStyleCnt="0"/>
      <dgm:spPr/>
    </dgm:pt>
    <dgm:pt modelId="{95D42749-BD5A-4C3D-B768-BF3B95E6D839}" type="pres">
      <dgm:prSet presAssocID="{0B8E010E-A3F4-49AA-B116-39FC7D7C819C}" presName="composite" presStyleCnt="0"/>
      <dgm:spPr/>
    </dgm:pt>
    <dgm:pt modelId="{96DC0CAE-87F7-446D-96E5-AC3D7BECC541}" type="pres">
      <dgm:prSet presAssocID="{0B8E010E-A3F4-49AA-B116-39FC7D7C819C}" presName="background" presStyleLbl="node0" presStyleIdx="1" presStyleCnt="4"/>
      <dgm:spPr>
        <a:solidFill>
          <a:schemeClr val="accent3"/>
        </a:solidFill>
      </dgm:spPr>
    </dgm:pt>
    <dgm:pt modelId="{89B3B623-CF7E-4EA2-B77A-22E6AE0CF7B9}" type="pres">
      <dgm:prSet presAssocID="{0B8E010E-A3F4-49AA-B116-39FC7D7C819C}" presName="text" presStyleLbl="fgAcc0" presStyleIdx="1" presStyleCnt="4" custScaleY="174613">
        <dgm:presLayoutVars>
          <dgm:chPref val="3"/>
        </dgm:presLayoutVars>
      </dgm:prSet>
      <dgm:spPr/>
    </dgm:pt>
    <dgm:pt modelId="{ACF2D6A3-BB58-49FF-B40D-279343DD3E2D}" type="pres">
      <dgm:prSet presAssocID="{0B8E010E-A3F4-49AA-B116-39FC7D7C819C}" presName="hierChild2" presStyleCnt="0"/>
      <dgm:spPr/>
    </dgm:pt>
    <dgm:pt modelId="{727C1AE4-20A4-4E9D-816F-19FE3494761A}" type="pres">
      <dgm:prSet presAssocID="{A0601D2A-DB9B-4DA7-A507-2F04F90766B4}" presName="hierRoot1" presStyleCnt="0"/>
      <dgm:spPr/>
    </dgm:pt>
    <dgm:pt modelId="{137921E3-249A-4148-942E-92C57CAA117B}" type="pres">
      <dgm:prSet presAssocID="{A0601D2A-DB9B-4DA7-A507-2F04F90766B4}" presName="composite" presStyleCnt="0"/>
      <dgm:spPr/>
    </dgm:pt>
    <dgm:pt modelId="{61CD1C20-576A-4D9B-9DC9-3253490E7ADF}" type="pres">
      <dgm:prSet presAssocID="{A0601D2A-DB9B-4DA7-A507-2F04F90766B4}" presName="background" presStyleLbl="node0" presStyleIdx="2" presStyleCnt="4"/>
      <dgm:spPr>
        <a:solidFill>
          <a:schemeClr val="accent3"/>
        </a:solidFill>
      </dgm:spPr>
    </dgm:pt>
    <dgm:pt modelId="{1B50092F-DD54-453D-A557-FB54E2A2E0C7}" type="pres">
      <dgm:prSet presAssocID="{A0601D2A-DB9B-4DA7-A507-2F04F90766B4}" presName="text" presStyleLbl="fgAcc0" presStyleIdx="2" presStyleCnt="4" custScaleY="174613">
        <dgm:presLayoutVars>
          <dgm:chPref val="3"/>
        </dgm:presLayoutVars>
      </dgm:prSet>
      <dgm:spPr/>
    </dgm:pt>
    <dgm:pt modelId="{47A8D133-2FEE-484F-A349-77787246A1F5}" type="pres">
      <dgm:prSet presAssocID="{A0601D2A-DB9B-4DA7-A507-2F04F90766B4}" presName="hierChild2" presStyleCnt="0"/>
      <dgm:spPr/>
    </dgm:pt>
    <dgm:pt modelId="{CBD32757-81E0-47FF-BDBE-F61DE1D071D5}" type="pres">
      <dgm:prSet presAssocID="{1B8243C1-534F-459C-8D28-87EEC148B367}" presName="hierRoot1" presStyleCnt="0"/>
      <dgm:spPr/>
    </dgm:pt>
    <dgm:pt modelId="{FF0727E8-9E43-407A-B2AA-AF7266BD7EE4}" type="pres">
      <dgm:prSet presAssocID="{1B8243C1-534F-459C-8D28-87EEC148B367}" presName="composite" presStyleCnt="0"/>
      <dgm:spPr/>
    </dgm:pt>
    <dgm:pt modelId="{A00481DF-67AB-4EC3-BBA9-7DACF3F52DFF}" type="pres">
      <dgm:prSet presAssocID="{1B8243C1-534F-459C-8D28-87EEC148B367}" presName="background" presStyleLbl="node0" presStyleIdx="3" presStyleCnt="4"/>
      <dgm:spPr>
        <a:solidFill>
          <a:schemeClr val="accent3"/>
        </a:solidFill>
      </dgm:spPr>
    </dgm:pt>
    <dgm:pt modelId="{BF5A5893-D42A-4CEC-A7F9-585DAC2BF0E8}" type="pres">
      <dgm:prSet presAssocID="{1B8243C1-534F-459C-8D28-87EEC148B367}" presName="text" presStyleLbl="fgAcc0" presStyleIdx="3" presStyleCnt="4" custScaleY="174613">
        <dgm:presLayoutVars>
          <dgm:chPref val="3"/>
        </dgm:presLayoutVars>
      </dgm:prSet>
      <dgm:spPr/>
    </dgm:pt>
    <dgm:pt modelId="{51583BCE-C67C-40D0-9324-8A6C30C8A821}" type="pres">
      <dgm:prSet presAssocID="{1B8243C1-534F-459C-8D28-87EEC148B367}" presName="hierChild2" presStyleCnt="0"/>
      <dgm:spPr/>
    </dgm:pt>
  </dgm:ptLst>
  <dgm:cxnLst>
    <dgm:cxn modelId="{1C18A236-92FC-48DE-AF05-945D84E4E5C0}" srcId="{7E7988CB-6432-49FA-A345-3A79BD802D7E}" destId="{0B8E010E-A3F4-49AA-B116-39FC7D7C819C}" srcOrd="1" destOrd="0" parTransId="{9DB1F3AA-6C6B-4458-8B75-991FF9AE4709}" sibTransId="{FADFA690-52C6-424A-A3A4-E2297FDDCBEA}"/>
    <dgm:cxn modelId="{5A62503D-6476-4891-90E1-3F265BC516C4}" type="presOf" srcId="{12075EB6-B8B5-48DC-A551-9BDA90CD10F5}" destId="{5D1457B8-F8F7-466F-BCD7-1B45FF1C9C9D}" srcOrd="0" destOrd="0" presId="urn:microsoft.com/office/officeart/2005/8/layout/hierarchy1"/>
    <dgm:cxn modelId="{88818543-3FF4-4C4F-B501-C0AF70A73E1D}" type="presOf" srcId="{A0601D2A-DB9B-4DA7-A507-2F04F90766B4}" destId="{1B50092F-DD54-453D-A557-FB54E2A2E0C7}" srcOrd="0" destOrd="0" presId="urn:microsoft.com/office/officeart/2005/8/layout/hierarchy1"/>
    <dgm:cxn modelId="{A8D11878-2A88-4FEF-8D6D-1AF2643CC563}" srcId="{7E7988CB-6432-49FA-A345-3A79BD802D7E}" destId="{12075EB6-B8B5-48DC-A551-9BDA90CD10F5}" srcOrd="0" destOrd="0" parTransId="{BF238AB6-E5DC-4F70-B3CD-B8F671165A44}" sibTransId="{B12E851F-1AD8-48B9-A841-54BA0BBD308B}"/>
    <dgm:cxn modelId="{155F975A-94E6-436E-A899-6596BE865333}" type="presOf" srcId="{0B8E010E-A3F4-49AA-B116-39FC7D7C819C}" destId="{89B3B623-CF7E-4EA2-B77A-22E6AE0CF7B9}" srcOrd="0" destOrd="0" presId="urn:microsoft.com/office/officeart/2005/8/layout/hierarchy1"/>
    <dgm:cxn modelId="{B2B3AE91-2848-444A-8CD0-F414A85FD047}" srcId="{7E7988CB-6432-49FA-A345-3A79BD802D7E}" destId="{1B8243C1-534F-459C-8D28-87EEC148B367}" srcOrd="3" destOrd="0" parTransId="{AB5C93C9-858C-4955-9601-6977C4A0200F}" sibTransId="{6BA38C9C-7684-4939-9737-A812EAD274CC}"/>
    <dgm:cxn modelId="{E544D8A9-44FE-4D53-B87D-97A248D2FB76}" srcId="{7E7988CB-6432-49FA-A345-3A79BD802D7E}" destId="{A0601D2A-DB9B-4DA7-A507-2F04F90766B4}" srcOrd="2" destOrd="0" parTransId="{E3011432-FB79-4295-815B-C7B4DF9A67D2}" sibTransId="{BC415C30-17F5-4A79-91CC-9A3F58466B82}"/>
    <dgm:cxn modelId="{2A7C2DAC-9697-4DED-B99E-33A8FE861D50}" type="presOf" srcId="{1B8243C1-534F-459C-8D28-87EEC148B367}" destId="{BF5A5893-D42A-4CEC-A7F9-585DAC2BF0E8}" srcOrd="0" destOrd="0" presId="urn:microsoft.com/office/officeart/2005/8/layout/hierarchy1"/>
    <dgm:cxn modelId="{454889E2-DC71-4929-A247-2E8A8A86021A}" type="presOf" srcId="{7E7988CB-6432-49FA-A345-3A79BD802D7E}" destId="{4A604750-141E-4330-8946-A4CDDAA09A7A}" srcOrd="0" destOrd="0" presId="urn:microsoft.com/office/officeart/2005/8/layout/hierarchy1"/>
    <dgm:cxn modelId="{2CB7250E-8F46-4B8C-A0F4-81D42FFE101D}" type="presParOf" srcId="{4A604750-141E-4330-8946-A4CDDAA09A7A}" destId="{B87482EE-FFD9-4FC5-92EB-E28613C4E640}" srcOrd="0" destOrd="0" presId="urn:microsoft.com/office/officeart/2005/8/layout/hierarchy1"/>
    <dgm:cxn modelId="{8FE8CCD3-123B-4B75-BDB0-74A74285DA75}" type="presParOf" srcId="{B87482EE-FFD9-4FC5-92EB-E28613C4E640}" destId="{6DC9ADFA-61DE-421C-8BDB-941BC42DF948}" srcOrd="0" destOrd="0" presId="urn:microsoft.com/office/officeart/2005/8/layout/hierarchy1"/>
    <dgm:cxn modelId="{8B28DD98-A7DD-43C6-B3BB-5A9A9D90F121}" type="presParOf" srcId="{6DC9ADFA-61DE-421C-8BDB-941BC42DF948}" destId="{C14F1A77-33A3-479C-89C2-3CF2F376A0E9}" srcOrd="0" destOrd="0" presId="urn:microsoft.com/office/officeart/2005/8/layout/hierarchy1"/>
    <dgm:cxn modelId="{6714C8CE-94D2-4A50-9F62-8A72DBCE7592}" type="presParOf" srcId="{6DC9ADFA-61DE-421C-8BDB-941BC42DF948}" destId="{5D1457B8-F8F7-466F-BCD7-1B45FF1C9C9D}" srcOrd="1" destOrd="0" presId="urn:microsoft.com/office/officeart/2005/8/layout/hierarchy1"/>
    <dgm:cxn modelId="{15CF098C-F514-4D0E-9E73-85E5211612FA}" type="presParOf" srcId="{B87482EE-FFD9-4FC5-92EB-E28613C4E640}" destId="{C71DAA00-4D35-4C21-894E-BDD1D1B1EC8A}" srcOrd="1" destOrd="0" presId="urn:microsoft.com/office/officeart/2005/8/layout/hierarchy1"/>
    <dgm:cxn modelId="{605A0ACC-5616-41E3-8A6C-9F838BE69190}" type="presParOf" srcId="{4A604750-141E-4330-8946-A4CDDAA09A7A}" destId="{32F3050C-D0B2-41A2-8668-80A56D7C7509}" srcOrd="1" destOrd="0" presId="urn:microsoft.com/office/officeart/2005/8/layout/hierarchy1"/>
    <dgm:cxn modelId="{0A3DF57C-EAEE-4146-9C9E-7F0D706AF3B2}" type="presParOf" srcId="{32F3050C-D0B2-41A2-8668-80A56D7C7509}" destId="{95D42749-BD5A-4C3D-B768-BF3B95E6D839}" srcOrd="0" destOrd="0" presId="urn:microsoft.com/office/officeart/2005/8/layout/hierarchy1"/>
    <dgm:cxn modelId="{054DDF32-59D1-41E4-9225-626F3F2B35B7}" type="presParOf" srcId="{95D42749-BD5A-4C3D-B768-BF3B95E6D839}" destId="{96DC0CAE-87F7-446D-96E5-AC3D7BECC541}" srcOrd="0" destOrd="0" presId="urn:microsoft.com/office/officeart/2005/8/layout/hierarchy1"/>
    <dgm:cxn modelId="{4B6EBA92-3A62-42B1-8208-4E0F9A60D376}" type="presParOf" srcId="{95D42749-BD5A-4C3D-B768-BF3B95E6D839}" destId="{89B3B623-CF7E-4EA2-B77A-22E6AE0CF7B9}" srcOrd="1" destOrd="0" presId="urn:microsoft.com/office/officeart/2005/8/layout/hierarchy1"/>
    <dgm:cxn modelId="{431DED0F-CB8A-4082-BF03-66B5D19E0D1B}" type="presParOf" srcId="{32F3050C-D0B2-41A2-8668-80A56D7C7509}" destId="{ACF2D6A3-BB58-49FF-B40D-279343DD3E2D}" srcOrd="1" destOrd="0" presId="urn:microsoft.com/office/officeart/2005/8/layout/hierarchy1"/>
    <dgm:cxn modelId="{780B88EA-D4C8-4301-A826-4EA95A17BE7E}" type="presParOf" srcId="{4A604750-141E-4330-8946-A4CDDAA09A7A}" destId="{727C1AE4-20A4-4E9D-816F-19FE3494761A}" srcOrd="2" destOrd="0" presId="urn:microsoft.com/office/officeart/2005/8/layout/hierarchy1"/>
    <dgm:cxn modelId="{3A219D0D-AAA1-4B20-ADE3-554164876E21}" type="presParOf" srcId="{727C1AE4-20A4-4E9D-816F-19FE3494761A}" destId="{137921E3-249A-4148-942E-92C57CAA117B}" srcOrd="0" destOrd="0" presId="urn:microsoft.com/office/officeart/2005/8/layout/hierarchy1"/>
    <dgm:cxn modelId="{C0337C0B-D49A-4CFE-94C1-4B803B8E229A}" type="presParOf" srcId="{137921E3-249A-4148-942E-92C57CAA117B}" destId="{61CD1C20-576A-4D9B-9DC9-3253490E7ADF}" srcOrd="0" destOrd="0" presId="urn:microsoft.com/office/officeart/2005/8/layout/hierarchy1"/>
    <dgm:cxn modelId="{D615C54E-C220-48B6-8858-5C114030ADFA}" type="presParOf" srcId="{137921E3-249A-4148-942E-92C57CAA117B}" destId="{1B50092F-DD54-453D-A557-FB54E2A2E0C7}" srcOrd="1" destOrd="0" presId="urn:microsoft.com/office/officeart/2005/8/layout/hierarchy1"/>
    <dgm:cxn modelId="{83036A4B-BE10-4500-92DE-C704BA9B4A9F}" type="presParOf" srcId="{727C1AE4-20A4-4E9D-816F-19FE3494761A}" destId="{47A8D133-2FEE-484F-A349-77787246A1F5}" srcOrd="1" destOrd="0" presId="urn:microsoft.com/office/officeart/2005/8/layout/hierarchy1"/>
    <dgm:cxn modelId="{BD73F069-F391-4AE4-8456-B4F15D7FC924}" type="presParOf" srcId="{4A604750-141E-4330-8946-A4CDDAA09A7A}" destId="{CBD32757-81E0-47FF-BDBE-F61DE1D071D5}" srcOrd="3" destOrd="0" presId="urn:microsoft.com/office/officeart/2005/8/layout/hierarchy1"/>
    <dgm:cxn modelId="{EB729CCF-7DCD-4217-A73D-CF91516AB74A}" type="presParOf" srcId="{CBD32757-81E0-47FF-BDBE-F61DE1D071D5}" destId="{FF0727E8-9E43-407A-B2AA-AF7266BD7EE4}" srcOrd="0" destOrd="0" presId="urn:microsoft.com/office/officeart/2005/8/layout/hierarchy1"/>
    <dgm:cxn modelId="{5346C88B-6AC1-45C6-B264-6BDEF05B8879}" type="presParOf" srcId="{FF0727E8-9E43-407A-B2AA-AF7266BD7EE4}" destId="{A00481DF-67AB-4EC3-BBA9-7DACF3F52DFF}" srcOrd="0" destOrd="0" presId="urn:microsoft.com/office/officeart/2005/8/layout/hierarchy1"/>
    <dgm:cxn modelId="{7C81228C-0134-4DCA-A2B8-7408005876A7}" type="presParOf" srcId="{FF0727E8-9E43-407A-B2AA-AF7266BD7EE4}" destId="{BF5A5893-D42A-4CEC-A7F9-585DAC2BF0E8}" srcOrd="1" destOrd="0" presId="urn:microsoft.com/office/officeart/2005/8/layout/hierarchy1"/>
    <dgm:cxn modelId="{D763999C-77CA-496C-9C9D-03395700F11E}" type="presParOf" srcId="{CBD32757-81E0-47FF-BDBE-F61DE1D071D5}" destId="{51583BCE-C67C-40D0-9324-8A6C30C8A821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6.xml><?xml version="1.0" encoding="utf-8"?>
<dgm:dataModel xmlns:dgm="http://schemas.openxmlformats.org/drawingml/2006/diagram" xmlns:a="http://schemas.openxmlformats.org/drawingml/2006/main">
  <dgm:ptLst>
    <dgm:pt modelId="{B2C2B285-7880-4120-AA75-26E9DEF97F94}" type="doc">
      <dgm:prSet loTypeId="urn:microsoft.com/office/officeart/2005/8/layout/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9199744-2259-4EC0-A306-82CA61A8F7EC}">
      <dgm:prSet custT="1"/>
      <dgm:spPr>
        <a:solidFill>
          <a:schemeClr val="accent3"/>
        </a:solidFill>
      </dgm:spPr>
      <dgm:t>
        <a:bodyPr/>
        <a:lstStyle/>
        <a:p>
          <a:r>
            <a:rPr lang="pt-BR" sz="1600" dirty="0">
              <a:solidFill>
                <a:schemeClr val="bg2">
                  <a:lumMod val="25000"/>
                </a:schemeClr>
              </a:solidFill>
            </a:rPr>
            <a:t>A exploração de Buffer Overflow envolve o envio de código malicioso (</a:t>
          </a:r>
          <a:r>
            <a:rPr lang="pt-BR" sz="1600" dirty="0" err="1">
              <a:solidFill>
                <a:schemeClr val="bg2">
                  <a:lumMod val="25000"/>
                </a:schemeClr>
              </a:solidFill>
            </a:rPr>
            <a:t>payload</a:t>
          </a:r>
          <a:r>
            <a:rPr lang="pt-BR" sz="1600" dirty="0">
              <a:solidFill>
                <a:schemeClr val="bg2">
                  <a:lumMod val="25000"/>
                </a:schemeClr>
              </a:solidFill>
            </a:rPr>
            <a:t>) para a memória.</a:t>
          </a:r>
          <a:endParaRPr lang="en-US" sz="1600" dirty="0">
            <a:solidFill>
              <a:schemeClr val="bg2">
                <a:lumMod val="25000"/>
              </a:schemeClr>
            </a:solidFill>
          </a:endParaRPr>
        </a:p>
      </dgm:t>
    </dgm:pt>
    <dgm:pt modelId="{3E6A3069-1EB8-4D4D-BC0F-EFEE8CB1F237}" type="parTrans" cxnId="{21C9713B-E3BB-4D11-AEBC-8819E06259CB}">
      <dgm:prSet/>
      <dgm:spPr/>
      <dgm:t>
        <a:bodyPr/>
        <a:lstStyle/>
        <a:p>
          <a:endParaRPr lang="en-US"/>
        </a:p>
      </dgm:t>
    </dgm:pt>
    <dgm:pt modelId="{1C1E6A2A-F140-453E-8ABC-EA20F547BD30}" type="sibTrans" cxnId="{21C9713B-E3BB-4D11-AEBC-8819E06259CB}">
      <dgm:prSet/>
      <dgm:spPr>
        <a:solidFill>
          <a:schemeClr val="tx1"/>
        </a:solidFill>
      </dgm:spPr>
      <dgm:t>
        <a:bodyPr/>
        <a:lstStyle/>
        <a:p>
          <a:endParaRPr lang="en-US"/>
        </a:p>
      </dgm:t>
    </dgm:pt>
    <dgm:pt modelId="{2593C206-DEFD-4E35-B81B-C900B2110E7A}">
      <dgm:prSet custT="1"/>
      <dgm:spPr>
        <a:solidFill>
          <a:schemeClr val="accent3"/>
        </a:solidFill>
      </dgm:spPr>
      <dgm:t>
        <a:bodyPr/>
        <a:lstStyle/>
        <a:p>
          <a:r>
            <a:rPr lang="pt-BR" sz="1600" dirty="0">
              <a:solidFill>
                <a:schemeClr val="bg2">
                  <a:lumMod val="25000"/>
                </a:schemeClr>
              </a:solidFill>
            </a:rPr>
            <a:t>O código é executado ao manipular a sequência original do programa.</a:t>
          </a:r>
          <a:endParaRPr lang="en-US" sz="1600" dirty="0">
            <a:solidFill>
              <a:schemeClr val="bg2">
                <a:lumMod val="25000"/>
              </a:schemeClr>
            </a:solidFill>
          </a:endParaRPr>
        </a:p>
      </dgm:t>
    </dgm:pt>
    <dgm:pt modelId="{9C02383F-D573-4DF7-BC5D-02EF6414A7FD}" type="parTrans" cxnId="{C622035C-6FFA-47D9-B261-FAE7E1A311C5}">
      <dgm:prSet/>
      <dgm:spPr/>
      <dgm:t>
        <a:bodyPr/>
        <a:lstStyle/>
        <a:p>
          <a:endParaRPr lang="en-US"/>
        </a:p>
      </dgm:t>
    </dgm:pt>
    <dgm:pt modelId="{A309F3F0-57B6-4F4F-8914-EB0992353E9E}" type="sibTrans" cxnId="{C622035C-6FFA-47D9-B261-FAE7E1A311C5}">
      <dgm:prSet/>
      <dgm:spPr>
        <a:solidFill>
          <a:schemeClr val="tx1"/>
        </a:solidFill>
      </dgm:spPr>
      <dgm:t>
        <a:bodyPr/>
        <a:lstStyle/>
        <a:p>
          <a:endParaRPr lang="en-US"/>
        </a:p>
      </dgm:t>
    </dgm:pt>
    <dgm:pt modelId="{2497AA99-4FDC-4F49-B587-6DEE4ABC2139}">
      <dgm:prSet custT="1"/>
      <dgm:spPr>
        <a:solidFill>
          <a:schemeClr val="accent3"/>
        </a:solidFill>
      </dgm:spPr>
      <dgm:t>
        <a:bodyPr/>
        <a:lstStyle/>
        <a:p>
          <a:r>
            <a:rPr lang="pt-BR" sz="1600" dirty="0">
              <a:solidFill>
                <a:schemeClr val="bg2">
                  <a:lumMod val="25000"/>
                </a:schemeClr>
              </a:solidFill>
            </a:rPr>
            <a:t>Isso permite que os atacantes executem comandos maliciosos ou tomem controle do sistema.</a:t>
          </a:r>
          <a:endParaRPr lang="en-US" sz="1600" dirty="0">
            <a:solidFill>
              <a:schemeClr val="bg2">
                <a:lumMod val="25000"/>
              </a:schemeClr>
            </a:solidFill>
          </a:endParaRPr>
        </a:p>
      </dgm:t>
    </dgm:pt>
    <dgm:pt modelId="{CA14BC8F-D285-4C03-AD9D-4D4D997E8A55}" type="parTrans" cxnId="{ED2AAFEB-4823-4447-9CB9-C5BB1B07E093}">
      <dgm:prSet/>
      <dgm:spPr/>
      <dgm:t>
        <a:bodyPr/>
        <a:lstStyle/>
        <a:p>
          <a:endParaRPr lang="en-US"/>
        </a:p>
      </dgm:t>
    </dgm:pt>
    <dgm:pt modelId="{E2F5597F-9A0B-432F-B1F3-0BA11B29AC4F}" type="sibTrans" cxnId="{ED2AAFEB-4823-4447-9CB9-C5BB1B07E093}">
      <dgm:prSet/>
      <dgm:spPr>
        <a:solidFill>
          <a:schemeClr val="tx1"/>
        </a:solidFill>
      </dgm:spPr>
      <dgm:t>
        <a:bodyPr/>
        <a:lstStyle/>
        <a:p>
          <a:endParaRPr lang="en-US"/>
        </a:p>
      </dgm:t>
    </dgm:pt>
    <dgm:pt modelId="{3019393D-8813-41C7-9735-6BD78A38DBEA}">
      <dgm:prSet custT="1"/>
      <dgm:spPr>
        <a:solidFill>
          <a:schemeClr val="accent3"/>
        </a:solidFill>
      </dgm:spPr>
      <dgm:t>
        <a:bodyPr/>
        <a:lstStyle/>
        <a:p>
          <a:r>
            <a:rPr lang="pt-BR" sz="1600" dirty="0">
              <a:solidFill>
                <a:schemeClr val="bg2">
                  <a:lumMod val="25000"/>
                </a:schemeClr>
              </a:solidFill>
            </a:rPr>
            <a:t>Vulnerabilidade grave que exige medidas de segurança para prevenir ou detectar esses ataques.</a:t>
          </a:r>
          <a:endParaRPr lang="en-US" sz="1600" dirty="0">
            <a:solidFill>
              <a:schemeClr val="bg2">
                <a:lumMod val="25000"/>
              </a:schemeClr>
            </a:solidFill>
          </a:endParaRPr>
        </a:p>
      </dgm:t>
    </dgm:pt>
    <dgm:pt modelId="{7B2361EF-7BEF-42C4-BD9A-2C9AE814F55F}" type="parTrans" cxnId="{6E894AA9-DDD8-479B-A958-96367F2DA5A4}">
      <dgm:prSet/>
      <dgm:spPr/>
      <dgm:t>
        <a:bodyPr/>
        <a:lstStyle/>
        <a:p>
          <a:endParaRPr lang="en-US"/>
        </a:p>
      </dgm:t>
    </dgm:pt>
    <dgm:pt modelId="{152DF5FB-6E63-463B-A6DC-3352790A498D}" type="sibTrans" cxnId="{6E894AA9-DDD8-479B-A958-96367F2DA5A4}">
      <dgm:prSet/>
      <dgm:spPr/>
      <dgm:t>
        <a:bodyPr/>
        <a:lstStyle/>
        <a:p>
          <a:endParaRPr lang="en-US"/>
        </a:p>
      </dgm:t>
    </dgm:pt>
    <dgm:pt modelId="{76BC6A92-CDF7-4779-8B85-3A1CA4FB4DD4}" type="pres">
      <dgm:prSet presAssocID="{B2C2B285-7880-4120-AA75-26E9DEF97F94}" presName="diagram" presStyleCnt="0">
        <dgm:presLayoutVars>
          <dgm:dir/>
          <dgm:resizeHandles val="exact"/>
        </dgm:presLayoutVars>
      </dgm:prSet>
      <dgm:spPr/>
    </dgm:pt>
    <dgm:pt modelId="{8E5F79C1-4287-4683-97F8-00A30E28CB83}" type="pres">
      <dgm:prSet presAssocID="{E9199744-2259-4EC0-A306-82CA61A8F7EC}" presName="node" presStyleLbl="node1" presStyleIdx="0" presStyleCnt="4" custScaleY="205392" custLinFactNeighborY="-971">
        <dgm:presLayoutVars>
          <dgm:bulletEnabled val="1"/>
        </dgm:presLayoutVars>
      </dgm:prSet>
      <dgm:spPr/>
    </dgm:pt>
    <dgm:pt modelId="{46EB7023-C74A-4153-AC1A-BFE2E59C2C9D}" type="pres">
      <dgm:prSet presAssocID="{1C1E6A2A-F140-453E-8ABC-EA20F547BD30}" presName="sibTrans" presStyleLbl="sibTrans2D1" presStyleIdx="0" presStyleCnt="3"/>
      <dgm:spPr/>
    </dgm:pt>
    <dgm:pt modelId="{750E38C8-B50E-46C2-83D8-806EA6FC6DE3}" type="pres">
      <dgm:prSet presAssocID="{1C1E6A2A-F140-453E-8ABC-EA20F547BD30}" presName="connectorText" presStyleLbl="sibTrans2D1" presStyleIdx="0" presStyleCnt="3"/>
      <dgm:spPr/>
    </dgm:pt>
    <dgm:pt modelId="{DA4CE71E-1610-47D7-BBBE-11D58701193F}" type="pres">
      <dgm:prSet presAssocID="{2593C206-DEFD-4E35-B81B-C900B2110E7A}" presName="node" presStyleLbl="node1" presStyleIdx="1" presStyleCnt="4" custScaleY="205392" custLinFactNeighborY="-971">
        <dgm:presLayoutVars>
          <dgm:bulletEnabled val="1"/>
        </dgm:presLayoutVars>
      </dgm:prSet>
      <dgm:spPr/>
    </dgm:pt>
    <dgm:pt modelId="{1CC9477D-DF4F-4807-80C0-252261AA9051}" type="pres">
      <dgm:prSet presAssocID="{A309F3F0-57B6-4F4F-8914-EB0992353E9E}" presName="sibTrans" presStyleLbl="sibTrans2D1" presStyleIdx="1" presStyleCnt="3"/>
      <dgm:spPr/>
    </dgm:pt>
    <dgm:pt modelId="{D6A61EDB-8A97-415A-8A2C-5CE472562432}" type="pres">
      <dgm:prSet presAssocID="{A309F3F0-57B6-4F4F-8914-EB0992353E9E}" presName="connectorText" presStyleLbl="sibTrans2D1" presStyleIdx="1" presStyleCnt="3"/>
      <dgm:spPr/>
    </dgm:pt>
    <dgm:pt modelId="{2FB14E52-443F-4281-833D-EBF10B921AF0}" type="pres">
      <dgm:prSet presAssocID="{2497AA99-4FDC-4F49-B587-6DEE4ABC2139}" presName="node" presStyleLbl="node1" presStyleIdx="2" presStyleCnt="4" custScaleY="205392">
        <dgm:presLayoutVars>
          <dgm:bulletEnabled val="1"/>
        </dgm:presLayoutVars>
      </dgm:prSet>
      <dgm:spPr/>
    </dgm:pt>
    <dgm:pt modelId="{B5B27696-8DBB-4629-9403-C06FC09483EE}" type="pres">
      <dgm:prSet presAssocID="{E2F5597F-9A0B-432F-B1F3-0BA11B29AC4F}" presName="sibTrans" presStyleLbl="sibTrans2D1" presStyleIdx="2" presStyleCnt="3"/>
      <dgm:spPr/>
    </dgm:pt>
    <dgm:pt modelId="{A93D6FD7-BB1D-4B97-B171-5F24861A7297}" type="pres">
      <dgm:prSet presAssocID="{E2F5597F-9A0B-432F-B1F3-0BA11B29AC4F}" presName="connectorText" presStyleLbl="sibTrans2D1" presStyleIdx="2" presStyleCnt="3"/>
      <dgm:spPr/>
    </dgm:pt>
    <dgm:pt modelId="{E0628608-4FF7-452E-A519-CE72BED718B3}" type="pres">
      <dgm:prSet presAssocID="{3019393D-8813-41C7-9735-6BD78A38DBEA}" presName="node" presStyleLbl="node1" presStyleIdx="3" presStyleCnt="4" custScaleY="205392">
        <dgm:presLayoutVars>
          <dgm:bulletEnabled val="1"/>
        </dgm:presLayoutVars>
      </dgm:prSet>
      <dgm:spPr/>
    </dgm:pt>
  </dgm:ptLst>
  <dgm:cxnLst>
    <dgm:cxn modelId="{1C2B6B0C-950B-4E94-8FA0-3961BD9787B6}" type="presOf" srcId="{2593C206-DEFD-4E35-B81B-C900B2110E7A}" destId="{DA4CE71E-1610-47D7-BBBE-11D58701193F}" srcOrd="0" destOrd="0" presId="urn:microsoft.com/office/officeart/2005/8/layout/process5"/>
    <dgm:cxn modelId="{C6D95A1B-896F-4F61-8F57-D1812EF71B90}" type="presOf" srcId="{1C1E6A2A-F140-453E-8ABC-EA20F547BD30}" destId="{750E38C8-B50E-46C2-83D8-806EA6FC6DE3}" srcOrd="1" destOrd="0" presId="urn:microsoft.com/office/officeart/2005/8/layout/process5"/>
    <dgm:cxn modelId="{4250891C-69FE-44F2-806E-AC4F5E44796D}" type="presOf" srcId="{E2F5597F-9A0B-432F-B1F3-0BA11B29AC4F}" destId="{B5B27696-8DBB-4629-9403-C06FC09483EE}" srcOrd="0" destOrd="0" presId="urn:microsoft.com/office/officeart/2005/8/layout/process5"/>
    <dgm:cxn modelId="{4448EB20-42D8-4952-AE3C-9D7213384588}" type="presOf" srcId="{3019393D-8813-41C7-9735-6BD78A38DBEA}" destId="{E0628608-4FF7-452E-A519-CE72BED718B3}" srcOrd="0" destOrd="0" presId="urn:microsoft.com/office/officeart/2005/8/layout/process5"/>
    <dgm:cxn modelId="{1E50EA30-35CE-42B4-855E-98D3D105E00A}" type="presOf" srcId="{2497AA99-4FDC-4F49-B587-6DEE4ABC2139}" destId="{2FB14E52-443F-4281-833D-EBF10B921AF0}" srcOrd="0" destOrd="0" presId="urn:microsoft.com/office/officeart/2005/8/layout/process5"/>
    <dgm:cxn modelId="{21C9713B-E3BB-4D11-AEBC-8819E06259CB}" srcId="{B2C2B285-7880-4120-AA75-26E9DEF97F94}" destId="{E9199744-2259-4EC0-A306-82CA61A8F7EC}" srcOrd="0" destOrd="0" parTransId="{3E6A3069-1EB8-4D4D-BC0F-EFEE8CB1F237}" sibTransId="{1C1E6A2A-F140-453E-8ABC-EA20F547BD30}"/>
    <dgm:cxn modelId="{C622035C-6FFA-47D9-B261-FAE7E1A311C5}" srcId="{B2C2B285-7880-4120-AA75-26E9DEF97F94}" destId="{2593C206-DEFD-4E35-B81B-C900B2110E7A}" srcOrd="1" destOrd="0" parTransId="{9C02383F-D573-4DF7-BC5D-02EF6414A7FD}" sibTransId="{A309F3F0-57B6-4F4F-8914-EB0992353E9E}"/>
    <dgm:cxn modelId="{12684B4E-5FE2-4F93-B9B5-E226614EDB3B}" type="presOf" srcId="{E9199744-2259-4EC0-A306-82CA61A8F7EC}" destId="{8E5F79C1-4287-4683-97F8-00A30E28CB83}" srcOrd="0" destOrd="0" presId="urn:microsoft.com/office/officeart/2005/8/layout/process5"/>
    <dgm:cxn modelId="{F8D17056-2B15-4ADE-9ECE-09A66036F4F0}" type="presOf" srcId="{A309F3F0-57B6-4F4F-8914-EB0992353E9E}" destId="{D6A61EDB-8A97-415A-8A2C-5CE472562432}" srcOrd="1" destOrd="0" presId="urn:microsoft.com/office/officeart/2005/8/layout/process5"/>
    <dgm:cxn modelId="{02D8977A-BF3E-45A0-BB09-E2EA232A27ED}" type="presOf" srcId="{A309F3F0-57B6-4F4F-8914-EB0992353E9E}" destId="{1CC9477D-DF4F-4807-80C0-252261AA9051}" srcOrd="0" destOrd="0" presId="urn:microsoft.com/office/officeart/2005/8/layout/process5"/>
    <dgm:cxn modelId="{6E894AA9-DDD8-479B-A958-96367F2DA5A4}" srcId="{B2C2B285-7880-4120-AA75-26E9DEF97F94}" destId="{3019393D-8813-41C7-9735-6BD78A38DBEA}" srcOrd="3" destOrd="0" parTransId="{7B2361EF-7BEF-42C4-BD9A-2C9AE814F55F}" sibTransId="{152DF5FB-6E63-463B-A6DC-3352790A498D}"/>
    <dgm:cxn modelId="{EDFCF5B9-8955-4D6B-9FB4-6B4B78CC04B7}" type="presOf" srcId="{B2C2B285-7880-4120-AA75-26E9DEF97F94}" destId="{76BC6A92-CDF7-4779-8B85-3A1CA4FB4DD4}" srcOrd="0" destOrd="0" presId="urn:microsoft.com/office/officeart/2005/8/layout/process5"/>
    <dgm:cxn modelId="{0AED79CB-8EFF-4C0D-B830-35F71FA8F78C}" type="presOf" srcId="{E2F5597F-9A0B-432F-B1F3-0BA11B29AC4F}" destId="{A93D6FD7-BB1D-4B97-B171-5F24861A7297}" srcOrd="1" destOrd="0" presId="urn:microsoft.com/office/officeart/2005/8/layout/process5"/>
    <dgm:cxn modelId="{ED2AAFEB-4823-4447-9CB9-C5BB1B07E093}" srcId="{B2C2B285-7880-4120-AA75-26E9DEF97F94}" destId="{2497AA99-4FDC-4F49-B587-6DEE4ABC2139}" srcOrd="2" destOrd="0" parTransId="{CA14BC8F-D285-4C03-AD9D-4D4D997E8A55}" sibTransId="{E2F5597F-9A0B-432F-B1F3-0BA11B29AC4F}"/>
    <dgm:cxn modelId="{737D5EEE-F51E-400B-8891-32550F81BEC1}" type="presOf" srcId="{1C1E6A2A-F140-453E-8ABC-EA20F547BD30}" destId="{46EB7023-C74A-4153-AC1A-BFE2E59C2C9D}" srcOrd="0" destOrd="0" presId="urn:microsoft.com/office/officeart/2005/8/layout/process5"/>
    <dgm:cxn modelId="{0746B6D3-7119-49E6-A784-38E3B3FF4ECA}" type="presParOf" srcId="{76BC6A92-CDF7-4779-8B85-3A1CA4FB4DD4}" destId="{8E5F79C1-4287-4683-97F8-00A30E28CB83}" srcOrd="0" destOrd="0" presId="urn:microsoft.com/office/officeart/2005/8/layout/process5"/>
    <dgm:cxn modelId="{5AA1D671-150E-4CAD-9BE3-B3281370658F}" type="presParOf" srcId="{76BC6A92-CDF7-4779-8B85-3A1CA4FB4DD4}" destId="{46EB7023-C74A-4153-AC1A-BFE2E59C2C9D}" srcOrd="1" destOrd="0" presId="urn:microsoft.com/office/officeart/2005/8/layout/process5"/>
    <dgm:cxn modelId="{9FBB0086-D4EC-48C7-B63A-4A83BF7635D3}" type="presParOf" srcId="{46EB7023-C74A-4153-AC1A-BFE2E59C2C9D}" destId="{750E38C8-B50E-46C2-83D8-806EA6FC6DE3}" srcOrd="0" destOrd="0" presId="urn:microsoft.com/office/officeart/2005/8/layout/process5"/>
    <dgm:cxn modelId="{E2940D67-F9EA-42C2-9261-D53FA488B784}" type="presParOf" srcId="{76BC6A92-CDF7-4779-8B85-3A1CA4FB4DD4}" destId="{DA4CE71E-1610-47D7-BBBE-11D58701193F}" srcOrd="2" destOrd="0" presId="urn:microsoft.com/office/officeart/2005/8/layout/process5"/>
    <dgm:cxn modelId="{EDEFD7EB-9426-4761-B727-AD8430B6D1D7}" type="presParOf" srcId="{76BC6A92-CDF7-4779-8B85-3A1CA4FB4DD4}" destId="{1CC9477D-DF4F-4807-80C0-252261AA9051}" srcOrd="3" destOrd="0" presId="urn:microsoft.com/office/officeart/2005/8/layout/process5"/>
    <dgm:cxn modelId="{273B895D-DF72-42BE-A160-2C855A030DA0}" type="presParOf" srcId="{1CC9477D-DF4F-4807-80C0-252261AA9051}" destId="{D6A61EDB-8A97-415A-8A2C-5CE472562432}" srcOrd="0" destOrd="0" presId="urn:microsoft.com/office/officeart/2005/8/layout/process5"/>
    <dgm:cxn modelId="{AD1D7D4F-A578-4440-BC57-463BD40345CE}" type="presParOf" srcId="{76BC6A92-CDF7-4779-8B85-3A1CA4FB4DD4}" destId="{2FB14E52-443F-4281-833D-EBF10B921AF0}" srcOrd="4" destOrd="0" presId="urn:microsoft.com/office/officeart/2005/8/layout/process5"/>
    <dgm:cxn modelId="{6761FBEB-B619-4894-AA4C-D517D10572BD}" type="presParOf" srcId="{76BC6A92-CDF7-4779-8B85-3A1CA4FB4DD4}" destId="{B5B27696-8DBB-4629-9403-C06FC09483EE}" srcOrd="5" destOrd="0" presId="urn:microsoft.com/office/officeart/2005/8/layout/process5"/>
    <dgm:cxn modelId="{52F71109-CA1E-4B55-8974-2CAF53E8F7ED}" type="presParOf" srcId="{B5B27696-8DBB-4629-9403-C06FC09483EE}" destId="{A93D6FD7-BB1D-4B97-B171-5F24861A7297}" srcOrd="0" destOrd="0" presId="urn:microsoft.com/office/officeart/2005/8/layout/process5"/>
    <dgm:cxn modelId="{7901792B-15B2-41A2-A720-E19BD97D4478}" type="presParOf" srcId="{76BC6A92-CDF7-4779-8B85-3A1CA4FB4DD4}" destId="{E0628608-4FF7-452E-A519-CE72BED718B3}" srcOrd="6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7.xml><?xml version="1.0" encoding="utf-8"?>
<dgm:dataModel xmlns:dgm="http://schemas.openxmlformats.org/drawingml/2006/diagram" xmlns:a="http://schemas.openxmlformats.org/drawingml/2006/main">
  <dgm:ptLst>
    <dgm:pt modelId="{C0ED8DCA-A15D-42ED-87C4-6B1D2A459AC9}" type="doc">
      <dgm:prSet loTypeId="urn:microsoft.com/office/officeart/2018/2/layout/IconCircle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1EFA61D-048E-4FB8-B95F-3A888F99F1A1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pt-BR" sz="1600" dirty="0">
              <a:solidFill>
                <a:schemeClr val="bg2">
                  <a:lumMod val="25000"/>
                </a:schemeClr>
              </a:solidFill>
            </a:rPr>
            <a:t>Instruções são operações básicas em linguagem de máquina executadas pelo processador.</a:t>
          </a:r>
          <a:endParaRPr lang="en-US" sz="1600" dirty="0">
            <a:solidFill>
              <a:schemeClr val="bg2">
                <a:lumMod val="25000"/>
              </a:schemeClr>
            </a:solidFill>
          </a:endParaRPr>
        </a:p>
      </dgm:t>
    </dgm:pt>
    <dgm:pt modelId="{51332C0F-D18D-4EC7-AE0C-2096E4BA371C}" type="parTrans" cxnId="{8DD89BD0-757A-4F90-8371-5A81FB8F69B0}">
      <dgm:prSet/>
      <dgm:spPr/>
      <dgm:t>
        <a:bodyPr/>
        <a:lstStyle/>
        <a:p>
          <a:endParaRPr lang="en-US" sz="1600">
            <a:solidFill>
              <a:schemeClr val="bg2">
                <a:lumMod val="25000"/>
              </a:schemeClr>
            </a:solidFill>
          </a:endParaRPr>
        </a:p>
      </dgm:t>
    </dgm:pt>
    <dgm:pt modelId="{008A22D5-5807-4FEE-90DA-F5B86B81A15A}" type="sibTrans" cxnId="{8DD89BD0-757A-4F90-8371-5A81FB8F69B0}">
      <dgm:prSet/>
      <dgm:spPr/>
      <dgm:t>
        <a:bodyPr/>
        <a:lstStyle/>
        <a:p>
          <a:pPr>
            <a:lnSpc>
              <a:spcPct val="100000"/>
            </a:lnSpc>
          </a:pPr>
          <a:endParaRPr lang="en-US" sz="1600">
            <a:solidFill>
              <a:schemeClr val="bg2">
                <a:lumMod val="25000"/>
              </a:schemeClr>
            </a:solidFill>
          </a:endParaRPr>
        </a:p>
      </dgm:t>
    </dgm:pt>
    <dgm:pt modelId="{F1E4155B-D96A-4E35-9BCE-F90BBC791D4B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pt-BR" sz="1600" dirty="0">
              <a:solidFill>
                <a:schemeClr val="bg2">
                  <a:lumMod val="25000"/>
                </a:schemeClr>
              </a:solidFill>
            </a:rPr>
            <a:t>Um compilador traduz o código de linguagem de programação em sequências de instruções de máquina.</a:t>
          </a:r>
          <a:endParaRPr lang="en-US" sz="1600" dirty="0">
            <a:solidFill>
              <a:schemeClr val="bg2">
                <a:lumMod val="25000"/>
              </a:schemeClr>
            </a:solidFill>
          </a:endParaRPr>
        </a:p>
      </dgm:t>
    </dgm:pt>
    <dgm:pt modelId="{731D4E2F-4978-463B-96EC-D2572F5766AD}" type="parTrans" cxnId="{E2F3F21E-19E9-4252-B372-9A5429CF8867}">
      <dgm:prSet/>
      <dgm:spPr/>
      <dgm:t>
        <a:bodyPr/>
        <a:lstStyle/>
        <a:p>
          <a:endParaRPr lang="en-US" sz="1600">
            <a:solidFill>
              <a:schemeClr val="bg2">
                <a:lumMod val="25000"/>
              </a:schemeClr>
            </a:solidFill>
          </a:endParaRPr>
        </a:p>
      </dgm:t>
    </dgm:pt>
    <dgm:pt modelId="{1B3854C9-56F2-44D5-854D-B4D6A2B2E9B4}" type="sibTrans" cxnId="{E2F3F21E-19E9-4252-B372-9A5429CF8867}">
      <dgm:prSet/>
      <dgm:spPr/>
      <dgm:t>
        <a:bodyPr/>
        <a:lstStyle/>
        <a:p>
          <a:pPr>
            <a:lnSpc>
              <a:spcPct val="100000"/>
            </a:lnSpc>
          </a:pPr>
          <a:endParaRPr lang="en-US" sz="1600">
            <a:solidFill>
              <a:schemeClr val="bg2">
                <a:lumMod val="25000"/>
              </a:schemeClr>
            </a:solidFill>
          </a:endParaRPr>
        </a:p>
      </dgm:t>
    </dgm:pt>
    <dgm:pt modelId="{2CB1A69D-5952-4C94-8927-65F3CA809E9E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pt-BR" sz="1600" dirty="0">
              <a:solidFill>
                <a:schemeClr val="bg2">
                  <a:lumMod val="25000"/>
                </a:schemeClr>
              </a:solidFill>
            </a:rPr>
            <a:t>Cada instrução tem um código chamado de </a:t>
          </a:r>
          <a:r>
            <a:rPr lang="pt-BR" sz="1600" dirty="0" err="1">
              <a:solidFill>
                <a:schemeClr val="bg2">
                  <a:lumMod val="25000"/>
                </a:schemeClr>
              </a:solidFill>
            </a:rPr>
            <a:t>opcode</a:t>
          </a:r>
          <a:r>
            <a:rPr lang="pt-BR" sz="1600" dirty="0">
              <a:solidFill>
                <a:schemeClr val="bg2">
                  <a:lumMod val="25000"/>
                </a:schemeClr>
              </a:solidFill>
            </a:rPr>
            <a:t> específico para cada tipo de processador.</a:t>
          </a:r>
          <a:endParaRPr lang="en-US" sz="1600" dirty="0">
            <a:solidFill>
              <a:schemeClr val="bg2">
                <a:lumMod val="25000"/>
              </a:schemeClr>
            </a:solidFill>
          </a:endParaRPr>
        </a:p>
      </dgm:t>
    </dgm:pt>
    <dgm:pt modelId="{955D22D4-7875-41AA-92A3-B1FC2BB72B9A}" type="parTrans" cxnId="{BA2C5E53-5C68-4C41-8AD3-213734A96361}">
      <dgm:prSet/>
      <dgm:spPr/>
      <dgm:t>
        <a:bodyPr/>
        <a:lstStyle/>
        <a:p>
          <a:endParaRPr lang="en-US" sz="1600">
            <a:solidFill>
              <a:schemeClr val="bg2">
                <a:lumMod val="25000"/>
              </a:schemeClr>
            </a:solidFill>
          </a:endParaRPr>
        </a:p>
      </dgm:t>
    </dgm:pt>
    <dgm:pt modelId="{D20AA7DC-1272-43E3-870B-F4F9EFE1E02F}" type="sibTrans" cxnId="{BA2C5E53-5C68-4C41-8AD3-213734A96361}">
      <dgm:prSet/>
      <dgm:spPr/>
      <dgm:t>
        <a:bodyPr/>
        <a:lstStyle/>
        <a:p>
          <a:pPr>
            <a:lnSpc>
              <a:spcPct val="100000"/>
            </a:lnSpc>
          </a:pPr>
          <a:endParaRPr lang="en-US" sz="1600">
            <a:solidFill>
              <a:schemeClr val="bg2">
                <a:lumMod val="25000"/>
              </a:schemeClr>
            </a:solidFill>
          </a:endParaRPr>
        </a:p>
      </dgm:t>
    </dgm:pt>
    <dgm:pt modelId="{ADD49F06-6AFC-4362-BE43-112AD87116B9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pt-BR" sz="1600" dirty="0">
              <a:solidFill>
                <a:schemeClr val="bg2">
                  <a:lumMod val="25000"/>
                </a:schemeClr>
              </a:solidFill>
            </a:rPr>
            <a:t>Exemplos de instruções incluem operações como soma, subtração, multiplicação e operações lógicas, como </a:t>
          </a:r>
          <a:r>
            <a:rPr lang="pt-BR" sz="1600" dirty="0" err="1">
              <a:solidFill>
                <a:schemeClr val="bg2">
                  <a:lumMod val="25000"/>
                </a:schemeClr>
              </a:solidFill>
            </a:rPr>
            <a:t>xor</a:t>
          </a:r>
          <a:r>
            <a:rPr lang="pt-BR" sz="1600" dirty="0">
              <a:solidFill>
                <a:schemeClr val="bg2">
                  <a:lumMod val="25000"/>
                </a:schemeClr>
              </a:solidFill>
            </a:rPr>
            <a:t> e or. </a:t>
          </a:r>
          <a:endParaRPr lang="en-US" sz="1600" dirty="0">
            <a:solidFill>
              <a:schemeClr val="bg2">
                <a:lumMod val="25000"/>
              </a:schemeClr>
            </a:solidFill>
          </a:endParaRPr>
        </a:p>
      </dgm:t>
    </dgm:pt>
    <dgm:pt modelId="{F87E51E5-06BF-4250-AABC-AF65AA648F51}" type="parTrans" cxnId="{D6A225C4-B024-447D-9AFD-1B948769578F}">
      <dgm:prSet/>
      <dgm:spPr/>
      <dgm:t>
        <a:bodyPr/>
        <a:lstStyle/>
        <a:p>
          <a:endParaRPr lang="en-US" sz="1600">
            <a:solidFill>
              <a:schemeClr val="bg2">
                <a:lumMod val="25000"/>
              </a:schemeClr>
            </a:solidFill>
          </a:endParaRPr>
        </a:p>
      </dgm:t>
    </dgm:pt>
    <dgm:pt modelId="{58FC62EB-87F9-46C6-987C-4942DC346820}" type="sibTrans" cxnId="{D6A225C4-B024-447D-9AFD-1B948769578F}">
      <dgm:prSet/>
      <dgm:spPr/>
      <dgm:t>
        <a:bodyPr/>
        <a:lstStyle/>
        <a:p>
          <a:endParaRPr lang="en-US" sz="1600">
            <a:solidFill>
              <a:schemeClr val="bg2">
                <a:lumMod val="25000"/>
              </a:schemeClr>
            </a:solidFill>
          </a:endParaRPr>
        </a:p>
      </dgm:t>
    </dgm:pt>
    <dgm:pt modelId="{D94986C1-462D-4149-BD2C-CFB73F198583}" type="pres">
      <dgm:prSet presAssocID="{C0ED8DCA-A15D-42ED-87C4-6B1D2A459AC9}" presName="root" presStyleCnt="0">
        <dgm:presLayoutVars>
          <dgm:dir/>
          <dgm:resizeHandles val="exact"/>
        </dgm:presLayoutVars>
      </dgm:prSet>
      <dgm:spPr/>
    </dgm:pt>
    <dgm:pt modelId="{E23B0C60-BD26-41BE-83B4-4105F66B3E36}" type="pres">
      <dgm:prSet presAssocID="{C0ED8DCA-A15D-42ED-87C4-6B1D2A459AC9}" presName="container" presStyleCnt="0">
        <dgm:presLayoutVars>
          <dgm:dir/>
          <dgm:resizeHandles val="exact"/>
        </dgm:presLayoutVars>
      </dgm:prSet>
      <dgm:spPr/>
    </dgm:pt>
    <dgm:pt modelId="{00705860-DDE6-45CB-AECB-07ABC9FB2874}" type="pres">
      <dgm:prSet presAssocID="{61EFA61D-048E-4FB8-B95F-3A888F99F1A1}" presName="compNode" presStyleCnt="0"/>
      <dgm:spPr/>
    </dgm:pt>
    <dgm:pt modelId="{6C944DF6-4322-41AB-8DB5-EA4C510AF5A7}" type="pres">
      <dgm:prSet presAssocID="{61EFA61D-048E-4FB8-B95F-3A888F99F1A1}" presName="iconBgRect" presStyleLbl="bgShp" presStyleIdx="0" presStyleCnt="4"/>
      <dgm:spPr>
        <a:solidFill>
          <a:schemeClr val="accent3"/>
        </a:solidFill>
      </dgm:spPr>
    </dgm:pt>
    <dgm:pt modelId="{D3F5C98A-F32D-447F-8FC5-56DA55DFF5D9}" type="pres">
      <dgm:prSet presAssocID="{61EFA61D-048E-4FB8-B95F-3A888F99F1A1}" presName="iconRect" presStyleLbl="node1" presStyleIdx="0" presStyleCnt="4"/>
      <dgm:spPr>
        <a:blipFill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cessador"/>
        </a:ext>
      </dgm:extLst>
    </dgm:pt>
    <dgm:pt modelId="{2293C93F-DC1F-4B56-A84B-282E407266D8}" type="pres">
      <dgm:prSet presAssocID="{61EFA61D-048E-4FB8-B95F-3A888F99F1A1}" presName="spaceRect" presStyleCnt="0"/>
      <dgm:spPr/>
    </dgm:pt>
    <dgm:pt modelId="{ED6C7DBE-4FBF-474D-8775-AFFC0FEDC666}" type="pres">
      <dgm:prSet presAssocID="{61EFA61D-048E-4FB8-B95F-3A888F99F1A1}" presName="textRect" presStyleLbl="revTx" presStyleIdx="0" presStyleCnt="4">
        <dgm:presLayoutVars>
          <dgm:chMax val="1"/>
          <dgm:chPref val="1"/>
        </dgm:presLayoutVars>
      </dgm:prSet>
      <dgm:spPr/>
    </dgm:pt>
    <dgm:pt modelId="{25C9073C-FF66-4406-ACA7-B7B89C28A279}" type="pres">
      <dgm:prSet presAssocID="{008A22D5-5807-4FEE-90DA-F5B86B81A15A}" presName="sibTrans" presStyleLbl="sibTrans2D1" presStyleIdx="0" presStyleCnt="0"/>
      <dgm:spPr/>
    </dgm:pt>
    <dgm:pt modelId="{65265EB7-65BF-418E-85AC-7EB1E0A3A4F2}" type="pres">
      <dgm:prSet presAssocID="{F1E4155B-D96A-4E35-9BCE-F90BBC791D4B}" presName="compNode" presStyleCnt="0"/>
      <dgm:spPr/>
    </dgm:pt>
    <dgm:pt modelId="{FD25CA49-3430-46D6-BC78-BE55374D1D57}" type="pres">
      <dgm:prSet presAssocID="{F1E4155B-D96A-4E35-9BCE-F90BBC791D4B}" presName="iconBgRect" presStyleLbl="bgShp" presStyleIdx="1" presStyleCnt="4"/>
      <dgm:spPr>
        <a:solidFill>
          <a:schemeClr val="accent3"/>
        </a:solidFill>
      </dgm:spPr>
    </dgm:pt>
    <dgm:pt modelId="{92D08C85-F535-4A80-A7FE-15A77D8F6EDF}" type="pres">
      <dgm:prSet presAssocID="{F1E4155B-D96A-4E35-9BCE-F90BBC791D4B}" presName="iconRect" presStyleLbl="node1" presStyleIdx="1" presStyleCnt="4"/>
      <dgm:spPr>
        <a:blipFill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15D6C7F2-A632-4662-B0A4-7D7F1D27F091}" type="pres">
      <dgm:prSet presAssocID="{F1E4155B-D96A-4E35-9BCE-F90BBC791D4B}" presName="spaceRect" presStyleCnt="0"/>
      <dgm:spPr/>
    </dgm:pt>
    <dgm:pt modelId="{6FB6648E-2B36-4F77-A2A5-1DC2C1A26BD0}" type="pres">
      <dgm:prSet presAssocID="{F1E4155B-D96A-4E35-9BCE-F90BBC791D4B}" presName="textRect" presStyleLbl="revTx" presStyleIdx="1" presStyleCnt="4">
        <dgm:presLayoutVars>
          <dgm:chMax val="1"/>
          <dgm:chPref val="1"/>
        </dgm:presLayoutVars>
      </dgm:prSet>
      <dgm:spPr/>
    </dgm:pt>
    <dgm:pt modelId="{87FBBEA3-E127-4111-9715-37367E437664}" type="pres">
      <dgm:prSet presAssocID="{1B3854C9-56F2-44D5-854D-B4D6A2B2E9B4}" presName="sibTrans" presStyleLbl="sibTrans2D1" presStyleIdx="0" presStyleCnt="0"/>
      <dgm:spPr/>
    </dgm:pt>
    <dgm:pt modelId="{2A742256-5BC8-4AF9-9A16-D5545371B231}" type="pres">
      <dgm:prSet presAssocID="{2CB1A69D-5952-4C94-8927-65F3CA809E9E}" presName="compNode" presStyleCnt="0"/>
      <dgm:spPr/>
    </dgm:pt>
    <dgm:pt modelId="{AEB91BC2-6FD4-456E-A16E-3BDC0FCB82AD}" type="pres">
      <dgm:prSet presAssocID="{2CB1A69D-5952-4C94-8927-65F3CA809E9E}" presName="iconBgRect" presStyleLbl="bgShp" presStyleIdx="2" presStyleCnt="4"/>
      <dgm:spPr>
        <a:solidFill>
          <a:schemeClr val="accent3"/>
        </a:solidFill>
      </dgm:spPr>
    </dgm:pt>
    <dgm:pt modelId="{B972BA33-294A-42BB-B759-0B5DC646AAB9}" type="pres">
      <dgm:prSet presAssocID="{2CB1A69D-5952-4C94-8927-65F3CA809E9E}" presName="iconRect" presStyleLbl="node1" presStyleIdx="2" presStyleCnt="4"/>
      <dgm:spPr>
        <a:blipFill>
          <a:blip xmlns:r="http://schemas.openxmlformats.org/officeDocument/2006/relationships" r:embed="rId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ódigo de Barras"/>
        </a:ext>
      </dgm:extLst>
    </dgm:pt>
    <dgm:pt modelId="{2C47646F-9499-4293-AC7A-C1D4F2B1F0D9}" type="pres">
      <dgm:prSet presAssocID="{2CB1A69D-5952-4C94-8927-65F3CA809E9E}" presName="spaceRect" presStyleCnt="0"/>
      <dgm:spPr/>
    </dgm:pt>
    <dgm:pt modelId="{1CADCC22-4E97-42AA-A025-23FB1D0330EA}" type="pres">
      <dgm:prSet presAssocID="{2CB1A69D-5952-4C94-8927-65F3CA809E9E}" presName="textRect" presStyleLbl="revTx" presStyleIdx="2" presStyleCnt="4">
        <dgm:presLayoutVars>
          <dgm:chMax val="1"/>
          <dgm:chPref val="1"/>
        </dgm:presLayoutVars>
      </dgm:prSet>
      <dgm:spPr/>
    </dgm:pt>
    <dgm:pt modelId="{26CBBD92-9AA9-48C8-B1E4-46B77D913F46}" type="pres">
      <dgm:prSet presAssocID="{D20AA7DC-1272-43E3-870B-F4F9EFE1E02F}" presName="sibTrans" presStyleLbl="sibTrans2D1" presStyleIdx="0" presStyleCnt="0"/>
      <dgm:spPr/>
    </dgm:pt>
    <dgm:pt modelId="{61B01012-92D7-4F3C-900C-A90C69F22470}" type="pres">
      <dgm:prSet presAssocID="{ADD49F06-6AFC-4362-BE43-112AD87116B9}" presName="compNode" presStyleCnt="0"/>
      <dgm:spPr/>
    </dgm:pt>
    <dgm:pt modelId="{134AF112-8317-445F-ACE7-1C1F47324FF1}" type="pres">
      <dgm:prSet presAssocID="{ADD49F06-6AFC-4362-BE43-112AD87116B9}" presName="iconBgRect" presStyleLbl="bgShp" presStyleIdx="3" presStyleCnt="4"/>
      <dgm:spPr>
        <a:solidFill>
          <a:schemeClr val="accent3"/>
        </a:solidFill>
      </dgm:spPr>
    </dgm:pt>
    <dgm:pt modelId="{9EA537A5-8A02-474D-867E-AF1CA95EE5EE}" type="pres">
      <dgm:prSet presAssocID="{ADD49F06-6AFC-4362-BE43-112AD87116B9}" presName="iconRect" presStyleLbl="node1" presStyleIdx="3" presStyleCnt="4"/>
      <dgm:spPr>
        <a:blipFill>
          <a:blip xmlns:r="http://schemas.openxmlformats.org/officeDocument/2006/relationships" r:embed="rId7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alculadora"/>
        </a:ext>
      </dgm:extLst>
    </dgm:pt>
    <dgm:pt modelId="{C86F083C-4748-471A-967B-B00FD31449C1}" type="pres">
      <dgm:prSet presAssocID="{ADD49F06-6AFC-4362-BE43-112AD87116B9}" presName="spaceRect" presStyleCnt="0"/>
      <dgm:spPr/>
    </dgm:pt>
    <dgm:pt modelId="{5F1F3B59-888D-416D-B33F-F5C85B72C899}" type="pres">
      <dgm:prSet presAssocID="{ADD49F06-6AFC-4362-BE43-112AD87116B9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E2F3F21E-19E9-4252-B372-9A5429CF8867}" srcId="{C0ED8DCA-A15D-42ED-87C4-6B1D2A459AC9}" destId="{F1E4155B-D96A-4E35-9BCE-F90BBC791D4B}" srcOrd="1" destOrd="0" parTransId="{731D4E2F-4978-463B-96EC-D2572F5766AD}" sibTransId="{1B3854C9-56F2-44D5-854D-B4D6A2B2E9B4}"/>
    <dgm:cxn modelId="{8817246C-4D8C-4511-913D-C470AABCC596}" type="presOf" srcId="{F1E4155B-D96A-4E35-9BCE-F90BBC791D4B}" destId="{6FB6648E-2B36-4F77-A2A5-1DC2C1A26BD0}" srcOrd="0" destOrd="0" presId="urn:microsoft.com/office/officeart/2018/2/layout/IconCircleList"/>
    <dgm:cxn modelId="{EBBD004F-9E23-4448-BDEA-236091897281}" type="presOf" srcId="{008A22D5-5807-4FEE-90DA-F5B86B81A15A}" destId="{25C9073C-FF66-4406-ACA7-B7B89C28A279}" srcOrd="0" destOrd="0" presId="urn:microsoft.com/office/officeart/2018/2/layout/IconCircleList"/>
    <dgm:cxn modelId="{BA2C5E53-5C68-4C41-8AD3-213734A96361}" srcId="{C0ED8DCA-A15D-42ED-87C4-6B1D2A459AC9}" destId="{2CB1A69D-5952-4C94-8927-65F3CA809E9E}" srcOrd="2" destOrd="0" parTransId="{955D22D4-7875-41AA-92A3-B1FC2BB72B9A}" sibTransId="{D20AA7DC-1272-43E3-870B-F4F9EFE1E02F}"/>
    <dgm:cxn modelId="{726A5889-F049-4687-B73C-AAE3C4D6C74F}" type="presOf" srcId="{D20AA7DC-1272-43E3-870B-F4F9EFE1E02F}" destId="{26CBBD92-9AA9-48C8-B1E4-46B77D913F46}" srcOrd="0" destOrd="0" presId="urn:microsoft.com/office/officeart/2018/2/layout/IconCircleList"/>
    <dgm:cxn modelId="{71502494-BC8A-4507-B078-DC3C2DB4AA25}" type="presOf" srcId="{61EFA61D-048E-4FB8-B95F-3A888F99F1A1}" destId="{ED6C7DBE-4FBF-474D-8775-AFFC0FEDC666}" srcOrd="0" destOrd="0" presId="urn:microsoft.com/office/officeart/2018/2/layout/IconCircleList"/>
    <dgm:cxn modelId="{D6A225C4-B024-447D-9AFD-1B948769578F}" srcId="{C0ED8DCA-A15D-42ED-87C4-6B1D2A459AC9}" destId="{ADD49F06-6AFC-4362-BE43-112AD87116B9}" srcOrd="3" destOrd="0" parTransId="{F87E51E5-06BF-4250-AABC-AF65AA648F51}" sibTransId="{58FC62EB-87F9-46C6-987C-4942DC346820}"/>
    <dgm:cxn modelId="{083CF8C6-16AE-4925-9AD9-70F3802DABEE}" type="presOf" srcId="{ADD49F06-6AFC-4362-BE43-112AD87116B9}" destId="{5F1F3B59-888D-416D-B33F-F5C85B72C899}" srcOrd="0" destOrd="0" presId="urn:microsoft.com/office/officeart/2018/2/layout/IconCircleList"/>
    <dgm:cxn modelId="{8DD89BD0-757A-4F90-8371-5A81FB8F69B0}" srcId="{C0ED8DCA-A15D-42ED-87C4-6B1D2A459AC9}" destId="{61EFA61D-048E-4FB8-B95F-3A888F99F1A1}" srcOrd="0" destOrd="0" parTransId="{51332C0F-D18D-4EC7-AE0C-2096E4BA371C}" sibTransId="{008A22D5-5807-4FEE-90DA-F5B86B81A15A}"/>
    <dgm:cxn modelId="{B434C7D6-34DE-4DC6-BC55-504471EE5CD0}" type="presOf" srcId="{1B3854C9-56F2-44D5-854D-B4D6A2B2E9B4}" destId="{87FBBEA3-E127-4111-9715-37367E437664}" srcOrd="0" destOrd="0" presId="urn:microsoft.com/office/officeart/2018/2/layout/IconCircleList"/>
    <dgm:cxn modelId="{66DB37DB-9853-4281-8D02-9D796A745226}" type="presOf" srcId="{C0ED8DCA-A15D-42ED-87C4-6B1D2A459AC9}" destId="{D94986C1-462D-4149-BD2C-CFB73F198583}" srcOrd="0" destOrd="0" presId="urn:microsoft.com/office/officeart/2018/2/layout/IconCircleList"/>
    <dgm:cxn modelId="{1C18D7E2-7123-47C6-A73A-28BCA5DC527C}" type="presOf" srcId="{2CB1A69D-5952-4C94-8927-65F3CA809E9E}" destId="{1CADCC22-4E97-42AA-A025-23FB1D0330EA}" srcOrd="0" destOrd="0" presId="urn:microsoft.com/office/officeart/2018/2/layout/IconCircleList"/>
    <dgm:cxn modelId="{D197287C-2C56-4378-B3B8-AF6A8EB30CD9}" type="presParOf" srcId="{D94986C1-462D-4149-BD2C-CFB73F198583}" destId="{E23B0C60-BD26-41BE-83B4-4105F66B3E36}" srcOrd="0" destOrd="0" presId="urn:microsoft.com/office/officeart/2018/2/layout/IconCircleList"/>
    <dgm:cxn modelId="{722DF40A-19B7-43B5-A62F-87ED446A132E}" type="presParOf" srcId="{E23B0C60-BD26-41BE-83B4-4105F66B3E36}" destId="{00705860-DDE6-45CB-AECB-07ABC9FB2874}" srcOrd="0" destOrd="0" presId="urn:microsoft.com/office/officeart/2018/2/layout/IconCircleList"/>
    <dgm:cxn modelId="{DB9133B6-5541-45E7-B68F-ABB9AE5B6008}" type="presParOf" srcId="{00705860-DDE6-45CB-AECB-07ABC9FB2874}" destId="{6C944DF6-4322-41AB-8DB5-EA4C510AF5A7}" srcOrd="0" destOrd="0" presId="urn:microsoft.com/office/officeart/2018/2/layout/IconCircleList"/>
    <dgm:cxn modelId="{3F331821-F32E-4ED6-9DA4-34719F9F7852}" type="presParOf" srcId="{00705860-DDE6-45CB-AECB-07ABC9FB2874}" destId="{D3F5C98A-F32D-447F-8FC5-56DA55DFF5D9}" srcOrd="1" destOrd="0" presId="urn:microsoft.com/office/officeart/2018/2/layout/IconCircleList"/>
    <dgm:cxn modelId="{B084759D-DF68-4679-9E65-F2B37B1A62C6}" type="presParOf" srcId="{00705860-DDE6-45CB-AECB-07ABC9FB2874}" destId="{2293C93F-DC1F-4B56-A84B-282E407266D8}" srcOrd="2" destOrd="0" presId="urn:microsoft.com/office/officeart/2018/2/layout/IconCircleList"/>
    <dgm:cxn modelId="{7D191909-4DCC-45F0-918B-A2AEEE8FC33F}" type="presParOf" srcId="{00705860-DDE6-45CB-AECB-07ABC9FB2874}" destId="{ED6C7DBE-4FBF-474D-8775-AFFC0FEDC666}" srcOrd="3" destOrd="0" presId="urn:microsoft.com/office/officeart/2018/2/layout/IconCircleList"/>
    <dgm:cxn modelId="{7D046DFB-D807-4D64-ABD9-24E6598A4EC9}" type="presParOf" srcId="{E23B0C60-BD26-41BE-83B4-4105F66B3E36}" destId="{25C9073C-FF66-4406-ACA7-B7B89C28A279}" srcOrd="1" destOrd="0" presId="urn:microsoft.com/office/officeart/2018/2/layout/IconCircleList"/>
    <dgm:cxn modelId="{F4BF8CA0-E6DC-4D67-A287-2EAF01BDDDA1}" type="presParOf" srcId="{E23B0C60-BD26-41BE-83B4-4105F66B3E36}" destId="{65265EB7-65BF-418E-85AC-7EB1E0A3A4F2}" srcOrd="2" destOrd="0" presId="urn:microsoft.com/office/officeart/2018/2/layout/IconCircleList"/>
    <dgm:cxn modelId="{5F39E3EF-FC4B-45C7-A3F7-814F3B392055}" type="presParOf" srcId="{65265EB7-65BF-418E-85AC-7EB1E0A3A4F2}" destId="{FD25CA49-3430-46D6-BC78-BE55374D1D57}" srcOrd="0" destOrd="0" presId="urn:microsoft.com/office/officeart/2018/2/layout/IconCircleList"/>
    <dgm:cxn modelId="{8FFBF8D7-04D9-4CE7-88D4-8C1112906A8A}" type="presParOf" srcId="{65265EB7-65BF-418E-85AC-7EB1E0A3A4F2}" destId="{92D08C85-F535-4A80-A7FE-15A77D8F6EDF}" srcOrd="1" destOrd="0" presId="urn:microsoft.com/office/officeart/2018/2/layout/IconCircleList"/>
    <dgm:cxn modelId="{D3344983-9C21-442E-820D-C45C14F2F3A8}" type="presParOf" srcId="{65265EB7-65BF-418E-85AC-7EB1E0A3A4F2}" destId="{15D6C7F2-A632-4662-B0A4-7D7F1D27F091}" srcOrd="2" destOrd="0" presId="urn:microsoft.com/office/officeart/2018/2/layout/IconCircleList"/>
    <dgm:cxn modelId="{94B2A73E-DABF-4545-BDD3-F8F244C04B68}" type="presParOf" srcId="{65265EB7-65BF-418E-85AC-7EB1E0A3A4F2}" destId="{6FB6648E-2B36-4F77-A2A5-1DC2C1A26BD0}" srcOrd="3" destOrd="0" presId="urn:microsoft.com/office/officeart/2018/2/layout/IconCircleList"/>
    <dgm:cxn modelId="{09BD8340-36D6-4C6F-8A1C-C16528E0A7C4}" type="presParOf" srcId="{E23B0C60-BD26-41BE-83B4-4105F66B3E36}" destId="{87FBBEA3-E127-4111-9715-37367E437664}" srcOrd="3" destOrd="0" presId="urn:microsoft.com/office/officeart/2018/2/layout/IconCircleList"/>
    <dgm:cxn modelId="{23A3CD38-46E2-451D-B1C1-DEC612783ED5}" type="presParOf" srcId="{E23B0C60-BD26-41BE-83B4-4105F66B3E36}" destId="{2A742256-5BC8-4AF9-9A16-D5545371B231}" srcOrd="4" destOrd="0" presId="urn:microsoft.com/office/officeart/2018/2/layout/IconCircleList"/>
    <dgm:cxn modelId="{0B63E0FE-51F5-4564-ADCA-AAFB899F4F62}" type="presParOf" srcId="{2A742256-5BC8-4AF9-9A16-D5545371B231}" destId="{AEB91BC2-6FD4-456E-A16E-3BDC0FCB82AD}" srcOrd="0" destOrd="0" presId="urn:microsoft.com/office/officeart/2018/2/layout/IconCircleList"/>
    <dgm:cxn modelId="{32732F75-982A-44D7-B927-260284C2C99F}" type="presParOf" srcId="{2A742256-5BC8-4AF9-9A16-D5545371B231}" destId="{B972BA33-294A-42BB-B759-0B5DC646AAB9}" srcOrd="1" destOrd="0" presId="urn:microsoft.com/office/officeart/2018/2/layout/IconCircleList"/>
    <dgm:cxn modelId="{6AACF409-42E2-4FF4-B60A-E1261B7156EA}" type="presParOf" srcId="{2A742256-5BC8-4AF9-9A16-D5545371B231}" destId="{2C47646F-9499-4293-AC7A-C1D4F2B1F0D9}" srcOrd="2" destOrd="0" presId="urn:microsoft.com/office/officeart/2018/2/layout/IconCircleList"/>
    <dgm:cxn modelId="{A9D35531-6B83-4677-9CF8-577B9DB513E0}" type="presParOf" srcId="{2A742256-5BC8-4AF9-9A16-D5545371B231}" destId="{1CADCC22-4E97-42AA-A025-23FB1D0330EA}" srcOrd="3" destOrd="0" presId="urn:microsoft.com/office/officeart/2018/2/layout/IconCircleList"/>
    <dgm:cxn modelId="{BD31E1F5-AB61-438F-9561-542B2613843A}" type="presParOf" srcId="{E23B0C60-BD26-41BE-83B4-4105F66B3E36}" destId="{26CBBD92-9AA9-48C8-B1E4-46B77D913F46}" srcOrd="5" destOrd="0" presId="urn:microsoft.com/office/officeart/2018/2/layout/IconCircleList"/>
    <dgm:cxn modelId="{86AB2F2E-A44F-41A1-81BE-57C720195152}" type="presParOf" srcId="{E23B0C60-BD26-41BE-83B4-4105F66B3E36}" destId="{61B01012-92D7-4F3C-900C-A90C69F22470}" srcOrd="6" destOrd="0" presId="urn:microsoft.com/office/officeart/2018/2/layout/IconCircleList"/>
    <dgm:cxn modelId="{E4933119-0805-4F8F-95C6-8EE9CFF3C5DC}" type="presParOf" srcId="{61B01012-92D7-4F3C-900C-A90C69F22470}" destId="{134AF112-8317-445F-ACE7-1C1F47324FF1}" srcOrd="0" destOrd="0" presId="urn:microsoft.com/office/officeart/2018/2/layout/IconCircleList"/>
    <dgm:cxn modelId="{9A57DEDF-F61A-425F-9D9A-9EC3E597CD65}" type="presParOf" srcId="{61B01012-92D7-4F3C-900C-A90C69F22470}" destId="{9EA537A5-8A02-474D-867E-AF1CA95EE5EE}" srcOrd="1" destOrd="0" presId="urn:microsoft.com/office/officeart/2018/2/layout/IconCircleList"/>
    <dgm:cxn modelId="{B45D7C61-58D5-4DC9-AA04-DC2C34BE46F0}" type="presParOf" srcId="{61B01012-92D7-4F3C-900C-A90C69F22470}" destId="{C86F083C-4748-471A-967B-B00FD31449C1}" srcOrd="2" destOrd="0" presId="urn:microsoft.com/office/officeart/2018/2/layout/IconCircleList"/>
    <dgm:cxn modelId="{EF5049B6-A438-40F3-A89A-6AD5BEC6E58D}" type="presParOf" srcId="{61B01012-92D7-4F3C-900C-A90C69F22470}" destId="{5F1F3B59-888D-416D-B33F-F5C85B72C899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8.xml><?xml version="1.0" encoding="utf-8"?>
<dgm:dataModel xmlns:dgm="http://schemas.openxmlformats.org/drawingml/2006/diagram" xmlns:a="http://schemas.openxmlformats.org/drawingml/2006/main">
  <dgm:ptLst>
    <dgm:pt modelId="{804BC9AE-C453-489D-8E80-6B0A21A64823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AA595EF-AD6D-42D0-9649-B5F5CB195F14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pt-BR" sz="1800" dirty="0">
              <a:solidFill>
                <a:schemeClr val="bg2">
                  <a:lumMod val="25000"/>
                </a:schemeClr>
              </a:solidFill>
            </a:rPr>
            <a:t>No contexto de programação em C, o registro EIP (</a:t>
          </a:r>
          <a:r>
            <a:rPr lang="pt-BR" sz="1800" dirty="0" err="1">
              <a:solidFill>
                <a:schemeClr val="bg2">
                  <a:lumMod val="25000"/>
                </a:schemeClr>
              </a:solidFill>
            </a:rPr>
            <a:t>Instruction</a:t>
          </a:r>
          <a:r>
            <a:rPr lang="pt-BR" sz="1800" dirty="0">
              <a:solidFill>
                <a:schemeClr val="bg2">
                  <a:lumMod val="25000"/>
                </a:schemeClr>
              </a:solidFill>
            </a:rPr>
            <a:t> Pointer) armazena o endereço da próxima instrução a ser executada.</a:t>
          </a:r>
          <a:endParaRPr lang="en-US" sz="1800" dirty="0">
            <a:solidFill>
              <a:schemeClr val="bg2">
                <a:lumMod val="25000"/>
              </a:schemeClr>
            </a:solidFill>
          </a:endParaRPr>
        </a:p>
      </dgm:t>
    </dgm:pt>
    <dgm:pt modelId="{E55AEC58-B32B-49BD-93FE-C242B14A22FA}" type="parTrans" cxnId="{17C06071-8A9A-458B-98FD-B0865D037089}">
      <dgm:prSet/>
      <dgm:spPr/>
      <dgm:t>
        <a:bodyPr/>
        <a:lstStyle/>
        <a:p>
          <a:endParaRPr lang="en-US" sz="1800">
            <a:solidFill>
              <a:schemeClr val="bg2">
                <a:lumMod val="25000"/>
              </a:schemeClr>
            </a:solidFill>
          </a:endParaRPr>
        </a:p>
      </dgm:t>
    </dgm:pt>
    <dgm:pt modelId="{294E3B75-FFD4-4D17-96AD-90D28F35C83C}" type="sibTrans" cxnId="{17C06071-8A9A-458B-98FD-B0865D037089}">
      <dgm:prSet/>
      <dgm:spPr/>
      <dgm:t>
        <a:bodyPr/>
        <a:lstStyle/>
        <a:p>
          <a:endParaRPr lang="en-US" sz="1800">
            <a:solidFill>
              <a:schemeClr val="bg2">
                <a:lumMod val="25000"/>
              </a:schemeClr>
            </a:solidFill>
          </a:endParaRPr>
        </a:p>
      </dgm:t>
    </dgm:pt>
    <dgm:pt modelId="{762E4212-5664-47F6-BCB5-5D50D474A3AB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pt-BR" sz="1800" dirty="0">
              <a:solidFill>
                <a:schemeClr val="bg2">
                  <a:lumMod val="25000"/>
                </a:schemeClr>
              </a:solidFill>
            </a:rPr>
            <a:t>Quando uma função é chamada, o valor de EIP é alterado para apontar para o código dessa função.</a:t>
          </a:r>
          <a:endParaRPr lang="en-US" sz="1800" dirty="0">
            <a:solidFill>
              <a:schemeClr val="bg2">
                <a:lumMod val="25000"/>
              </a:schemeClr>
            </a:solidFill>
          </a:endParaRPr>
        </a:p>
      </dgm:t>
    </dgm:pt>
    <dgm:pt modelId="{8B4835D0-0B1E-4517-B761-B52B3E1FC1A9}" type="parTrans" cxnId="{9F2C6A88-A01E-41CD-86DA-04A178E331E1}">
      <dgm:prSet/>
      <dgm:spPr/>
      <dgm:t>
        <a:bodyPr/>
        <a:lstStyle/>
        <a:p>
          <a:endParaRPr lang="en-US" sz="1800">
            <a:solidFill>
              <a:schemeClr val="bg2">
                <a:lumMod val="25000"/>
              </a:schemeClr>
            </a:solidFill>
          </a:endParaRPr>
        </a:p>
      </dgm:t>
    </dgm:pt>
    <dgm:pt modelId="{8048663A-2884-40DE-B90C-E49C936436F7}" type="sibTrans" cxnId="{9F2C6A88-A01E-41CD-86DA-04A178E331E1}">
      <dgm:prSet/>
      <dgm:spPr/>
      <dgm:t>
        <a:bodyPr/>
        <a:lstStyle/>
        <a:p>
          <a:endParaRPr lang="en-US" sz="1800">
            <a:solidFill>
              <a:schemeClr val="bg2">
                <a:lumMod val="25000"/>
              </a:schemeClr>
            </a:solidFill>
          </a:endParaRPr>
        </a:p>
      </dgm:t>
    </dgm:pt>
    <dgm:pt modelId="{B53214C0-2EA6-4C20-B51D-68942E1CDC33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pt-BR" sz="1800" dirty="0">
              <a:solidFill>
                <a:schemeClr val="bg2">
                  <a:lumMod val="25000"/>
                </a:schemeClr>
              </a:solidFill>
            </a:rPr>
            <a:t>Para retornar à função de chamada, o endereço de EIP é salvo na memória (geralmente na pilha) para posterior restauração.</a:t>
          </a:r>
          <a:endParaRPr lang="en-US" sz="1800" dirty="0">
            <a:solidFill>
              <a:schemeClr val="bg2">
                <a:lumMod val="25000"/>
              </a:schemeClr>
            </a:solidFill>
          </a:endParaRPr>
        </a:p>
      </dgm:t>
    </dgm:pt>
    <dgm:pt modelId="{802EBC16-79D2-4FD3-962F-BAD6A95D9727}" type="parTrans" cxnId="{D4923B17-2AA3-433F-863A-2650EC042638}">
      <dgm:prSet/>
      <dgm:spPr/>
      <dgm:t>
        <a:bodyPr/>
        <a:lstStyle/>
        <a:p>
          <a:endParaRPr lang="en-US" sz="1800">
            <a:solidFill>
              <a:schemeClr val="bg2">
                <a:lumMod val="25000"/>
              </a:schemeClr>
            </a:solidFill>
          </a:endParaRPr>
        </a:p>
      </dgm:t>
    </dgm:pt>
    <dgm:pt modelId="{D2194AF6-751F-455B-BEC5-36C5A66D0BF6}" type="sibTrans" cxnId="{D4923B17-2AA3-433F-863A-2650EC042638}">
      <dgm:prSet/>
      <dgm:spPr/>
      <dgm:t>
        <a:bodyPr/>
        <a:lstStyle/>
        <a:p>
          <a:endParaRPr lang="en-US" sz="1800">
            <a:solidFill>
              <a:schemeClr val="bg2">
                <a:lumMod val="25000"/>
              </a:schemeClr>
            </a:solidFill>
          </a:endParaRPr>
        </a:p>
      </dgm:t>
    </dgm:pt>
    <dgm:pt modelId="{9D6E51C6-C478-4810-8E60-34E025FC2DEA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pt-BR" sz="1800" dirty="0">
              <a:solidFill>
                <a:schemeClr val="bg2">
                  <a:lumMod val="25000"/>
                </a:schemeClr>
              </a:solidFill>
            </a:rPr>
            <a:t>A técnica de buffer overflow permite a modificação do valor de EIP, o que pode levar à execução de código malicioso e à alteração do comportamento normal do programa.</a:t>
          </a:r>
          <a:endParaRPr lang="en-US" sz="1800" dirty="0">
            <a:solidFill>
              <a:schemeClr val="bg2">
                <a:lumMod val="25000"/>
              </a:schemeClr>
            </a:solidFill>
          </a:endParaRPr>
        </a:p>
      </dgm:t>
    </dgm:pt>
    <dgm:pt modelId="{86E2E855-F37B-48C7-B1FB-E3F0B7BAFB17}" type="parTrans" cxnId="{0C2ADADB-282E-4A38-8CE2-009391D2E445}">
      <dgm:prSet/>
      <dgm:spPr/>
      <dgm:t>
        <a:bodyPr/>
        <a:lstStyle/>
        <a:p>
          <a:endParaRPr lang="en-US" sz="1800">
            <a:solidFill>
              <a:schemeClr val="bg2">
                <a:lumMod val="25000"/>
              </a:schemeClr>
            </a:solidFill>
          </a:endParaRPr>
        </a:p>
      </dgm:t>
    </dgm:pt>
    <dgm:pt modelId="{49831BCD-AC0D-4E4D-AD94-A2711B20CAD1}" type="sibTrans" cxnId="{0C2ADADB-282E-4A38-8CE2-009391D2E445}">
      <dgm:prSet/>
      <dgm:spPr/>
      <dgm:t>
        <a:bodyPr/>
        <a:lstStyle/>
        <a:p>
          <a:endParaRPr lang="en-US" sz="1800">
            <a:solidFill>
              <a:schemeClr val="bg2">
                <a:lumMod val="25000"/>
              </a:schemeClr>
            </a:solidFill>
          </a:endParaRPr>
        </a:p>
      </dgm:t>
    </dgm:pt>
    <dgm:pt modelId="{A70F15FD-0673-4E83-878F-5807531160D1}" type="pres">
      <dgm:prSet presAssocID="{804BC9AE-C453-489D-8E80-6B0A21A64823}" presName="root" presStyleCnt="0">
        <dgm:presLayoutVars>
          <dgm:dir/>
          <dgm:resizeHandles val="exact"/>
        </dgm:presLayoutVars>
      </dgm:prSet>
      <dgm:spPr/>
    </dgm:pt>
    <dgm:pt modelId="{3789BE7D-CB4F-4FED-9593-D728CAB2A4C2}" type="pres">
      <dgm:prSet presAssocID="{4AA595EF-AD6D-42D0-9649-B5F5CB195F14}" presName="compNode" presStyleCnt="0"/>
      <dgm:spPr/>
    </dgm:pt>
    <dgm:pt modelId="{0A25E9D3-81A4-4E27-8450-16BBB3949C2B}" type="pres">
      <dgm:prSet presAssocID="{4AA595EF-AD6D-42D0-9649-B5F5CB195F14}" presName="bgRect" presStyleLbl="bgShp" presStyleIdx="0" presStyleCnt="4" custLinFactNeighborY="-20260"/>
      <dgm:spPr>
        <a:solidFill>
          <a:schemeClr val="accent3"/>
        </a:solidFill>
      </dgm:spPr>
    </dgm:pt>
    <dgm:pt modelId="{83642143-DFFD-436B-AE2B-910BBC2CD5A9}" type="pres">
      <dgm:prSet presAssocID="{4AA595EF-AD6D-42D0-9649-B5F5CB195F14}" presName="iconRect" presStyleLbl="node1" presStyleIdx="0" presStyleCnt="4"/>
      <dgm:spPr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luxograma"/>
        </a:ext>
      </dgm:extLst>
    </dgm:pt>
    <dgm:pt modelId="{CCA371D0-5F13-410A-A39E-BC1BE47B90A6}" type="pres">
      <dgm:prSet presAssocID="{4AA595EF-AD6D-42D0-9649-B5F5CB195F14}" presName="spaceRect" presStyleCnt="0"/>
      <dgm:spPr/>
    </dgm:pt>
    <dgm:pt modelId="{9FE44FAC-3FE7-4767-A4D8-584DB51AA90F}" type="pres">
      <dgm:prSet presAssocID="{4AA595EF-AD6D-42D0-9649-B5F5CB195F14}" presName="parTx" presStyleLbl="revTx" presStyleIdx="0" presStyleCnt="4">
        <dgm:presLayoutVars>
          <dgm:chMax val="0"/>
          <dgm:chPref val="0"/>
        </dgm:presLayoutVars>
      </dgm:prSet>
      <dgm:spPr/>
    </dgm:pt>
    <dgm:pt modelId="{F68E89B9-E3FD-4AD4-8283-2212358DA879}" type="pres">
      <dgm:prSet presAssocID="{294E3B75-FFD4-4D17-96AD-90D28F35C83C}" presName="sibTrans" presStyleCnt="0"/>
      <dgm:spPr/>
    </dgm:pt>
    <dgm:pt modelId="{30529C4D-BEB3-4746-85D3-4EC52C6AD82B}" type="pres">
      <dgm:prSet presAssocID="{762E4212-5664-47F6-BCB5-5D50D474A3AB}" presName="compNode" presStyleCnt="0"/>
      <dgm:spPr/>
    </dgm:pt>
    <dgm:pt modelId="{BB7341FF-D5F2-4EA1-9C3D-2B6743C8F7CC}" type="pres">
      <dgm:prSet presAssocID="{762E4212-5664-47F6-BCB5-5D50D474A3AB}" presName="bgRect" presStyleLbl="bgShp" presStyleIdx="1" presStyleCnt="4"/>
      <dgm:spPr>
        <a:solidFill>
          <a:schemeClr val="accent3"/>
        </a:solidFill>
      </dgm:spPr>
    </dgm:pt>
    <dgm:pt modelId="{5014B799-919D-4443-A182-6CFFDA64AC6D}" type="pres">
      <dgm:prSet presAssocID="{762E4212-5664-47F6-BCB5-5D50D474A3AB}" presName="iconRect" presStyleLbl="node1" presStyleIdx="1" presStyleCnt="4"/>
      <dgm:spPr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esconectado"/>
        </a:ext>
      </dgm:extLst>
    </dgm:pt>
    <dgm:pt modelId="{B457A228-591C-44C8-9702-EC6C0DB28882}" type="pres">
      <dgm:prSet presAssocID="{762E4212-5664-47F6-BCB5-5D50D474A3AB}" presName="spaceRect" presStyleCnt="0"/>
      <dgm:spPr/>
    </dgm:pt>
    <dgm:pt modelId="{E13EFE9B-A4DB-47E5-B9D3-08D6C9817D4D}" type="pres">
      <dgm:prSet presAssocID="{762E4212-5664-47F6-BCB5-5D50D474A3AB}" presName="parTx" presStyleLbl="revTx" presStyleIdx="1" presStyleCnt="4">
        <dgm:presLayoutVars>
          <dgm:chMax val="0"/>
          <dgm:chPref val="0"/>
        </dgm:presLayoutVars>
      </dgm:prSet>
      <dgm:spPr/>
    </dgm:pt>
    <dgm:pt modelId="{D9A63B7D-E2A2-486C-AC4E-73B10AE526D8}" type="pres">
      <dgm:prSet presAssocID="{8048663A-2884-40DE-B90C-E49C936436F7}" presName="sibTrans" presStyleCnt="0"/>
      <dgm:spPr/>
    </dgm:pt>
    <dgm:pt modelId="{ACE0FD87-9F41-40B4-9DC5-FB936EAEA27B}" type="pres">
      <dgm:prSet presAssocID="{B53214C0-2EA6-4C20-B51D-68942E1CDC33}" presName="compNode" presStyleCnt="0"/>
      <dgm:spPr/>
    </dgm:pt>
    <dgm:pt modelId="{BC1FAF04-CEA3-415A-9758-9D6071B56409}" type="pres">
      <dgm:prSet presAssocID="{B53214C0-2EA6-4C20-B51D-68942E1CDC33}" presName="bgRect" presStyleLbl="bgShp" presStyleIdx="2" presStyleCnt="4"/>
      <dgm:spPr>
        <a:solidFill>
          <a:schemeClr val="accent3"/>
        </a:solidFill>
      </dgm:spPr>
    </dgm:pt>
    <dgm:pt modelId="{CBCDE7F0-EA66-4062-87A9-A81CF1A609C2}" type="pres">
      <dgm:prSet presAssocID="{B53214C0-2EA6-4C20-B51D-68942E1CDC33}" presName="iconRect" presStyleLbl="node1" presStyleIdx="2" presStyleCnt="4"/>
      <dgm:spPr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SB"/>
        </a:ext>
      </dgm:extLst>
    </dgm:pt>
    <dgm:pt modelId="{6F987DDE-9EE5-470B-9051-DD58799C5728}" type="pres">
      <dgm:prSet presAssocID="{B53214C0-2EA6-4C20-B51D-68942E1CDC33}" presName="spaceRect" presStyleCnt="0"/>
      <dgm:spPr/>
    </dgm:pt>
    <dgm:pt modelId="{D7462322-2E82-405B-81F3-BB2237DCC426}" type="pres">
      <dgm:prSet presAssocID="{B53214C0-2EA6-4C20-B51D-68942E1CDC33}" presName="parTx" presStyleLbl="revTx" presStyleIdx="2" presStyleCnt="4">
        <dgm:presLayoutVars>
          <dgm:chMax val="0"/>
          <dgm:chPref val="0"/>
        </dgm:presLayoutVars>
      </dgm:prSet>
      <dgm:spPr/>
    </dgm:pt>
    <dgm:pt modelId="{6D7FCA87-A841-44D0-AD7D-1C98245475C5}" type="pres">
      <dgm:prSet presAssocID="{D2194AF6-751F-455B-BEC5-36C5A66D0BF6}" presName="sibTrans" presStyleCnt="0"/>
      <dgm:spPr/>
    </dgm:pt>
    <dgm:pt modelId="{F5EE3384-0BDD-4A4E-9BA3-5FA6CD93B0EE}" type="pres">
      <dgm:prSet presAssocID="{9D6E51C6-C478-4810-8E60-34E025FC2DEA}" presName="compNode" presStyleCnt="0"/>
      <dgm:spPr/>
    </dgm:pt>
    <dgm:pt modelId="{AACB7CE1-FA86-4E44-A015-483128DF80F2}" type="pres">
      <dgm:prSet presAssocID="{9D6E51C6-C478-4810-8E60-34E025FC2DEA}" presName="bgRect" presStyleLbl="bgShp" presStyleIdx="3" presStyleCnt="4"/>
      <dgm:spPr>
        <a:solidFill>
          <a:schemeClr val="accent3"/>
        </a:solidFill>
      </dgm:spPr>
    </dgm:pt>
    <dgm:pt modelId="{630E6C63-5483-430D-BDB6-90C7588B18C8}" type="pres">
      <dgm:prSet presAssocID="{9D6E51C6-C478-4810-8E60-34E025FC2DEA}" presName="iconRect" presStyleLbl="node1" presStyleIdx="3" presStyleCnt="4"/>
      <dgm:spPr>
        <a:blipFill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Engrenagens"/>
        </a:ext>
      </dgm:extLst>
    </dgm:pt>
    <dgm:pt modelId="{9D1BC508-2399-4007-B1A9-716D1F044CA4}" type="pres">
      <dgm:prSet presAssocID="{9D6E51C6-C478-4810-8E60-34E025FC2DEA}" presName="spaceRect" presStyleCnt="0"/>
      <dgm:spPr/>
    </dgm:pt>
    <dgm:pt modelId="{47340EB7-4A35-47F4-BB1C-25BCC2B04422}" type="pres">
      <dgm:prSet presAssocID="{9D6E51C6-C478-4810-8E60-34E025FC2DEA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D4923B17-2AA3-433F-863A-2650EC042638}" srcId="{804BC9AE-C453-489D-8E80-6B0A21A64823}" destId="{B53214C0-2EA6-4C20-B51D-68942E1CDC33}" srcOrd="2" destOrd="0" parTransId="{802EBC16-79D2-4FD3-962F-BAD6A95D9727}" sibTransId="{D2194AF6-751F-455B-BEC5-36C5A66D0BF6}"/>
    <dgm:cxn modelId="{02EE0025-ABE6-45C9-9B78-B28722D5B23E}" type="presOf" srcId="{B53214C0-2EA6-4C20-B51D-68942E1CDC33}" destId="{D7462322-2E82-405B-81F3-BB2237DCC426}" srcOrd="0" destOrd="0" presId="urn:microsoft.com/office/officeart/2018/2/layout/IconVerticalSolidList"/>
    <dgm:cxn modelId="{86689D6A-F25F-4AC9-B043-A9E69372C8D5}" type="presOf" srcId="{762E4212-5664-47F6-BCB5-5D50D474A3AB}" destId="{E13EFE9B-A4DB-47E5-B9D3-08D6C9817D4D}" srcOrd="0" destOrd="0" presId="urn:microsoft.com/office/officeart/2018/2/layout/IconVerticalSolidList"/>
    <dgm:cxn modelId="{B69B524F-55A9-422D-9D93-9E1FD46CCB36}" type="presOf" srcId="{9D6E51C6-C478-4810-8E60-34E025FC2DEA}" destId="{47340EB7-4A35-47F4-BB1C-25BCC2B04422}" srcOrd="0" destOrd="0" presId="urn:microsoft.com/office/officeart/2018/2/layout/IconVerticalSolidList"/>
    <dgm:cxn modelId="{17C06071-8A9A-458B-98FD-B0865D037089}" srcId="{804BC9AE-C453-489D-8E80-6B0A21A64823}" destId="{4AA595EF-AD6D-42D0-9649-B5F5CB195F14}" srcOrd="0" destOrd="0" parTransId="{E55AEC58-B32B-49BD-93FE-C242B14A22FA}" sibTransId="{294E3B75-FFD4-4D17-96AD-90D28F35C83C}"/>
    <dgm:cxn modelId="{9F2C6A88-A01E-41CD-86DA-04A178E331E1}" srcId="{804BC9AE-C453-489D-8E80-6B0A21A64823}" destId="{762E4212-5664-47F6-BCB5-5D50D474A3AB}" srcOrd="1" destOrd="0" parTransId="{8B4835D0-0B1E-4517-B761-B52B3E1FC1A9}" sibTransId="{8048663A-2884-40DE-B90C-E49C936436F7}"/>
    <dgm:cxn modelId="{B206EDB1-6330-4AA7-B1DE-DEDEFACE6540}" type="presOf" srcId="{4AA595EF-AD6D-42D0-9649-B5F5CB195F14}" destId="{9FE44FAC-3FE7-4767-A4D8-584DB51AA90F}" srcOrd="0" destOrd="0" presId="urn:microsoft.com/office/officeart/2018/2/layout/IconVerticalSolidList"/>
    <dgm:cxn modelId="{FC541DB8-5B2E-4C1D-BAF0-B2573C1470C5}" type="presOf" srcId="{804BC9AE-C453-489D-8E80-6B0A21A64823}" destId="{A70F15FD-0673-4E83-878F-5807531160D1}" srcOrd="0" destOrd="0" presId="urn:microsoft.com/office/officeart/2018/2/layout/IconVerticalSolidList"/>
    <dgm:cxn modelId="{0C2ADADB-282E-4A38-8CE2-009391D2E445}" srcId="{804BC9AE-C453-489D-8E80-6B0A21A64823}" destId="{9D6E51C6-C478-4810-8E60-34E025FC2DEA}" srcOrd="3" destOrd="0" parTransId="{86E2E855-F37B-48C7-B1FB-E3F0B7BAFB17}" sibTransId="{49831BCD-AC0D-4E4D-AD94-A2711B20CAD1}"/>
    <dgm:cxn modelId="{6F725FAC-C629-480D-AE3A-A55F0179A065}" type="presParOf" srcId="{A70F15FD-0673-4E83-878F-5807531160D1}" destId="{3789BE7D-CB4F-4FED-9593-D728CAB2A4C2}" srcOrd="0" destOrd="0" presId="urn:microsoft.com/office/officeart/2018/2/layout/IconVerticalSolidList"/>
    <dgm:cxn modelId="{5AFCDD00-6B2A-4F69-9BE6-2ABFBEC961BD}" type="presParOf" srcId="{3789BE7D-CB4F-4FED-9593-D728CAB2A4C2}" destId="{0A25E9D3-81A4-4E27-8450-16BBB3949C2B}" srcOrd="0" destOrd="0" presId="urn:microsoft.com/office/officeart/2018/2/layout/IconVerticalSolidList"/>
    <dgm:cxn modelId="{23855113-C0C8-4BA4-AA48-09E2466BB0AD}" type="presParOf" srcId="{3789BE7D-CB4F-4FED-9593-D728CAB2A4C2}" destId="{83642143-DFFD-436B-AE2B-910BBC2CD5A9}" srcOrd="1" destOrd="0" presId="urn:microsoft.com/office/officeart/2018/2/layout/IconVerticalSolidList"/>
    <dgm:cxn modelId="{0B3E226A-ECE5-4D27-943B-1F6928044CDC}" type="presParOf" srcId="{3789BE7D-CB4F-4FED-9593-D728CAB2A4C2}" destId="{CCA371D0-5F13-410A-A39E-BC1BE47B90A6}" srcOrd="2" destOrd="0" presId="urn:microsoft.com/office/officeart/2018/2/layout/IconVerticalSolidList"/>
    <dgm:cxn modelId="{2C61A257-9E11-480F-A946-74EBE5771D24}" type="presParOf" srcId="{3789BE7D-CB4F-4FED-9593-D728CAB2A4C2}" destId="{9FE44FAC-3FE7-4767-A4D8-584DB51AA90F}" srcOrd="3" destOrd="0" presId="urn:microsoft.com/office/officeart/2018/2/layout/IconVerticalSolidList"/>
    <dgm:cxn modelId="{A73883D8-400E-4F25-AB08-66246999841C}" type="presParOf" srcId="{A70F15FD-0673-4E83-878F-5807531160D1}" destId="{F68E89B9-E3FD-4AD4-8283-2212358DA879}" srcOrd="1" destOrd="0" presId="urn:microsoft.com/office/officeart/2018/2/layout/IconVerticalSolidList"/>
    <dgm:cxn modelId="{E964CC61-F471-4D8F-8F0F-30E75EAA1381}" type="presParOf" srcId="{A70F15FD-0673-4E83-878F-5807531160D1}" destId="{30529C4D-BEB3-4746-85D3-4EC52C6AD82B}" srcOrd="2" destOrd="0" presId="urn:microsoft.com/office/officeart/2018/2/layout/IconVerticalSolidList"/>
    <dgm:cxn modelId="{E51B1B79-5607-4F52-B915-3A0825DFCF4C}" type="presParOf" srcId="{30529C4D-BEB3-4746-85D3-4EC52C6AD82B}" destId="{BB7341FF-D5F2-4EA1-9C3D-2B6743C8F7CC}" srcOrd="0" destOrd="0" presId="urn:microsoft.com/office/officeart/2018/2/layout/IconVerticalSolidList"/>
    <dgm:cxn modelId="{10E8C68D-AE6D-42DD-BC6D-E326186BD963}" type="presParOf" srcId="{30529C4D-BEB3-4746-85D3-4EC52C6AD82B}" destId="{5014B799-919D-4443-A182-6CFFDA64AC6D}" srcOrd="1" destOrd="0" presId="urn:microsoft.com/office/officeart/2018/2/layout/IconVerticalSolidList"/>
    <dgm:cxn modelId="{0F371799-048D-4959-8A24-E38556698CB0}" type="presParOf" srcId="{30529C4D-BEB3-4746-85D3-4EC52C6AD82B}" destId="{B457A228-591C-44C8-9702-EC6C0DB28882}" srcOrd="2" destOrd="0" presId="urn:microsoft.com/office/officeart/2018/2/layout/IconVerticalSolidList"/>
    <dgm:cxn modelId="{7B988417-45EF-4E32-84B3-16E05F009609}" type="presParOf" srcId="{30529C4D-BEB3-4746-85D3-4EC52C6AD82B}" destId="{E13EFE9B-A4DB-47E5-B9D3-08D6C9817D4D}" srcOrd="3" destOrd="0" presId="urn:microsoft.com/office/officeart/2018/2/layout/IconVerticalSolidList"/>
    <dgm:cxn modelId="{B4AA068C-17A4-4982-B3D8-BCB77AB52926}" type="presParOf" srcId="{A70F15FD-0673-4E83-878F-5807531160D1}" destId="{D9A63B7D-E2A2-486C-AC4E-73B10AE526D8}" srcOrd="3" destOrd="0" presId="urn:microsoft.com/office/officeart/2018/2/layout/IconVerticalSolidList"/>
    <dgm:cxn modelId="{D08D0E89-636C-41EB-A99D-1D646840FAE7}" type="presParOf" srcId="{A70F15FD-0673-4E83-878F-5807531160D1}" destId="{ACE0FD87-9F41-40B4-9DC5-FB936EAEA27B}" srcOrd="4" destOrd="0" presId="urn:microsoft.com/office/officeart/2018/2/layout/IconVerticalSolidList"/>
    <dgm:cxn modelId="{6642E37B-BA80-49AD-893E-5AC533C52511}" type="presParOf" srcId="{ACE0FD87-9F41-40B4-9DC5-FB936EAEA27B}" destId="{BC1FAF04-CEA3-415A-9758-9D6071B56409}" srcOrd="0" destOrd="0" presId="urn:microsoft.com/office/officeart/2018/2/layout/IconVerticalSolidList"/>
    <dgm:cxn modelId="{72266DBB-F5A3-4434-8310-A3916EA69F13}" type="presParOf" srcId="{ACE0FD87-9F41-40B4-9DC5-FB936EAEA27B}" destId="{CBCDE7F0-EA66-4062-87A9-A81CF1A609C2}" srcOrd="1" destOrd="0" presId="urn:microsoft.com/office/officeart/2018/2/layout/IconVerticalSolidList"/>
    <dgm:cxn modelId="{16DED54D-799A-4FD1-8CFE-0BEEE119EB50}" type="presParOf" srcId="{ACE0FD87-9F41-40B4-9DC5-FB936EAEA27B}" destId="{6F987DDE-9EE5-470B-9051-DD58799C5728}" srcOrd="2" destOrd="0" presId="urn:microsoft.com/office/officeart/2018/2/layout/IconVerticalSolidList"/>
    <dgm:cxn modelId="{A78E1243-ECF6-4519-BB78-A7D0F22006B7}" type="presParOf" srcId="{ACE0FD87-9F41-40B4-9DC5-FB936EAEA27B}" destId="{D7462322-2E82-405B-81F3-BB2237DCC426}" srcOrd="3" destOrd="0" presId="urn:microsoft.com/office/officeart/2018/2/layout/IconVerticalSolidList"/>
    <dgm:cxn modelId="{2DE0CA01-5FB6-48ED-875C-1C6B7B9DB1BD}" type="presParOf" srcId="{A70F15FD-0673-4E83-878F-5807531160D1}" destId="{6D7FCA87-A841-44D0-AD7D-1C98245475C5}" srcOrd="5" destOrd="0" presId="urn:microsoft.com/office/officeart/2018/2/layout/IconVerticalSolidList"/>
    <dgm:cxn modelId="{BB5490F8-3262-456C-9EE5-9BEE784B18F3}" type="presParOf" srcId="{A70F15FD-0673-4E83-878F-5807531160D1}" destId="{F5EE3384-0BDD-4A4E-9BA3-5FA6CD93B0EE}" srcOrd="6" destOrd="0" presId="urn:microsoft.com/office/officeart/2018/2/layout/IconVerticalSolidList"/>
    <dgm:cxn modelId="{C6F238DC-F66D-439B-89F3-DD64C6A04651}" type="presParOf" srcId="{F5EE3384-0BDD-4A4E-9BA3-5FA6CD93B0EE}" destId="{AACB7CE1-FA86-4E44-A015-483128DF80F2}" srcOrd="0" destOrd="0" presId="urn:microsoft.com/office/officeart/2018/2/layout/IconVerticalSolidList"/>
    <dgm:cxn modelId="{772D39D6-5AD8-412E-9D03-2D58DA73455B}" type="presParOf" srcId="{F5EE3384-0BDD-4A4E-9BA3-5FA6CD93B0EE}" destId="{630E6C63-5483-430D-BDB6-90C7588B18C8}" srcOrd="1" destOrd="0" presId="urn:microsoft.com/office/officeart/2018/2/layout/IconVerticalSolidList"/>
    <dgm:cxn modelId="{AA91DBA3-0030-4155-8FCE-20E609DEC6BC}" type="presParOf" srcId="{F5EE3384-0BDD-4A4E-9BA3-5FA6CD93B0EE}" destId="{9D1BC508-2399-4007-B1A9-716D1F044CA4}" srcOrd="2" destOrd="0" presId="urn:microsoft.com/office/officeart/2018/2/layout/IconVerticalSolidList"/>
    <dgm:cxn modelId="{425B7125-7BBA-4956-8277-12B3586B463A}" type="presParOf" srcId="{F5EE3384-0BDD-4A4E-9BA3-5FA6CD93B0EE}" destId="{47340EB7-4A35-47F4-BB1C-25BCC2B04422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9.xml><?xml version="1.0" encoding="utf-8"?>
<dgm:dataModel xmlns:dgm="http://schemas.openxmlformats.org/drawingml/2006/diagram" xmlns:a="http://schemas.openxmlformats.org/drawingml/2006/main">
  <dgm:ptLst>
    <dgm:pt modelId="{6033537C-BE5A-4BF3-A84B-525F434812AA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1A8FC1C-EA79-4914-BC55-E6558A0AAFED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pt-BR" sz="1600" dirty="0">
              <a:solidFill>
                <a:schemeClr val="bg2">
                  <a:lumMod val="25000"/>
                </a:schemeClr>
              </a:solidFill>
            </a:rPr>
            <a:t>Atacantes alteram valores na memória e enviam código malicioso com o novo valor do EIP.</a:t>
          </a:r>
          <a:endParaRPr lang="en-US" sz="1600" dirty="0">
            <a:solidFill>
              <a:schemeClr val="bg2">
                <a:lumMod val="25000"/>
              </a:schemeClr>
            </a:solidFill>
          </a:endParaRPr>
        </a:p>
      </dgm:t>
    </dgm:pt>
    <dgm:pt modelId="{792CA625-1254-40C3-996E-FF98E9FCB079}" type="parTrans" cxnId="{77403023-B8CD-4CD4-9BE3-1EE5B73DFCD6}">
      <dgm:prSet/>
      <dgm:spPr/>
      <dgm:t>
        <a:bodyPr/>
        <a:lstStyle/>
        <a:p>
          <a:endParaRPr lang="en-US" sz="1600">
            <a:solidFill>
              <a:schemeClr val="bg2">
                <a:lumMod val="25000"/>
              </a:schemeClr>
            </a:solidFill>
          </a:endParaRPr>
        </a:p>
      </dgm:t>
    </dgm:pt>
    <dgm:pt modelId="{46EBBE19-52B3-427A-B639-7703C357EFE8}" type="sibTrans" cxnId="{77403023-B8CD-4CD4-9BE3-1EE5B73DFCD6}">
      <dgm:prSet/>
      <dgm:spPr/>
      <dgm:t>
        <a:bodyPr/>
        <a:lstStyle/>
        <a:p>
          <a:endParaRPr lang="en-US" sz="1600">
            <a:solidFill>
              <a:schemeClr val="bg2">
                <a:lumMod val="25000"/>
              </a:schemeClr>
            </a:solidFill>
          </a:endParaRPr>
        </a:p>
      </dgm:t>
    </dgm:pt>
    <dgm:pt modelId="{98A41025-8CF1-41F8-8BB5-C50A38E725B7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pt-BR" sz="1600" dirty="0">
              <a:solidFill>
                <a:schemeClr val="bg2">
                  <a:lumMod val="25000"/>
                </a:schemeClr>
              </a:solidFill>
            </a:rPr>
            <a:t>EIP, que apontava para o endereço de retorno, é redirecionado para código malicioso.</a:t>
          </a:r>
          <a:endParaRPr lang="en-US" sz="1600" dirty="0">
            <a:solidFill>
              <a:schemeClr val="bg2">
                <a:lumMod val="25000"/>
              </a:schemeClr>
            </a:solidFill>
          </a:endParaRPr>
        </a:p>
      </dgm:t>
    </dgm:pt>
    <dgm:pt modelId="{14EC1D6A-3B0A-4E80-8CFC-215F6B765C53}" type="parTrans" cxnId="{2A7EAED7-D48D-4C18-96FD-3E53F64C2E63}">
      <dgm:prSet/>
      <dgm:spPr/>
      <dgm:t>
        <a:bodyPr/>
        <a:lstStyle/>
        <a:p>
          <a:endParaRPr lang="en-US" sz="1600">
            <a:solidFill>
              <a:schemeClr val="bg2">
                <a:lumMod val="25000"/>
              </a:schemeClr>
            </a:solidFill>
          </a:endParaRPr>
        </a:p>
      </dgm:t>
    </dgm:pt>
    <dgm:pt modelId="{4770892D-664A-402D-879F-B3A114B1B255}" type="sibTrans" cxnId="{2A7EAED7-D48D-4C18-96FD-3E53F64C2E63}">
      <dgm:prSet/>
      <dgm:spPr/>
      <dgm:t>
        <a:bodyPr/>
        <a:lstStyle/>
        <a:p>
          <a:endParaRPr lang="en-US" sz="1600">
            <a:solidFill>
              <a:schemeClr val="bg2">
                <a:lumMod val="25000"/>
              </a:schemeClr>
            </a:solidFill>
          </a:endParaRPr>
        </a:p>
      </dgm:t>
    </dgm:pt>
    <dgm:pt modelId="{88AE43E1-7B50-4AE1-A11C-DB6B87EEDB74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pt-BR" sz="1600" dirty="0">
              <a:solidFill>
                <a:schemeClr val="bg2">
                  <a:lumMod val="25000"/>
                </a:schemeClr>
              </a:solidFill>
            </a:rPr>
            <a:t>Isso é ilustrado na imagem, onde o EIP é redirecionado para o código do atacante.</a:t>
          </a:r>
          <a:endParaRPr lang="en-US" sz="1600" dirty="0">
            <a:solidFill>
              <a:schemeClr val="bg2">
                <a:lumMod val="25000"/>
              </a:schemeClr>
            </a:solidFill>
          </a:endParaRPr>
        </a:p>
      </dgm:t>
    </dgm:pt>
    <dgm:pt modelId="{F946B94F-6E1A-44CA-A4A5-76F5E46C8F0C}" type="parTrans" cxnId="{C0956413-5A4C-472D-B718-181B011F5511}">
      <dgm:prSet/>
      <dgm:spPr/>
      <dgm:t>
        <a:bodyPr/>
        <a:lstStyle/>
        <a:p>
          <a:endParaRPr lang="en-US" sz="1600">
            <a:solidFill>
              <a:schemeClr val="bg2">
                <a:lumMod val="25000"/>
              </a:schemeClr>
            </a:solidFill>
          </a:endParaRPr>
        </a:p>
      </dgm:t>
    </dgm:pt>
    <dgm:pt modelId="{5582E8F7-1E60-4523-975C-A1D614D95152}" type="sibTrans" cxnId="{C0956413-5A4C-472D-B718-181B011F5511}">
      <dgm:prSet/>
      <dgm:spPr/>
      <dgm:t>
        <a:bodyPr/>
        <a:lstStyle/>
        <a:p>
          <a:endParaRPr lang="en-US" sz="1600">
            <a:solidFill>
              <a:schemeClr val="bg2">
                <a:lumMod val="25000"/>
              </a:schemeClr>
            </a:solidFill>
          </a:endParaRPr>
        </a:p>
      </dgm:t>
    </dgm:pt>
    <dgm:pt modelId="{4AB69742-67F0-4487-9C32-3FA10BF23522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pt-BR" sz="1600" dirty="0">
              <a:solidFill>
                <a:schemeClr val="bg2">
                  <a:lumMod val="25000"/>
                </a:schemeClr>
              </a:solidFill>
            </a:rPr>
            <a:t>Podem criar acesso via </a:t>
          </a:r>
          <a:r>
            <a:rPr lang="pt-BR" sz="1600" dirty="0" err="1">
              <a:solidFill>
                <a:schemeClr val="bg2">
                  <a:lumMod val="25000"/>
                </a:schemeClr>
              </a:solidFill>
            </a:rPr>
            <a:t>Bind</a:t>
          </a:r>
          <a:r>
            <a:rPr lang="pt-BR" sz="1600" dirty="0">
              <a:solidFill>
                <a:schemeClr val="bg2">
                  <a:lumMod val="25000"/>
                </a:schemeClr>
              </a:solidFill>
            </a:rPr>
            <a:t> Shell ou Reverse Shell.</a:t>
          </a:r>
          <a:endParaRPr lang="en-US" sz="1600" dirty="0">
            <a:solidFill>
              <a:schemeClr val="bg2">
                <a:lumMod val="25000"/>
              </a:schemeClr>
            </a:solidFill>
          </a:endParaRPr>
        </a:p>
      </dgm:t>
    </dgm:pt>
    <dgm:pt modelId="{789CA66B-3025-4E26-8168-CB39668ABF06}" type="parTrans" cxnId="{865ECD09-F265-4C2C-B53E-5BAA3E4181F0}">
      <dgm:prSet/>
      <dgm:spPr/>
      <dgm:t>
        <a:bodyPr/>
        <a:lstStyle/>
        <a:p>
          <a:endParaRPr lang="en-US" sz="1600">
            <a:solidFill>
              <a:schemeClr val="bg2">
                <a:lumMod val="25000"/>
              </a:schemeClr>
            </a:solidFill>
          </a:endParaRPr>
        </a:p>
      </dgm:t>
    </dgm:pt>
    <dgm:pt modelId="{6558D3CD-BB89-4ACF-B6E2-F594B4EECD39}" type="sibTrans" cxnId="{865ECD09-F265-4C2C-B53E-5BAA3E4181F0}">
      <dgm:prSet/>
      <dgm:spPr/>
      <dgm:t>
        <a:bodyPr/>
        <a:lstStyle/>
        <a:p>
          <a:endParaRPr lang="en-US" sz="1600">
            <a:solidFill>
              <a:schemeClr val="bg2">
                <a:lumMod val="25000"/>
              </a:schemeClr>
            </a:solidFill>
          </a:endParaRPr>
        </a:p>
      </dgm:t>
    </dgm:pt>
    <dgm:pt modelId="{04078091-3ECE-4AAC-84DB-77CEA2F58547}" type="pres">
      <dgm:prSet presAssocID="{6033537C-BE5A-4BF3-A84B-525F434812AA}" presName="root" presStyleCnt="0">
        <dgm:presLayoutVars>
          <dgm:dir/>
          <dgm:resizeHandles val="exact"/>
        </dgm:presLayoutVars>
      </dgm:prSet>
      <dgm:spPr/>
    </dgm:pt>
    <dgm:pt modelId="{41C0ACDC-B240-4196-8706-029FFBACC2F6}" type="pres">
      <dgm:prSet presAssocID="{41A8FC1C-EA79-4914-BC55-E6558A0AAFED}" presName="compNode" presStyleCnt="0"/>
      <dgm:spPr/>
    </dgm:pt>
    <dgm:pt modelId="{D32EA493-595E-4FE4-9E1C-2931FBC499C3}" type="pres">
      <dgm:prSet presAssocID="{41A8FC1C-EA79-4914-BC55-E6558A0AAFED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gramadora com preenchimento sólido"/>
        </a:ext>
      </dgm:extLst>
    </dgm:pt>
    <dgm:pt modelId="{B2870EBF-4399-478E-B8C5-2905CFCAC083}" type="pres">
      <dgm:prSet presAssocID="{41A8FC1C-EA79-4914-BC55-E6558A0AAFED}" presName="spaceRect" presStyleCnt="0"/>
      <dgm:spPr/>
    </dgm:pt>
    <dgm:pt modelId="{F08F099A-8A71-48D8-8103-9F72606F8FA2}" type="pres">
      <dgm:prSet presAssocID="{41A8FC1C-EA79-4914-BC55-E6558A0AAFED}" presName="textRect" presStyleLbl="revTx" presStyleIdx="0" presStyleCnt="4">
        <dgm:presLayoutVars>
          <dgm:chMax val="1"/>
          <dgm:chPref val="1"/>
        </dgm:presLayoutVars>
      </dgm:prSet>
      <dgm:spPr/>
    </dgm:pt>
    <dgm:pt modelId="{F2C56C2C-08B8-407D-B30C-0BC386ADE13F}" type="pres">
      <dgm:prSet presAssocID="{46EBBE19-52B3-427A-B639-7703C357EFE8}" presName="sibTrans" presStyleCnt="0"/>
      <dgm:spPr/>
    </dgm:pt>
    <dgm:pt modelId="{1461BA61-C358-4D64-8545-F3BC1D85BD9E}" type="pres">
      <dgm:prSet presAssocID="{98A41025-8CF1-41F8-8BB5-C50A38E725B7}" presName="compNode" presStyleCnt="0"/>
      <dgm:spPr/>
    </dgm:pt>
    <dgm:pt modelId="{D2912A19-2CEE-4918-8BCE-EF2D1BED406D}" type="pres">
      <dgm:prSet presAssocID="{98A41025-8CF1-41F8-8BB5-C50A38E725B7}" presName="iconRect" presStyleLbl="node1" presStyleIdx="1" presStyleCnt="4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gramadora com preenchimento sólido"/>
        </a:ext>
      </dgm:extLst>
    </dgm:pt>
    <dgm:pt modelId="{B035F11B-9D49-4915-8D7B-461FDD32D367}" type="pres">
      <dgm:prSet presAssocID="{98A41025-8CF1-41F8-8BB5-C50A38E725B7}" presName="spaceRect" presStyleCnt="0"/>
      <dgm:spPr/>
    </dgm:pt>
    <dgm:pt modelId="{C0FEDFFF-6396-4149-AFD2-3FD7E679E0D3}" type="pres">
      <dgm:prSet presAssocID="{98A41025-8CF1-41F8-8BB5-C50A38E725B7}" presName="textRect" presStyleLbl="revTx" presStyleIdx="1" presStyleCnt="4">
        <dgm:presLayoutVars>
          <dgm:chMax val="1"/>
          <dgm:chPref val="1"/>
        </dgm:presLayoutVars>
      </dgm:prSet>
      <dgm:spPr/>
    </dgm:pt>
    <dgm:pt modelId="{EE590D89-75BB-452C-B12E-F1E59FBD7F8E}" type="pres">
      <dgm:prSet presAssocID="{4770892D-664A-402D-879F-B3A114B1B255}" presName="sibTrans" presStyleCnt="0"/>
      <dgm:spPr/>
    </dgm:pt>
    <dgm:pt modelId="{C3DE31DD-85C8-4C86-BB97-54D2F540BBD4}" type="pres">
      <dgm:prSet presAssocID="{88AE43E1-7B50-4AE1-A11C-DB6B87EEDB74}" presName="compNode" presStyleCnt="0"/>
      <dgm:spPr/>
    </dgm:pt>
    <dgm:pt modelId="{A7134533-1154-4891-9921-9AC22735B67D}" type="pres">
      <dgm:prSet presAssocID="{88AE43E1-7B50-4AE1-A11C-DB6B87EEDB74}" presName="iconRect" presStyleLbl="node1" presStyleIdx="2" presStyleCnt="4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gramadora com preenchimento sólido"/>
        </a:ext>
      </dgm:extLst>
    </dgm:pt>
    <dgm:pt modelId="{BA99EF05-9388-4CEF-AC12-3E1759442CDE}" type="pres">
      <dgm:prSet presAssocID="{88AE43E1-7B50-4AE1-A11C-DB6B87EEDB74}" presName="spaceRect" presStyleCnt="0"/>
      <dgm:spPr/>
    </dgm:pt>
    <dgm:pt modelId="{7382BFC0-B19F-442F-8A4F-99B4536AA91A}" type="pres">
      <dgm:prSet presAssocID="{88AE43E1-7B50-4AE1-A11C-DB6B87EEDB74}" presName="textRect" presStyleLbl="revTx" presStyleIdx="2" presStyleCnt="4">
        <dgm:presLayoutVars>
          <dgm:chMax val="1"/>
          <dgm:chPref val="1"/>
        </dgm:presLayoutVars>
      </dgm:prSet>
      <dgm:spPr/>
    </dgm:pt>
    <dgm:pt modelId="{205BF9A0-0E73-4354-B28F-E1BEAC7F6603}" type="pres">
      <dgm:prSet presAssocID="{5582E8F7-1E60-4523-975C-A1D614D95152}" presName="sibTrans" presStyleCnt="0"/>
      <dgm:spPr/>
    </dgm:pt>
    <dgm:pt modelId="{88CE20DB-E7AD-430E-8C3C-32AA0D38CC93}" type="pres">
      <dgm:prSet presAssocID="{4AB69742-67F0-4487-9C32-3FA10BF23522}" presName="compNode" presStyleCnt="0"/>
      <dgm:spPr/>
    </dgm:pt>
    <dgm:pt modelId="{7941800A-02FD-49A6-A1E3-30DBD098D194}" type="pres">
      <dgm:prSet presAssocID="{4AB69742-67F0-4487-9C32-3FA10BF23522}" presName="iconRect" presStyleLbl="node1" presStyleIdx="3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gramadora com preenchimento sólido"/>
        </a:ext>
      </dgm:extLst>
    </dgm:pt>
    <dgm:pt modelId="{272035A1-55DE-445B-AC97-6C8BA6E50F99}" type="pres">
      <dgm:prSet presAssocID="{4AB69742-67F0-4487-9C32-3FA10BF23522}" presName="spaceRect" presStyleCnt="0"/>
      <dgm:spPr/>
    </dgm:pt>
    <dgm:pt modelId="{27100AAF-692D-4B0C-A285-C89B52FCB45A}" type="pres">
      <dgm:prSet presAssocID="{4AB69742-67F0-4487-9C32-3FA10BF23522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865ECD09-F265-4C2C-B53E-5BAA3E4181F0}" srcId="{6033537C-BE5A-4BF3-A84B-525F434812AA}" destId="{4AB69742-67F0-4487-9C32-3FA10BF23522}" srcOrd="3" destOrd="0" parTransId="{789CA66B-3025-4E26-8168-CB39668ABF06}" sibTransId="{6558D3CD-BB89-4ACF-B6E2-F594B4EECD39}"/>
    <dgm:cxn modelId="{C0956413-5A4C-472D-B718-181B011F5511}" srcId="{6033537C-BE5A-4BF3-A84B-525F434812AA}" destId="{88AE43E1-7B50-4AE1-A11C-DB6B87EEDB74}" srcOrd="2" destOrd="0" parTransId="{F946B94F-6E1A-44CA-A4A5-76F5E46C8F0C}" sibTransId="{5582E8F7-1E60-4523-975C-A1D614D95152}"/>
    <dgm:cxn modelId="{77403023-B8CD-4CD4-9BE3-1EE5B73DFCD6}" srcId="{6033537C-BE5A-4BF3-A84B-525F434812AA}" destId="{41A8FC1C-EA79-4914-BC55-E6558A0AAFED}" srcOrd="0" destOrd="0" parTransId="{792CA625-1254-40C3-996E-FF98E9FCB079}" sibTransId="{46EBBE19-52B3-427A-B639-7703C357EFE8}"/>
    <dgm:cxn modelId="{EB07AE38-F410-4EC7-B272-C1475FE09F5A}" type="presOf" srcId="{88AE43E1-7B50-4AE1-A11C-DB6B87EEDB74}" destId="{7382BFC0-B19F-442F-8A4F-99B4536AA91A}" srcOrd="0" destOrd="0" presId="urn:microsoft.com/office/officeart/2018/2/layout/IconLabelList"/>
    <dgm:cxn modelId="{98C78164-BE7D-45F4-AF4A-9ECEFA05D0EE}" type="presOf" srcId="{98A41025-8CF1-41F8-8BB5-C50A38E725B7}" destId="{C0FEDFFF-6396-4149-AFD2-3FD7E679E0D3}" srcOrd="0" destOrd="0" presId="urn:microsoft.com/office/officeart/2018/2/layout/IconLabelList"/>
    <dgm:cxn modelId="{AC52F9D0-8F69-4B15-8F28-9128B03BBA4E}" type="presOf" srcId="{4AB69742-67F0-4487-9C32-3FA10BF23522}" destId="{27100AAF-692D-4B0C-A285-C89B52FCB45A}" srcOrd="0" destOrd="0" presId="urn:microsoft.com/office/officeart/2018/2/layout/IconLabelList"/>
    <dgm:cxn modelId="{2A7EAED7-D48D-4C18-96FD-3E53F64C2E63}" srcId="{6033537C-BE5A-4BF3-A84B-525F434812AA}" destId="{98A41025-8CF1-41F8-8BB5-C50A38E725B7}" srcOrd="1" destOrd="0" parTransId="{14EC1D6A-3B0A-4E80-8CFC-215F6B765C53}" sibTransId="{4770892D-664A-402D-879F-B3A114B1B255}"/>
    <dgm:cxn modelId="{FB0DF1E5-FCC8-4AAC-B735-C7EF7E055B05}" type="presOf" srcId="{6033537C-BE5A-4BF3-A84B-525F434812AA}" destId="{04078091-3ECE-4AAC-84DB-77CEA2F58547}" srcOrd="0" destOrd="0" presId="urn:microsoft.com/office/officeart/2018/2/layout/IconLabelList"/>
    <dgm:cxn modelId="{465A19F0-EA20-443F-948C-7EEACFF299DB}" type="presOf" srcId="{41A8FC1C-EA79-4914-BC55-E6558A0AAFED}" destId="{F08F099A-8A71-48D8-8103-9F72606F8FA2}" srcOrd="0" destOrd="0" presId="urn:microsoft.com/office/officeart/2018/2/layout/IconLabelList"/>
    <dgm:cxn modelId="{9ABCEB7C-BEFA-47B3-B4AA-506C10E181DD}" type="presParOf" srcId="{04078091-3ECE-4AAC-84DB-77CEA2F58547}" destId="{41C0ACDC-B240-4196-8706-029FFBACC2F6}" srcOrd="0" destOrd="0" presId="urn:microsoft.com/office/officeart/2018/2/layout/IconLabelList"/>
    <dgm:cxn modelId="{12C54BDA-2927-452D-B9FE-0F56875C9D73}" type="presParOf" srcId="{41C0ACDC-B240-4196-8706-029FFBACC2F6}" destId="{D32EA493-595E-4FE4-9E1C-2931FBC499C3}" srcOrd="0" destOrd="0" presId="urn:microsoft.com/office/officeart/2018/2/layout/IconLabelList"/>
    <dgm:cxn modelId="{CF6DAF85-DD4B-4509-9226-C4EBC67CC269}" type="presParOf" srcId="{41C0ACDC-B240-4196-8706-029FFBACC2F6}" destId="{B2870EBF-4399-478E-B8C5-2905CFCAC083}" srcOrd="1" destOrd="0" presId="urn:microsoft.com/office/officeart/2018/2/layout/IconLabelList"/>
    <dgm:cxn modelId="{7E1CDD27-44C5-4886-BB24-B20D6D77C510}" type="presParOf" srcId="{41C0ACDC-B240-4196-8706-029FFBACC2F6}" destId="{F08F099A-8A71-48D8-8103-9F72606F8FA2}" srcOrd="2" destOrd="0" presId="urn:microsoft.com/office/officeart/2018/2/layout/IconLabelList"/>
    <dgm:cxn modelId="{584BDE8D-CCF1-45E9-B852-175481817F2C}" type="presParOf" srcId="{04078091-3ECE-4AAC-84DB-77CEA2F58547}" destId="{F2C56C2C-08B8-407D-B30C-0BC386ADE13F}" srcOrd="1" destOrd="0" presId="urn:microsoft.com/office/officeart/2018/2/layout/IconLabelList"/>
    <dgm:cxn modelId="{48838B1D-432D-4EE4-966D-02A583E86801}" type="presParOf" srcId="{04078091-3ECE-4AAC-84DB-77CEA2F58547}" destId="{1461BA61-C358-4D64-8545-F3BC1D85BD9E}" srcOrd="2" destOrd="0" presId="urn:microsoft.com/office/officeart/2018/2/layout/IconLabelList"/>
    <dgm:cxn modelId="{126738C3-C1E0-4F24-A1B7-409AA93F0003}" type="presParOf" srcId="{1461BA61-C358-4D64-8545-F3BC1D85BD9E}" destId="{D2912A19-2CEE-4918-8BCE-EF2D1BED406D}" srcOrd="0" destOrd="0" presId="urn:microsoft.com/office/officeart/2018/2/layout/IconLabelList"/>
    <dgm:cxn modelId="{02188512-D548-46DC-97F8-D59928324242}" type="presParOf" srcId="{1461BA61-C358-4D64-8545-F3BC1D85BD9E}" destId="{B035F11B-9D49-4915-8D7B-461FDD32D367}" srcOrd="1" destOrd="0" presId="urn:microsoft.com/office/officeart/2018/2/layout/IconLabelList"/>
    <dgm:cxn modelId="{3277FAD3-FD66-4B5E-8E94-3F0A72284C81}" type="presParOf" srcId="{1461BA61-C358-4D64-8545-F3BC1D85BD9E}" destId="{C0FEDFFF-6396-4149-AFD2-3FD7E679E0D3}" srcOrd="2" destOrd="0" presId="urn:microsoft.com/office/officeart/2018/2/layout/IconLabelList"/>
    <dgm:cxn modelId="{5CE7703A-1B30-4552-9C0A-257B14707F85}" type="presParOf" srcId="{04078091-3ECE-4AAC-84DB-77CEA2F58547}" destId="{EE590D89-75BB-452C-B12E-F1E59FBD7F8E}" srcOrd="3" destOrd="0" presId="urn:microsoft.com/office/officeart/2018/2/layout/IconLabelList"/>
    <dgm:cxn modelId="{1F594EF6-8AB4-44CC-AB2C-B43EB092383E}" type="presParOf" srcId="{04078091-3ECE-4AAC-84DB-77CEA2F58547}" destId="{C3DE31DD-85C8-4C86-BB97-54D2F540BBD4}" srcOrd="4" destOrd="0" presId="urn:microsoft.com/office/officeart/2018/2/layout/IconLabelList"/>
    <dgm:cxn modelId="{CF2C07B9-EA82-4062-8B5B-134D33167999}" type="presParOf" srcId="{C3DE31DD-85C8-4C86-BB97-54D2F540BBD4}" destId="{A7134533-1154-4891-9921-9AC22735B67D}" srcOrd="0" destOrd="0" presId="urn:microsoft.com/office/officeart/2018/2/layout/IconLabelList"/>
    <dgm:cxn modelId="{9432116E-BA87-41F3-9EF2-E314D21C12E5}" type="presParOf" srcId="{C3DE31DD-85C8-4C86-BB97-54D2F540BBD4}" destId="{BA99EF05-9388-4CEF-AC12-3E1759442CDE}" srcOrd="1" destOrd="0" presId="urn:microsoft.com/office/officeart/2018/2/layout/IconLabelList"/>
    <dgm:cxn modelId="{E4B75564-D9D7-42D1-9FAB-925A2917D943}" type="presParOf" srcId="{C3DE31DD-85C8-4C86-BB97-54D2F540BBD4}" destId="{7382BFC0-B19F-442F-8A4F-99B4536AA91A}" srcOrd="2" destOrd="0" presId="urn:microsoft.com/office/officeart/2018/2/layout/IconLabelList"/>
    <dgm:cxn modelId="{696CC350-5F78-437C-9C42-C8C3C9E028AA}" type="presParOf" srcId="{04078091-3ECE-4AAC-84DB-77CEA2F58547}" destId="{205BF9A0-0E73-4354-B28F-E1BEAC7F6603}" srcOrd="5" destOrd="0" presId="urn:microsoft.com/office/officeart/2018/2/layout/IconLabelList"/>
    <dgm:cxn modelId="{0384BC76-34E9-4597-B73A-FB08AC9411C9}" type="presParOf" srcId="{04078091-3ECE-4AAC-84DB-77CEA2F58547}" destId="{88CE20DB-E7AD-430E-8C3C-32AA0D38CC93}" srcOrd="6" destOrd="0" presId="urn:microsoft.com/office/officeart/2018/2/layout/IconLabelList"/>
    <dgm:cxn modelId="{7A5C3C0F-3A48-4E30-A1E8-0F6AE56670D0}" type="presParOf" srcId="{88CE20DB-E7AD-430E-8C3C-32AA0D38CC93}" destId="{7941800A-02FD-49A6-A1E3-30DBD098D194}" srcOrd="0" destOrd="0" presId="urn:microsoft.com/office/officeart/2018/2/layout/IconLabelList"/>
    <dgm:cxn modelId="{7C78C5F0-C06D-451A-8272-EB05AE3AB07D}" type="presParOf" srcId="{88CE20DB-E7AD-430E-8C3C-32AA0D38CC93}" destId="{272035A1-55DE-445B-AC97-6C8BA6E50F99}" srcOrd="1" destOrd="0" presId="urn:microsoft.com/office/officeart/2018/2/layout/IconLabelList"/>
    <dgm:cxn modelId="{579A9349-93FB-4580-9AEE-B05A33F552A1}" type="presParOf" srcId="{88CE20DB-E7AD-430E-8C3C-32AA0D38CC93}" destId="{27100AAF-692D-4B0C-A285-C89B52FCB45A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9D45ADD-60BE-476C-A281-4DD29F92B8C6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EA64637-95E6-42B1-81DE-42F96811191E}">
      <dgm:prSet/>
      <dgm:spPr/>
      <dgm:t>
        <a:bodyPr/>
        <a:lstStyle/>
        <a:p>
          <a:r>
            <a:rPr lang="pt-BR" dirty="0">
              <a:solidFill>
                <a:schemeClr val="bg2">
                  <a:lumMod val="25000"/>
                </a:schemeClr>
              </a:solidFill>
            </a:rPr>
            <a:t>No ano 2000, mais de 300 milhões de usuários conectados à Internet.</a:t>
          </a:r>
          <a:endParaRPr lang="en-US" dirty="0">
            <a:solidFill>
              <a:schemeClr val="bg2">
                <a:lumMod val="25000"/>
              </a:schemeClr>
            </a:solidFill>
          </a:endParaRPr>
        </a:p>
      </dgm:t>
    </dgm:pt>
    <dgm:pt modelId="{9F92DA75-4070-4B17-9F05-335F2C5F55BD}" type="parTrans" cxnId="{51A424CB-CE7F-4AC0-A2F5-E0A4D16E6281}">
      <dgm:prSet/>
      <dgm:spPr/>
      <dgm:t>
        <a:bodyPr/>
        <a:lstStyle/>
        <a:p>
          <a:endParaRPr lang="en-US"/>
        </a:p>
      </dgm:t>
    </dgm:pt>
    <dgm:pt modelId="{5E86BA65-B4ED-426D-9685-792DB1DBE9FF}" type="sibTrans" cxnId="{51A424CB-CE7F-4AC0-A2F5-E0A4D16E6281}">
      <dgm:prSet/>
      <dgm:spPr/>
      <dgm:t>
        <a:bodyPr/>
        <a:lstStyle/>
        <a:p>
          <a:endParaRPr lang="en-US"/>
        </a:p>
      </dgm:t>
    </dgm:pt>
    <dgm:pt modelId="{219AD66B-D0A8-4302-B653-39C36C1F6071}">
      <dgm:prSet/>
      <dgm:spPr/>
      <dgm:t>
        <a:bodyPr/>
        <a:lstStyle/>
        <a:p>
          <a:r>
            <a:rPr lang="pt-BR" dirty="0">
              <a:solidFill>
                <a:schemeClr val="bg2">
                  <a:lumMod val="25000"/>
                </a:schemeClr>
              </a:solidFill>
            </a:rPr>
            <a:t>Aumento da utilização da rede resultou em ataques maiores, como o </a:t>
          </a:r>
          <a:r>
            <a:rPr lang="pt-BR" dirty="0" err="1">
              <a:solidFill>
                <a:schemeClr val="bg2">
                  <a:lumMod val="25000"/>
                </a:schemeClr>
              </a:solidFill>
            </a:rPr>
            <a:t>worm</a:t>
          </a:r>
          <a:r>
            <a:rPr lang="pt-BR" dirty="0">
              <a:solidFill>
                <a:schemeClr val="bg2">
                  <a:lumMod val="25000"/>
                </a:schemeClr>
              </a:solidFill>
            </a:rPr>
            <a:t> "ILOVEYOU".</a:t>
          </a:r>
          <a:endParaRPr lang="en-US" dirty="0">
            <a:solidFill>
              <a:schemeClr val="bg2">
                <a:lumMod val="25000"/>
              </a:schemeClr>
            </a:solidFill>
          </a:endParaRPr>
        </a:p>
      </dgm:t>
    </dgm:pt>
    <dgm:pt modelId="{21398351-2E06-42C8-B85F-D666A4B13AFF}" type="parTrans" cxnId="{5E3EEAD1-0995-47EA-BCE8-36FD5577A0B7}">
      <dgm:prSet/>
      <dgm:spPr/>
      <dgm:t>
        <a:bodyPr/>
        <a:lstStyle/>
        <a:p>
          <a:endParaRPr lang="en-US"/>
        </a:p>
      </dgm:t>
    </dgm:pt>
    <dgm:pt modelId="{B0B68ED0-A210-4E53-BAF0-EFC27978AC16}" type="sibTrans" cxnId="{5E3EEAD1-0995-47EA-BCE8-36FD5577A0B7}">
      <dgm:prSet/>
      <dgm:spPr/>
      <dgm:t>
        <a:bodyPr/>
        <a:lstStyle/>
        <a:p>
          <a:endParaRPr lang="en-US"/>
        </a:p>
      </dgm:t>
    </dgm:pt>
    <dgm:pt modelId="{D59AE375-8D9C-473F-9FCB-1C721B045057}">
      <dgm:prSet/>
      <dgm:spPr/>
      <dgm:t>
        <a:bodyPr/>
        <a:lstStyle/>
        <a:p>
          <a:r>
            <a:rPr lang="pt-BR" dirty="0">
              <a:solidFill>
                <a:schemeClr val="bg2">
                  <a:lumMod val="25000"/>
                </a:schemeClr>
              </a:solidFill>
            </a:rPr>
            <a:t>Em 2001, a Convenção sobre Crimes Cibernéticos propôs um tratado para entender crimes na Internet, com aval de mais de 60 países.</a:t>
          </a:r>
          <a:endParaRPr lang="en-US" dirty="0">
            <a:solidFill>
              <a:schemeClr val="bg2">
                <a:lumMod val="25000"/>
              </a:schemeClr>
            </a:solidFill>
          </a:endParaRPr>
        </a:p>
      </dgm:t>
    </dgm:pt>
    <dgm:pt modelId="{0142D270-2DB3-4956-9F98-C800E185BBFE}" type="parTrans" cxnId="{714814F3-92B9-4E82-B08E-388446BF6513}">
      <dgm:prSet/>
      <dgm:spPr/>
      <dgm:t>
        <a:bodyPr/>
        <a:lstStyle/>
        <a:p>
          <a:endParaRPr lang="en-US"/>
        </a:p>
      </dgm:t>
    </dgm:pt>
    <dgm:pt modelId="{FCEF13D7-830D-4A56-88F2-B3B3D59FAF7F}" type="sibTrans" cxnId="{714814F3-92B9-4E82-B08E-388446BF6513}">
      <dgm:prSet/>
      <dgm:spPr/>
      <dgm:t>
        <a:bodyPr/>
        <a:lstStyle/>
        <a:p>
          <a:endParaRPr lang="en-US"/>
        </a:p>
      </dgm:t>
    </dgm:pt>
    <dgm:pt modelId="{9D983897-AAA1-4688-958F-07ED679F635D}">
      <dgm:prSet/>
      <dgm:spPr/>
      <dgm:t>
        <a:bodyPr/>
        <a:lstStyle/>
        <a:p>
          <a:r>
            <a:rPr lang="pt-BR" dirty="0">
              <a:solidFill>
                <a:schemeClr val="bg2">
                  <a:lumMod val="25000"/>
                </a:schemeClr>
              </a:solidFill>
            </a:rPr>
            <a:t>Em 2002, a União Europeia adotou política de proteção de dados eletrônicos e, em 2003, os EUA criaram sua Divisão Nacional de Segurança Cibernética.</a:t>
          </a:r>
          <a:endParaRPr lang="en-US" dirty="0">
            <a:solidFill>
              <a:schemeClr val="bg2">
                <a:lumMod val="25000"/>
              </a:schemeClr>
            </a:solidFill>
          </a:endParaRPr>
        </a:p>
      </dgm:t>
    </dgm:pt>
    <dgm:pt modelId="{ED1A622D-607B-490E-BBBF-42B34E7BF603}" type="parTrans" cxnId="{1737969A-25BE-414F-A10A-26E0D707FA7D}">
      <dgm:prSet/>
      <dgm:spPr/>
      <dgm:t>
        <a:bodyPr/>
        <a:lstStyle/>
        <a:p>
          <a:endParaRPr lang="en-US"/>
        </a:p>
      </dgm:t>
    </dgm:pt>
    <dgm:pt modelId="{6331863A-B9D9-4DAE-8097-6DEEA0415FEF}" type="sibTrans" cxnId="{1737969A-25BE-414F-A10A-26E0D707FA7D}">
      <dgm:prSet/>
      <dgm:spPr/>
      <dgm:t>
        <a:bodyPr/>
        <a:lstStyle/>
        <a:p>
          <a:endParaRPr lang="en-US"/>
        </a:p>
      </dgm:t>
    </dgm:pt>
    <dgm:pt modelId="{27282927-CF71-4BD2-8C9D-39AB510172F7}" type="pres">
      <dgm:prSet presAssocID="{E9D45ADD-60BE-476C-A281-4DD29F92B8C6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4CF673FC-250B-45CB-814C-149A90CD1F81}" type="pres">
      <dgm:prSet presAssocID="{9EA64637-95E6-42B1-81DE-42F96811191E}" presName="hierRoot1" presStyleCnt="0"/>
      <dgm:spPr/>
    </dgm:pt>
    <dgm:pt modelId="{508807F3-8E18-4B7D-B3DB-1C4DB504FBEC}" type="pres">
      <dgm:prSet presAssocID="{9EA64637-95E6-42B1-81DE-42F96811191E}" presName="composite" presStyleCnt="0"/>
      <dgm:spPr/>
    </dgm:pt>
    <dgm:pt modelId="{DC601C54-FFDE-4CCD-A2C3-47CAD11CB8B3}" type="pres">
      <dgm:prSet presAssocID="{9EA64637-95E6-42B1-81DE-42F96811191E}" presName="background" presStyleLbl="node0" presStyleIdx="0" presStyleCnt="4"/>
      <dgm:spPr>
        <a:solidFill>
          <a:schemeClr val="accent3"/>
        </a:solidFill>
      </dgm:spPr>
    </dgm:pt>
    <dgm:pt modelId="{3B1222A8-DED1-4801-AA6B-19E45C1A9546}" type="pres">
      <dgm:prSet presAssocID="{9EA64637-95E6-42B1-81DE-42F96811191E}" presName="text" presStyleLbl="fgAcc0" presStyleIdx="0" presStyleCnt="4" custScaleY="162937" custLinFactNeighborX="-140">
        <dgm:presLayoutVars>
          <dgm:chPref val="3"/>
        </dgm:presLayoutVars>
      </dgm:prSet>
      <dgm:spPr/>
    </dgm:pt>
    <dgm:pt modelId="{532DF35F-FD03-4544-8F69-7D18A32702B6}" type="pres">
      <dgm:prSet presAssocID="{9EA64637-95E6-42B1-81DE-42F96811191E}" presName="hierChild2" presStyleCnt="0"/>
      <dgm:spPr/>
    </dgm:pt>
    <dgm:pt modelId="{8D027E44-5CFF-45C6-9B64-CE0919779425}" type="pres">
      <dgm:prSet presAssocID="{219AD66B-D0A8-4302-B653-39C36C1F6071}" presName="hierRoot1" presStyleCnt="0"/>
      <dgm:spPr/>
    </dgm:pt>
    <dgm:pt modelId="{0BE0673C-CBAD-4CE7-9DC3-0BF1B0D95C07}" type="pres">
      <dgm:prSet presAssocID="{219AD66B-D0A8-4302-B653-39C36C1F6071}" presName="composite" presStyleCnt="0"/>
      <dgm:spPr/>
    </dgm:pt>
    <dgm:pt modelId="{FBEEC80E-3C3D-40A0-97E2-1E31F1841020}" type="pres">
      <dgm:prSet presAssocID="{219AD66B-D0A8-4302-B653-39C36C1F6071}" presName="background" presStyleLbl="node0" presStyleIdx="1" presStyleCnt="4"/>
      <dgm:spPr>
        <a:solidFill>
          <a:schemeClr val="accent3"/>
        </a:solidFill>
      </dgm:spPr>
    </dgm:pt>
    <dgm:pt modelId="{6F84F797-E873-41BB-B02E-BEF4C6422D7A}" type="pres">
      <dgm:prSet presAssocID="{219AD66B-D0A8-4302-B653-39C36C1F6071}" presName="text" presStyleLbl="fgAcc0" presStyleIdx="1" presStyleCnt="4" custScaleY="162937" custLinFactNeighborX="-140">
        <dgm:presLayoutVars>
          <dgm:chPref val="3"/>
        </dgm:presLayoutVars>
      </dgm:prSet>
      <dgm:spPr/>
    </dgm:pt>
    <dgm:pt modelId="{8EADA430-36E8-4BA1-A767-12FFC9284F85}" type="pres">
      <dgm:prSet presAssocID="{219AD66B-D0A8-4302-B653-39C36C1F6071}" presName="hierChild2" presStyleCnt="0"/>
      <dgm:spPr/>
    </dgm:pt>
    <dgm:pt modelId="{91E2F221-7CD6-4EF8-A060-20F02CA05B17}" type="pres">
      <dgm:prSet presAssocID="{D59AE375-8D9C-473F-9FCB-1C721B045057}" presName="hierRoot1" presStyleCnt="0"/>
      <dgm:spPr/>
    </dgm:pt>
    <dgm:pt modelId="{0059C0F8-FB7C-42AD-9418-37814FDADB26}" type="pres">
      <dgm:prSet presAssocID="{D59AE375-8D9C-473F-9FCB-1C721B045057}" presName="composite" presStyleCnt="0"/>
      <dgm:spPr/>
    </dgm:pt>
    <dgm:pt modelId="{62C57E07-2D30-48EA-A1A2-72A3B94052F8}" type="pres">
      <dgm:prSet presAssocID="{D59AE375-8D9C-473F-9FCB-1C721B045057}" presName="background" presStyleLbl="node0" presStyleIdx="2" presStyleCnt="4"/>
      <dgm:spPr>
        <a:solidFill>
          <a:schemeClr val="accent3"/>
        </a:solidFill>
      </dgm:spPr>
    </dgm:pt>
    <dgm:pt modelId="{9283501E-F1FF-4189-81D4-0C3CFB83C30E}" type="pres">
      <dgm:prSet presAssocID="{D59AE375-8D9C-473F-9FCB-1C721B045057}" presName="text" presStyleLbl="fgAcc0" presStyleIdx="2" presStyleCnt="4" custScaleY="162937">
        <dgm:presLayoutVars>
          <dgm:chPref val="3"/>
        </dgm:presLayoutVars>
      </dgm:prSet>
      <dgm:spPr/>
    </dgm:pt>
    <dgm:pt modelId="{C787D340-5122-410C-A0A4-69A94FFFF7CD}" type="pres">
      <dgm:prSet presAssocID="{D59AE375-8D9C-473F-9FCB-1C721B045057}" presName="hierChild2" presStyleCnt="0"/>
      <dgm:spPr/>
    </dgm:pt>
    <dgm:pt modelId="{2BA63F7D-F0BB-4FF3-9AC4-64E7FCE0B701}" type="pres">
      <dgm:prSet presAssocID="{9D983897-AAA1-4688-958F-07ED679F635D}" presName="hierRoot1" presStyleCnt="0"/>
      <dgm:spPr/>
    </dgm:pt>
    <dgm:pt modelId="{572020E2-F039-47E7-A87B-B424E73DE322}" type="pres">
      <dgm:prSet presAssocID="{9D983897-AAA1-4688-958F-07ED679F635D}" presName="composite" presStyleCnt="0"/>
      <dgm:spPr/>
    </dgm:pt>
    <dgm:pt modelId="{46307DC4-EDFB-484A-84E6-35D4E25ACEE5}" type="pres">
      <dgm:prSet presAssocID="{9D983897-AAA1-4688-958F-07ED679F635D}" presName="background" presStyleLbl="node0" presStyleIdx="3" presStyleCnt="4"/>
      <dgm:spPr>
        <a:solidFill>
          <a:schemeClr val="accent3"/>
        </a:solidFill>
      </dgm:spPr>
    </dgm:pt>
    <dgm:pt modelId="{5DFF5E9C-D27F-4A28-943A-E44E32FEEA4B}" type="pres">
      <dgm:prSet presAssocID="{9D983897-AAA1-4688-958F-07ED679F635D}" presName="text" presStyleLbl="fgAcc0" presStyleIdx="3" presStyleCnt="4" custScaleY="162937">
        <dgm:presLayoutVars>
          <dgm:chPref val="3"/>
        </dgm:presLayoutVars>
      </dgm:prSet>
      <dgm:spPr/>
    </dgm:pt>
    <dgm:pt modelId="{A46936CC-0AF9-45E7-B609-B5F1331AF270}" type="pres">
      <dgm:prSet presAssocID="{9D983897-AAA1-4688-958F-07ED679F635D}" presName="hierChild2" presStyleCnt="0"/>
      <dgm:spPr/>
    </dgm:pt>
  </dgm:ptLst>
  <dgm:cxnLst>
    <dgm:cxn modelId="{DA04B72B-4294-4755-AB05-891453AC5584}" type="presOf" srcId="{9D983897-AAA1-4688-958F-07ED679F635D}" destId="{5DFF5E9C-D27F-4A28-943A-E44E32FEEA4B}" srcOrd="0" destOrd="0" presId="urn:microsoft.com/office/officeart/2005/8/layout/hierarchy1"/>
    <dgm:cxn modelId="{E90C7198-2BD6-4B55-B106-8819B2D95F59}" type="presOf" srcId="{9EA64637-95E6-42B1-81DE-42F96811191E}" destId="{3B1222A8-DED1-4801-AA6B-19E45C1A9546}" srcOrd="0" destOrd="0" presId="urn:microsoft.com/office/officeart/2005/8/layout/hierarchy1"/>
    <dgm:cxn modelId="{1737969A-25BE-414F-A10A-26E0D707FA7D}" srcId="{E9D45ADD-60BE-476C-A281-4DD29F92B8C6}" destId="{9D983897-AAA1-4688-958F-07ED679F635D}" srcOrd="3" destOrd="0" parTransId="{ED1A622D-607B-490E-BBBF-42B34E7BF603}" sibTransId="{6331863A-B9D9-4DAE-8097-6DEEA0415FEF}"/>
    <dgm:cxn modelId="{13059BC6-AC76-4C78-BB25-93877E327D48}" type="presOf" srcId="{219AD66B-D0A8-4302-B653-39C36C1F6071}" destId="{6F84F797-E873-41BB-B02E-BEF4C6422D7A}" srcOrd="0" destOrd="0" presId="urn:microsoft.com/office/officeart/2005/8/layout/hierarchy1"/>
    <dgm:cxn modelId="{51A424CB-CE7F-4AC0-A2F5-E0A4D16E6281}" srcId="{E9D45ADD-60BE-476C-A281-4DD29F92B8C6}" destId="{9EA64637-95E6-42B1-81DE-42F96811191E}" srcOrd="0" destOrd="0" parTransId="{9F92DA75-4070-4B17-9F05-335F2C5F55BD}" sibTransId="{5E86BA65-B4ED-426D-9685-792DB1DBE9FF}"/>
    <dgm:cxn modelId="{F5EB5ECE-198F-46B4-A846-93FF33779EB3}" type="presOf" srcId="{E9D45ADD-60BE-476C-A281-4DD29F92B8C6}" destId="{27282927-CF71-4BD2-8C9D-39AB510172F7}" srcOrd="0" destOrd="0" presId="urn:microsoft.com/office/officeart/2005/8/layout/hierarchy1"/>
    <dgm:cxn modelId="{5E3EEAD1-0995-47EA-BCE8-36FD5577A0B7}" srcId="{E9D45ADD-60BE-476C-A281-4DD29F92B8C6}" destId="{219AD66B-D0A8-4302-B653-39C36C1F6071}" srcOrd="1" destOrd="0" parTransId="{21398351-2E06-42C8-B85F-D666A4B13AFF}" sibTransId="{B0B68ED0-A210-4E53-BAF0-EFC27978AC16}"/>
    <dgm:cxn modelId="{129F5FED-F0F6-494C-9045-4232231B1837}" type="presOf" srcId="{D59AE375-8D9C-473F-9FCB-1C721B045057}" destId="{9283501E-F1FF-4189-81D4-0C3CFB83C30E}" srcOrd="0" destOrd="0" presId="urn:microsoft.com/office/officeart/2005/8/layout/hierarchy1"/>
    <dgm:cxn modelId="{714814F3-92B9-4E82-B08E-388446BF6513}" srcId="{E9D45ADD-60BE-476C-A281-4DD29F92B8C6}" destId="{D59AE375-8D9C-473F-9FCB-1C721B045057}" srcOrd="2" destOrd="0" parTransId="{0142D270-2DB3-4956-9F98-C800E185BBFE}" sibTransId="{FCEF13D7-830D-4A56-88F2-B3B3D59FAF7F}"/>
    <dgm:cxn modelId="{C1F041B5-8042-4246-B2AA-663945EB565D}" type="presParOf" srcId="{27282927-CF71-4BD2-8C9D-39AB510172F7}" destId="{4CF673FC-250B-45CB-814C-149A90CD1F81}" srcOrd="0" destOrd="0" presId="urn:microsoft.com/office/officeart/2005/8/layout/hierarchy1"/>
    <dgm:cxn modelId="{82A89024-69B4-4FF5-8EB1-44C5C52753F4}" type="presParOf" srcId="{4CF673FC-250B-45CB-814C-149A90CD1F81}" destId="{508807F3-8E18-4B7D-B3DB-1C4DB504FBEC}" srcOrd="0" destOrd="0" presId="urn:microsoft.com/office/officeart/2005/8/layout/hierarchy1"/>
    <dgm:cxn modelId="{FE0FB6DE-CEFB-4DDA-9A46-8ACC3D7318D9}" type="presParOf" srcId="{508807F3-8E18-4B7D-B3DB-1C4DB504FBEC}" destId="{DC601C54-FFDE-4CCD-A2C3-47CAD11CB8B3}" srcOrd="0" destOrd="0" presId="urn:microsoft.com/office/officeart/2005/8/layout/hierarchy1"/>
    <dgm:cxn modelId="{4B25A4EC-2F84-49B3-B65D-EF25EA8B446B}" type="presParOf" srcId="{508807F3-8E18-4B7D-B3DB-1C4DB504FBEC}" destId="{3B1222A8-DED1-4801-AA6B-19E45C1A9546}" srcOrd="1" destOrd="0" presId="urn:microsoft.com/office/officeart/2005/8/layout/hierarchy1"/>
    <dgm:cxn modelId="{87E25B3B-8F74-4F79-8B8E-2B87B376A87D}" type="presParOf" srcId="{4CF673FC-250B-45CB-814C-149A90CD1F81}" destId="{532DF35F-FD03-4544-8F69-7D18A32702B6}" srcOrd="1" destOrd="0" presId="urn:microsoft.com/office/officeart/2005/8/layout/hierarchy1"/>
    <dgm:cxn modelId="{E7FBEEB8-7770-406F-87CD-E275B1D29B4B}" type="presParOf" srcId="{27282927-CF71-4BD2-8C9D-39AB510172F7}" destId="{8D027E44-5CFF-45C6-9B64-CE0919779425}" srcOrd="1" destOrd="0" presId="urn:microsoft.com/office/officeart/2005/8/layout/hierarchy1"/>
    <dgm:cxn modelId="{C8A124E3-79B2-4CE9-B034-DC8EF65E9F96}" type="presParOf" srcId="{8D027E44-5CFF-45C6-9B64-CE0919779425}" destId="{0BE0673C-CBAD-4CE7-9DC3-0BF1B0D95C07}" srcOrd="0" destOrd="0" presId="urn:microsoft.com/office/officeart/2005/8/layout/hierarchy1"/>
    <dgm:cxn modelId="{5B0F8291-3FFE-46A7-B4B9-282A1D2C3985}" type="presParOf" srcId="{0BE0673C-CBAD-4CE7-9DC3-0BF1B0D95C07}" destId="{FBEEC80E-3C3D-40A0-97E2-1E31F1841020}" srcOrd="0" destOrd="0" presId="urn:microsoft.com/office/officeart/2005/8/layout/hierarchy1"/>
    <dgm:cxn modelId="{4DDA6F5D-02AA-412E-98ED-D413A00B2657}" type="presParOf" srcId="{0BE0673C-CBAD-4CE7-9DC3-0BF1B0D95C07}" destId="{6F84F797-E873-41BB-B02E-BEF4C6422D7A}" srcOrd="1" destOrd="0" presId="urn:microsoft.com/office/officeart/2005/8/layout/hierarchy1"/>
    <dgm:cxn modelId="{B914D607-425A-4453-A612-E52FF075A3BB}" type="presParOf" srcId="{8D027E44-5CFF-45C6-9B64-CE0919779425}" destId="{8EADA430-36E8-4BA1-A767-12FFC9284F85}" srcOrd="1" destOrd="0" presId="urn:microsoft.com/office/officeart/2005/8/layout/hierarchy1"/>
    <dgm:cxn modelId="{0F6F0C7A-A694-43F8-A4B5-1201D65B77ED}" type="presParOf" srcId="{27282927-CF71-4BD2-8C9D-39AB510172F7}" destId="{91E2F221-7CD6-4EF8-A060-20F02CA05B17}" srcOrd="2" destOrd="0" presId="urn:microsoft.com/office/officeart/2005/8/layout/hierarchy1"/>
    <dgm:cxn modelId="{27C05B40-F0C8-46BD-BA9D-9F03B1B0CD5A}" type="presParOf" srcId="{91E2F221-7CD6-4EF8-A060-20F02CA05B17}" destId="{0059C0F8-FB7C-42AD-9418-37814FDADB26}" srcOrd="0" destOrd="0" presId="urn:microsoft.com/office/officeart/2005/8/layout/hierarchy1"/>
    <dgm:cxn modelId="{185B7DDB-F7D8-42B6-B985-8AE9AF3A0AE7}" type="presParOf" srcId="{0059C0F8-FB7C-42AD-9418-37814FDADB26}" destId="{62C57E07-2D30-48EA-A1A2-72A3B94052F8}" srcOrd="0" destOrd="0" presId="urn:microsoft.com/office/officeart/2005/8/layout/hierarchy1"/>
    <dgm:cxn modelId="{D17CB9B0-6E93-42DE-8AAA-A1FAA414B072}" type="presParOf" srcId="{0059C0F8-FB7C-42AD-9418-37814FDADB26}" destId="{9283501E-F1FF-4189-81D4-0C3CFB83C30E}" srcOrd="1" destOrd="0" presId="urn:microsoft.com/office/officeart/2005/8/layout/hierarchy1"/>
    <dgm:cxn modelId="{18F90EFE-127C-46DD-B9F0-88FD5B9CA0F2}" type="presParOf" srcId="{91E2F221-7CD6-4EF8-A060-20F02CA05B17}" destId="{C787D340-5122-410C-A0A4-69A94FFFF7CD}" srcOrd="1" destOrd="0" presId="urn:microsoft.com/office/officeart/2005/8/layout/hierarchy1"/>
    <dgm:cxn modelId="{4168096C-5510-4D92-870E-A8CA901CE716}" type="presParOf" srcId="{27282927-CF71-4BD2-8C9D-39AB510172F7}" destId="{2BA63F7D-F0BB-4FF3-9AC4-64E7FCE0B701}" srcOrd="3" destOrd="0" presId="urn:microsoft.com/office/officeart/2005/8/layout/hierarchy1"/>
    <dgm:cxn modelId="{F6FF9C0C-47B5-4C0F-9039-0791FA4F9FF9}" type="presParOf" srcId="{2BA63F7D-F0BB-4FF3-9AC4-64E7FCE0B701}" destId="{572020E2-F039-47E7-A87B-B424E73DE322}" srcOrd="0" destOrd="0" presId="urn:microsoft.com/office/officeart/2005/8/layout/hierarchy1"/>
    <dgm:cxn modelId="{ACA7E55E-DF7D-4218-AEC8-2C4D5F0FA1DF}" type="presParOf" srcId="{572020E2-F039-47E7-A87B-B424E73DE322}" destId="{46307DC4-EDFB-484A-84E6-35D4E25ACEE5}" srcOrd="0" destOrd="0" presId="urn:microsoft.com/office/officeart/2005/8/layout/hierarchy1"/>
    <dgm:cxn modelId="{302DCBEB-BBDF-44EA-9D88-36487942939D}" type="presParOf" srcId="{572020E2-F039-47E7-A87B-B424E73DE322}" destId="{5DFF5E9C-D27F-4A28-943A-E44E32FEEA4B}" srcOrd="1" destOrd="0" presId="urn:microsoft.com/office/officeart/2005/8/layout/hierarchy1"/>
    <dgm:cxn modelId="{C7B35127-FF08-460E-8871-EAE044967180}" type="presParOf" srcId="{2BA63F7D-F0BB-4FF3-9AC4-64E7FCE0B701}" destId="{A46936CC-0AF9-45E7-B609-B5F1331AF270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0.xml><?xml version="1.0" encoding="utf-8"?>
<dgm:dataModel xmlns:dgm="http://schemas.openxmlformats.org/drawingml/2006/diagram" xmlns:a="http://schemas.openxmlformats.org/drawingml/2006/main">
  <dgm:ptLst>
    <dgm:pt modelId="{F18198CC-2F4D-4D4E-8046-926BCF31623B}" type="doc">
      <dgm:prSet loTypeId="urn:microsoft.com/office/officeart/2018/2/layout/IconCircle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353F9BF-F960-47B2-B8DE-4F88C777082C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pt-BR" sz="1600" dirty="0">
              <a:solidFill>
                <a:schemeClr val="bg2">
                  <a:lumMod val="25000"/>
                </a:schemeClr>
              </a:solidFill>
            </a:rPr>
            <a:t>Ataques de negação de serviço exploram vulnerabilidades em protocolos para bloquear acessos legítimos.</a:t>
          </a:r>
          <a:endParaRPr lang="en-US" sz="1600" dirty="0">
            <a:solidFill>
              <a:schemeClr val="bg2">
                <a:lumMod val="25000"/>
              </a:schemeClr>
            </a:solidFill>
          </a:endParaRPr>
        </a:p>
      </dgm:t>
    </dgm:pt>
    <dgm:pt modelId="{96CF9CCD-3930-40CB-B2F6-8F0087684246}" type="parTrans" cxnId="{0AEC11DA-F642-487C-A0BC-6C1E6C32D128}">
      <dgm:prSet/>
      <dgm:spPr/>
      <dgm:t>
        <a:bodyPr/>
        <a:lstStyle/>
        <a:p>
          <a:endParaRPr lang="en-US" sz="1600">
            <a:solidFill>
              <a:schemeClr val="bg2">
                <a:lumMod val="25000"/>
              </a:schemeClr>
            </a:solidFill>
          </a:endParaRPr>
        </a:p>
      </dgm:t>
    </dgm:pt>
    <dgm:pt modelId="{13328A79-D758-4D28-8EC8-0179DFDA3D1A}" type="sibTrans" cxnId="{0AEC11DA-F642-487C-A0BC-6C1E6C32D128}">
      <dgm:prSet/>
      <dgm:spPr/>
      <dgm:t>
        <a:bodyPr/>
        <a:lstStyle/>
        <a:p>
          <a:pPr>
            <a:lnSpc>
              <a:spcPct val="100000"/>
            </a:lnSpc>
          </a:pPr>
          <a:endParaRPr lang="en-US" sz="1600">
            <a:solidFill>
              <a:schemeClr val="bg2">
                <a:lumMod val="25000"/>
              </a:schemeClr>
            </a:solidFill>
          </a:endParaRPr>
        </a:p>
      </dgm:t>
    </dgm:pt>
    <dgm:pt modelId="{763FC00C-1EA9-40DB-9A5A-626F934CEBED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pt-BR" sz="1600" dirty="0">
              <a:solidFill>
                <a:schemeClr val="bg2">
                  <a:lumMod val="25000"/>
                </a:schemeClr>
              </a:solidFill>
            </a:rPr>
            <a:t>Enviam uma enorme quantidade de pacotes para sobrecarregar o sistema-alvo.</a:t>
          </a:r>
          <a:endParaRPr lang="en-US" sz="1600" dirty="0">
            <a:solidFill>
              <a:schemeClr val="bg2">
                <a:lumMod val="25000"/>
              </a:schemeClr>
            </a:solidFill>
          </a:endParaRPr>
        </a:p>
      </dgm:t>
    </dgm:pt>
    <dgm:pt modelId="{DB635CD0-DC95-462D-ABD1-62AEACE445BF}" type="parTrans" cxnId="{0455AB1B-8BCF-4A21-A2E5-1754A34407DB}">
      <dgm:prSet/>
      <dgm:spPr/>
      <dgm:t>
        <a:bodyPr/>
        <a:lstStyle/>
        <a:p>
          <a:endParaRPr lang="en-US" sz="1600">
            <a:solidFill>
              <a:schemeClr val="bg2">
                <a:lumMod val="25000"/>
              </a:schemeClr>
            </a:solidFill>
          </a:endParaRPr>
        </a:p>
      </dgm:t>
    </dgm:pt>
    <dgm:pt modelId="{26816523-38C7-4BE2-9B63-0A5FD5CE495A}" type="sibTrans" cxnId="{0455AB1B-8BCF-4A21-A2E5-1754A34407DB}">
      <dgm:prSet/>
      <dgm:spPr/>
      <dgm:t>
        <a:bodyPr/>
        <a:lstStyle/>
        <a:p>
          <a:pPr>
            <a:lnSpc>
              <a:spcPct val="100000"/>
            </a:lnSpc>
          </a:pPr>
          <a:endParaRPr lang="en-US" sz="1600">
            <a:solidFill>
              <a:schemeClr val="bg2">
                <a:lumMod val="25000"/>
              </a:schemeClr>
            </a:solidFill>
          </a:endParaRPr>
        </a:p>
      </dgm:t>
    </dgm:pt>
    <dgm:pt modelId="{AF73ED44-455A-400A-A44D-74D43F677FEC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pt-BR" sz="1600">
              <a:solidFill>
                <a:schemeClr val="bg2">
                  <a:lumMod val="25000"/>
                </a:schemeClr>
              </a:solidFill>
            </a:rPr>
            <a:t>Objetivo: impedir o funcionamento normal do serviço ou site.</a:t>
          </a:r>
          <a:endParaRPr lang="en-US" sz="1600">
            <a:solidFill>
              <a:schemeClr val="bg2">
                <a:lumMod val="25000"/>
              </a:schemeClr>
            </a:solidFill>
          </a:endParaRPr>
        </a:p>
      </dgm:t>
    </dgm:pt>
    <dgm:pt modelId="{534FE30C-78CD-4E21-9E41-739B176B44CE}" type="parTrans" cxnId="{080779C7-C925-4522-844F-41821BC9EF50}">
      <dgm:prSet/>
      <dgm:spPr/>
      <dgm:t>
        <a:bodyPr/>
        <a:lstStyle/>
        <a:p>
          <a:endParaRPr lang="en-US" sz="1600">
            <a:solidFill>
              <a:schemeClr val="bg2">
                <a:lumMod val="25000"/>
              </a:schemeClr>
            </a:solidFill>
          </a:endParaRPr>
        </a:p>
      </dgm:t>
    </dgm:pt>
    <dgm:pt modelId="{1A613FAD-A1F2-4F1B-B8BE-3E75D83A6EE1}" type="sibTrans" cxnId="{080779C7-C925-4522-844F-41821BC9EF50}">
      <dgm:prSet/>
      <dgm:spPr/>
      <dgm:t>
        <a:bodyPr/>
        <a:lstStyle/>
        <a:p>
          <a:pPr>
            <a:lnSpc>
              <a:spcPct val="100000"/>
            </a:lnSpc>
          </a:pPr>
          <a:endParaRPr lang="en-US" sz="1600">
            <a:solidFill>
              <a:schemeClr val="bg2">
                <a:lumMod val="25000"/>
              </a:schemeClr>
            </a:solidFill>
          </a:endParaRPr>
        </a:p>
      </dgm:t>
    </dgm:pt>
    <dgm:pt modelId="{44D714EF-FC99-4BDA-A0AC-01E77D99D076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pt-BR" sz="1600">
              <a:solidFill>
                <a:schemeClr val="bg2">
                  <a:lumMod val="25000"/>
                </a:schemeClr>
              </a:solidFill>
            </a:rPr>
            <a:t>Buscam tornar o recurso inacessível a usuários legítimos.</a:t>
          </a:r>
          <a:endParaRPr lang="en-US" sz="1600">
            <a:solidFill>
              <a:schemeClr val="bg2">
                <a:lumMod val="25000"/>
              </a:schemeClr>
            </a:solidFill>
          </a:endParaRPr>
        </a:p>
      </dgm:t>
    </dgm:pt>
    <dgm:pt modelId="{E8F7FEAE-A812-4D79-A05C-6294E30B5283}" type="parTrans" cxnId="{6F026484-EEA4-4D95-B676-AB25A33177DB}">
      <dgm:prSet/>
      <dgm:spPr/>
      <dgm:t>
        <a:bodyPr/>
        <a:lstStyle/>
        <a:p>
          <a:endParaRPr lang="en-US" sz="1600">
            <a:solidFill>
              <a:schemeClr val="bg2">
                <a:lumMod val="25000"/>
              </a:schemeClr>
            </a:solidFill>
          </a:endParaRPr>
        </a:p>
      </dgm:t>
    </dgm:pt>
    <dgm:pt modelId="{065E58E9-23FF-42C7-9175-830FFABC08F9}" type="sibTrans" cxnId="{6F026484-EEA4-4D95-B676-AB25A33177DB}">
      <dgm:prSet/>
      <dgm:spPr/>
      <dgm:t>
        <a:bodyPr/>
        <a:lstStyle/>
        <a:p>
          <a:endParaRPr lang="en-US" sz="1600">
            <a:solidFill>
              <a:schemeClr val="bg2">
                <a:lumMod val="25000"/>
              </a:schemeClr>
            </a:solidFill>
          </a:endParaRPr>
        </a:p>
      </dgm:t>
    </dgm:pt>
    <dgm:pt modelId="{EC90B6D2-F2CE-4FFE-9A88-F0FC6FDD103E}" type="pres">
      <dgm:prSet presAssocID="{F18198CC-2F4D-4D4E-8046-926BCF31623B}" presName="root" presStyleCnt="0">
        <dgm:presLayoutVars>
          <dgm:dir/>
          <dgm:resizeHandles val="exact"/>
        </dgm:presLayoutVars>
      </dgm:prSet>
      <dgm:spPr/>
    </dgm:pt>
    <dgm:pt modelId="{AE514FDB-3EDD-42A5-BE04-48D3BFC502F5}" type="pres">
      <dgm:prSet presAssocID="{F18198CC-2F4D-4D4E-8046-926BCF31623B}" presName="container" presStyleCnt="0">
        <dgm:presLayoutVars>
          <dgm:dir/>
          <dgm:resizeHandles val="exact"/>
        </dgm:presLayoutVars>
      </dgm:prSet>
      <dgm:spPr/>
    </dgm:pt>
    <dgm:pt modelId="{AF224453-9078-4F23-AB20-81BF720DB525}" type="pres">
      <dgm:prSet presAssocID="{A353F9BF-F960-47B2-B8DE-4F88C777082C}" presName="compNode" presStyleCnt="0"/>
      <dgm:spPr/>
    </dgm:pt>
    <dgm:pt modelId="{0F273A90-F7E9-4D6D-B6E5-3EE76C8B5A9D}" type="pres">
      <dgm:prSet presAssocID="{A353F9BF-F960-47B2-B8DE-4F88C777082C}" presName="iconBgRect" presStyleLbl="bgShp" presStyleIdx="0" presStyleCnt="4"/>
      <dgm:spPr>
        <a:solidFill>
          <a:schemeClr val="accent3"/>
        </a:solidFill>
      </dgm:spPr>
    </dgm:pt>
    <dgm:pt modelId="{319DA3AA-9B85-4519-A603-107DF517D11D}" type="pres">
      <dgm:prSet presAssocID="{A353F9BF-F960-47B2-B8DE-4F88C777082C}" presName="iconRect" presStyleLbl="node1" presStyleIdx="0" presStyleCnt="4"/>
      <dgm:spPr>
        <a:blipFill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loqueio"/>
        </a:ext>
      </dgm:extLst>
    </dgm:pt>
    <dgm:pt modelId="{C6886F5E-1C67-4BA4-9B7E-357CD2F07B32}" type="pres">
      <dgm:prSet presAssocID="{A353F9BF-F960-47B2-B8DE-4F88C777082C}" presName="spaceRect" presStyleCnt="0"/>
      <dgm:spPr/>
    </dgm:pt>
    <dgm:pt modelId="{EDEAEFB4-43BC-4DAB-92A3-450CB8BC99A3}" type="pres">
      <dgm:prSet presAssocID="{A353F9BF-F960-47B2-B8DE-4F88C777082C}" presName="textRect" presStyleLbl="revTx" presStyleIdx="0" presStyleCnt="4">
        <dgm:presLayoutVars>
          <dgm:chMax val="1"/>
          <dgm:chPref val="1"/>
        </dgm:presLayoutVars>
      </dgm:prSet>
      <dgm:spPr/>
    </dgm:pt>
    <dgm:pt modelId="{226932DB-8B87-429D-9DAC-B14CDB1E1527}" type="pres">
      <dgm:prSet presAssocID="{13328A79-D758-4D28-8EC8-0179DFDA3D1A}" presName="sibTrans" presStyleLbl="sibTrans2D1" presStyleIdx="0" presStyleCnt="0"/>
      <dgm:spPr/>
    </dgm:pt>
    <dgm:pt modelId="{878F3A33-5986-471C-85B9-136626AB8415}" type="pres">
      <dgm:prSet presAssocID="{763FC00C-1EA9-40DB-9A5A-626F934CEBED}" presName="compNode" presStyleCnt="0"/>
      <dgm:spPr/>
    </dgm:pt>
    <dgm:pt modelId="{47C7D55E-48DA-456A-8A1A-4B12CBEE4217}" type="pres">
      <dgm:prSet presAssocID="{763FC00C-1EA9-40DB-9A5A-626F934CEBED}" presName="iconBgRect" presStyleLbl="bgShp" presStyleIdx="1" presStyleCnt="4"/>
      <dgm:spPr>
        <a:solidFill>
          <a:schemeClr val="accent3"/>
        </a:solidFill>
      </dgm:spPr>
    </dgm:pt>
    <dgm:pt modelId="{A6A774D2-205C-44B0-BDCC-DDBCB0E0AC01}" type="pres">
      <dgm:prSet presAssocID="{763FC00C-1EA9-40DB-9A5A-626F934CEBED}" presName="iconRect" presStyleLbl="node1" presStyleIdx="1" presStyleCnt="4"/>
      <dgm:spPr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aixa"/>
        </a:ext>
      </dgm:extLst>
    </dgm:pt>
    <dgm:pt modelId="{586E6A51-7E7C-4E38-834D-1CD686D5091F}" type="pres">
      <dgm:prSet presAssocID="{763FC00C-1EA9-40DB-9A5A-626F934CEBED}" presName="spaceRect" presStyleCnt="0"/>
      <dgm:spPr/>
    </dgm:pt>
    <dgm:pt modelId="{0A25280C-C1F6-4AE0-AEBE-B2FA37E86CB6}" type="pres">
      <dgm:prSet presAssocID="{763FC00C-1EA9-40DB-9A5A-626F934CEBED}" presName="textRect" presStyleLbl="revTx" presStyleIdx="1" presStyleCnt="4">
        <dgm:presLayoutVars>
          <dgm:chMax val="1"/>
          <dgm:chPref val="1"/>
        </dgm:presLayoutVars>
      </dgm:prSet>
      <dgm:spPr/>
    </dgm:pt>
    <dgm:pt modelId="{245246D0-794E-41C1-9144-03E407997D1C}" type="pres">
      <dgm:prSet presAssocID="{26816523-38C7-4BE2-9B63-0A5FD5CE495A}" presName="sibTrans" presStyleLbl="sibTrans2D1" presStyleIdx="0" presStyleCnt="0"/>
      <dgm:spPr/>
    </dgm:pt>
    <dgm:pt modelId="{7D1EF844-D3B4-44F9-9757-D97E1D97C1E8}" type="pres">
      <dgm:prSet presAssocID="{AF73ED44-455A-400A-A44D-74D43F677FEC}" presName="compNode" presStyleCnt="0"/>
      <dgm:spPr/>
    </dgm:pt>
    <dgm:pt modelId="{07FFD27B-520B-41BF-A5E9-0B4ABA71E116}" type="pres">
      <dgm:prSet presAssocID="{AF73ED44-455A-400A-A44D-74D43F677FEC}" presName="iconBgRect" presStyleLbl="bgShp" presStyleIdx="2" presStyleCnt="4"/>
      <dgm:spPr>
        <a:solidFill>
          <a:schemeClr val="accent3"/>
        </a:solidFill>
      </dgm:spPr>
    </dgm:pt>
    <dgm:pt modelId="{702116ED-14F3-4279-B54A-441D72B14A91}" type="pres">
      <dgm:prSet presAssocID="{AF73ED44-455A-400A-A44D-74D43F677FEC}" presName="iconRect" presStyleLbl="node1" presStyleIdx="2" presStyleCnt="4"/>
      <dgm:spPr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cessador"/>
        </a:ext>
      </dgm:extLst>
    </dgm:pt>
    <dgm:pt modelId="{57DA585B-DCBD-4784-88BF-E22A000448BC}" type="pres">
      <dgm:prSet presAssocID="{AF73ED44-455A-400A-A44D-74D43F677FEC}" presName="spaceRect" presStyleCnt="0"/>
      <dgm:spPr/>
    </dgm:pt>
    <dgm:pt modelId="{631ACC33-FAFD-44B7-A5E6-CD638EDE5926}" type="pres">
      <dgm:prSet presAssocID="{AF73ED44-455A-400A-A44D-74D43F677FEC}" presName="textRect" presStyleLbl="revTx" presStyleIdx="2" presStyleCnt="4">
        <dgm:presLayoutVars>
          <dgm:chMax val="1"/>
          <dgm:chPref val="1"/>
        </dgm:presLayoutVars>
      </dgm:prSet>
      <dgm:spPr/>
    </dgm:pt>
    <dgm:pt modelId="{5B119D1A-7CE7-49D2-BE53-7E01AC3C7AB3}" type="pres">
      <dgm:prSet presAssocID="{1A613FAD-A1F2-4F1B-B8BE-3E75D83A6EE1}" presName="sibTrans" presStyleLbl="sibTrans2D1" presStyleIdx="0" presStyleCnt="0"/>
      <dgm:spPr/>
    </dgm:pt>
    <dgm:pt modelId="{0200EFAA-7A1F-46E5-81C7-52A51C5F18F7}" type="pres">
      <dgm:prSet presAssocID="{44D714EF-FC99-4BDA-A0AC-01E77D99D076}" presName="compNode" presStyleCnt="0"/>
      <dgm:spPr/>
    </dgm:pt>
    <dgm:pt modelId="{043DFE33-8674-4092-9C5A-918C85191FA9}" type="pres">
      <dgm:prSet presAssocID="{44D714EF-FC99-4BDA-A0AC-01E77D99D076}" presName="iconBgRect" presStyleLbl="bgShp" presStyleIdx="3" presStyleCnt="4"/>
      <dgm:spPr>
        <a:solidFill>
          <a:schemeClr val="accent3"/>
        </a:solidFill>
      </dgm:spPr>
    </dgm:pt>
    <dgm:pt modelId="{14AFB5A4-273C-4B14-94A3-FBD8305FB553}" type="pres">
      <dgm:prSet presAssocID="{44D714EF-FC99-4BDA-A0AC-01E77D99D076}" presName="iconRect" presStyleLbl="node1" presStyleIdx="3" presStyleCnt="4"/>
      <dgm:spPr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esconectado"/>
        </a:ext>
      </dgm:extLst>
    </dgm:pt>
    <dgm:pt modelId="{2B64E8F8-71EE-47B5-9528-128A7F4CC8D6}" type="pres">
      <dgm:prSet presAssocID="{44D714EF-FC99-4BDA-A0AC-01E77D99D076}" presName="spaceRect" presStyleCnt="0"/>
      <dgm:spPr/>
    </dgm:pt>
    <dgm:pt modelId="{24D2602E-A80C-4B05-A467-0F902B6FD0AA}" type="pres">
      <dgm:prSet presAssocID="{44D714EF-FC99-4BDA-A0AC-01E77D99D076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5692BF08-4760-4C6E-8311-54C295928681}" type="presOf" srcId="{13328A79-D758-4D28-8EC8-0179DFDA3D1A}" destId="{226932DB-8B87-429D-9DAC-B14CDB1E1527}" srcOrd="0" destOrd="0" presId="urn:microsoft.com/office/officeart/2018/2/layout/IconCircleList"/>
    <dgm:cxn modelId="{0455AB1B-8BCF-4A21-A2E5-1754A34407DB}" srcId="{F18198CC-2F4D-4D4E-8046-926BCF31623B}" destId="{763FC00C-1EA9-40DB-9A5A-626F934CEBED}" srcOrd="1" destOrd="0" parTransId="{DB635CD0-DC95-462D-ABD1-62AEACE445BF}" sibTransId="{26816523-38C7-4BE2-9B63-0A5FD5CE495A}"/>
    <dgm:cxn modelId="{C8E19C3B-1B49-4638-B0FF-EC3536C8B212}" type="presOf" srcId="{1A613FAD-A1F2-4F1B-B8BE-3E75D83A6EE1}" destId="{5B119D1A-7CE7-49D2-BE53-7E01AC3C7AB3}" srcOrd="0" destOrd="0" presId="urn:microsoft.com/office/officeart/2018/2/layout/IconCircleList"/>
    <dgm:cxn modelId="{2B08135F-EEBB-4486-BD01-E3D16DB3355C}" type="presOf" srcId="{44D714EF-FC99-4BDA-A0AC-01E77D99D076}" destId="{24D2602E-A80C-4B05-A467-0F902B6FD0AA}" srcOrd="0" destOrd="0" presId="urn:microsoft.com/office/officeart/2018/2/layout/IconCircleList"/>
    <dgm:cxn modelId="{2A0E5261-F71C-4E3A-B0A7-63443A73614E}" type="presOf" srcId="{F18198CC-2F4D-4D4E-8046-926BCF31623B}" destId="{EC90B6D2-F2CE-4FFE-9A88-F0FC6FDD103E}" srcOrd="0" destOrd="0" presId="urn:microsoft.com/office/officeart/2018/2/layout/IconCircleList"/>
    <dgm:cxn modelId="{CD59724D-0C6A-4996-9387-5F072FBD356F}" type="presOf" srcId="{AF73ED44-455A-400A-A44D-74D43F677FEC}" destId="{631ACC33-FAFD-44B7-A5E6-CD638EDE5926}" srcOrd="0" destOrd="0" presId="urn:microsoft.com/office/officeart/2018/2/layout/IconCircleList"/>
    <dgm:cxn modelId="{E723D47F-DEBE-4774-8D6C-3C3353ABA504}" type="presOf" srcId="{763FC00C-1EA9-40DB-9A5A-626F934CEBED}" destId="{0A25280C-C1F6-4AE0-AEBE-B2FA37E86CB6}" srcOrd="0" destOrd="0" presId="urn:microsoft.com/office/officeart/2018/2/layout/IconCircleList"/>
    <dgm:cxn modelId="{6F026484-EEA4-4D95-B676-AB25A33177DB}" srcId="{F18198CC-2F4D-4D4E-8046-926BCF31623B}" destId="{44D714EF-FC99-4BDA-A0AC-01E77D99D076}" srcOrd="3" destOrd="0" parTransId="{E8F7FEAE-A812-4D79-A05C-6294E30B5283}" sibTransId="{065E58E9-23FF-42C7-9175-830FFABC08F9}"/>
    <dgm:cxn modelId="{2024ADA8-F280-46DC-939E-6030907E4902}" type="presOf" srcId="{26816523-38C7-4BE2-9B63-0A5FD5CE495A}" destId="{245246D0-794E-41C1-9144-03E407997D1C}" srcOrd="0" destOrd="0" presId="urn:microsoft.com/office/officeart/2018/2/layout/IconCircleList"/>
    <dgm:cxn modelId="{080779C7-C925-4522-844F-41821BC9EF50}" srcId="{F18198CC-2F4D-4D4E-8046-926BCF31623B}" destId="{AF73ED44-455A-400A-A44D-74D43F677FEC}" srcOrd="2" destOrd="0" parTransId="{534FE30C-78CD-4E21-9E41-739B176B44CE}" sibTransId="{1A613FAD-A1F2-4F1B-B8BE-3E75D83A6EE1}"/>
    <dgm:cxn modelId="{0AEC11DA-F642-487C-A0BC-6C1E6C32D128}" srcId="{F18198CC-2F4D-4D4E-8046-926BCF31623B}" destId="{A353F9BF-F960-47B2-B8DE-4F88C777082C}" srcOrd="0" destOrd="0" parTransId="{96CF9CCD-3930-40CB-B2F6-8F0087684246}" sibTransId="{13328A79-D758-4D28-8EC8-0179DFDA3D1A}"/>
    <dgm:cxn modelId="{0AB021F5-EC2A-4676-83E5-75499DF88E8B}" type="presOf" srcId="{A353F9BF-F960-47B2-B8DE-4F88C777082C}" destId="{EDEAEFB4-43BC-4DAB-92A3-450CB8BC99A3}" srcOrd="0" destOrd="0" presId="urn:microsoft.com/office/officeart/2018/2/layout/IconCircleList"/>
    <dgm:cxn modelId="{C7FE20E2-15B9-4D1B-B821-0A95106AB329}" type="presParOf" srcId="{EC90B6D2-F2CE-4FFE-9A88-F0FC6FDD103E}" destId="{AE514FDB-3EDD-42A5-BE04-48D3BFC502F5}" srcOrd="0" destOrd="0" presId="urn:microsoft.com/office/officeart/2018/2/layout/IconCircleList"/>
    <dgm:cxn modelId="{DD554462-5110-41EC-B0F8-A1E31C61BD18}" type="presParOf" srcId="{AE514FDB-3EDD-42A5-BE04-48D3BFC502F5}" destId="{AF224453-9078-4F23-AB20-81BF720DB525}" srcOrd="0" destOrd="0" presId="urn:microsoft.com/office/officeart/2018/2/layout/IconCircleList"/>
    <dgm:cxn modelId="{4D3D5010-B50E-41E5-9AA1-BF9A8C630539}" type="presParOf" srcId="{AF224453-9078-4F23-AB20-81BF720DB525}" destId="{0F273A90-F7E9-4D6D-B6E5-3EE76C8B5A9D}" srcOrd="0" destOrd="0" presId="urn:microsoft.com/office/officeart/2018/2/layout/IconCircleList"/>
    <dgm:cxn modelId="{136B937C-B0E8-47CA-8706-434E930518EB}" type="presParOf" srcId="{AF224453-9078-4F23-AB20-81BF720DB525}" destId="{319DA3AA-9B85-4519-A603-107DF517D11D}" srcOrd="1" destOrd="0" presId="urn:microsoft.com/office/officeart/2018/2/layout/IconCircleList"/>
    <dgm:cxn modelId="{EC764C7B-9306-4E97-822F-021FC27DCC34}" type="presParOf" srcId="{AF224453-9078-4F23-AB20-81BF720DB525}" destId="{C6886F5E-1C67-4BA4-9B7E-357CD2F07B32}" srcOrd="2" destOrd="0" presId="urn:microsoft.com/office/officeart/2018/2/layout/IconCircleList"/>
    <dgm:cxn modelId="{1CCF48B5-1271-4266-B799-3F1FDF3B3D30}" type="presParOf" srcId="{AF224453-9078-4F23-AB20-81BF720DB525}" destId="{EDEAEFB4-43BC-4DAB-92A3-450CB8BC99A3}" srcOrd="3" destOrd="0" presId="urn:microsoft.com/office/officeart/2018/2/layout/IconCircleList"/>
    <dgm:cxn modelId="{2E784123-97B4-472B-9A77-1F0BAB526E54}" type="presParOf" srcId="{AE514FDB-3EDD-42A5-BE04-48D3BFC502F5}" destId="{226932DB-8B87-429D-9DAC-B14CDB1E1527}" srcOrd="1" destOrd="0" presId="urn:microsoft.com/office/officeart/2018/2/layout/IconCircleList"/>
    <dgm:cxn modelId="{CA61F036-B943-48DA-8C23-35BF155D74EF}" type="presParOf" srcId="{AE514FDB-3EDD-42A5-BE04-48D3BFC502F5}" destId="{878F3A33-5986-471C-85B9-136626AB8415}" srcOrd="2" destOrd="0" presId="urn:microsoft.com/office/officeart/2018/2/layout/IconCircleList"/>
    <dgm:cxn modelId="{3510E938-0285-4F21-9ADB-BB463392186A}" type="presParOf" srcId="{878F3A33-5986-471C-85B9-136626AB8415}" destId="{47C7D55E-48DA-456A-8A1A-4B12CBEE4217}" srcOrd="0" destOrd="0" presId="urn:microsoft.com/office/officeart/2018/2/layout/IconCircleList"/>
    <dgm:cxn modelId="{197A06AD-B3A5-47BE-84BD-09F61161E971}" type="presParOf" srcId="{878F3A33-5986-471C-85B9-136626AB8415}" destId="{A6A774D2-205C-44B0-BDCC-DDBCB0E0AC01}" srcOrd="1" destOrd="0" presId="urn:microsoft.com/office/officeart/2018/2/layout/IconCircleList"/>
    <dgm:cxn modelId="{A83070B2-A63A-492F-9B2D-F73BBEE0DCC3}" type="presParOf" srcId="{878F3A33-5986-471C-85B9-136626AB8415}" destId="{586E6A51-7E7C-4E38-834D-1CD686D5091F}" srcOrd="2" destOrd="0" presId="urn:microsoft.com/office/officeart/2018/2/layout/IconCircleList"/>
    <dgm:cxn modelId="{AB1910EB-A0CE-4210-8616-DB469A4B66A1}" type="presParOf" srcId="{878F3A33-5986-471C-85B9-136626AB8415}" destId="{0A25280C-C1F6-4AE0-AEBE-B2FA37E86CB6}" srcOrd="3" destOrd="0" presId="urn:microsoft.com/office/officeart/2018/2/layout/IconCircleList"/>
    <dgm:cxn modelId="{0CBE84B2-6B0A-4EBD-8F3A-EEE1AAA75708}" type="presParOf" srcId="{AE514FDB-3EDD-42A5-BE04-48D3BFC502F5}" destId="{245246D0-794E-41C1-9144-03E407997D1C}" srcOrd="3" destOrd="0" presId="urn:microsoft.com/office/officeart/2018/2/layout/IconCircleList"/>
    <dgm:cxn modelId="{911191BE-50D9-418E-91D8-75580585AD77}" type="presParOf" srcId="{AE514FDB-3EDD-42A5-BE04-48D3BFC502F5}" destId="{7D1EF844-D3B4-44F9-9757-D97E1D97C1E8}" srcOrd="4" destOrd="0" presId="urn:microsoft.com/office/officeart/2018/2/layout/IconCircleList"/>
    <dgm:cxn modelId="{7AA9FBA8-595D-4ABF-AAD0-59B472313A69}" type="presParOf" srcId="{7D1EF844-D3B4-44F9-9757-D97E1D97C1E8}" destId="{07FFD27B-520B-41BF-A5E9-0B4ABA71E116}" srcOrd="0" destOrd="0" presId="urn:microsoft.com/office/officeart/2018/2/layout/IconCircleList"/>
    <dgm:cxn modelId="{F48A7C2E-033F-404B-9E46-4C31459487A9}" type="presParOf" srcId="{7D1EF844-D3B4-44F9-9757-D97E1D97C1E8}" destId="{702116ED-14F3-4279-B54A-441D72B14A91}" srcOrd="1" destOrd="0" presId="urn:microsoft.com/office/officeart/2018/2/layout/IconCircleList"/>
    <dgm:cxn modelId="{573210FA-3933-4131-8E48-E80EDA7086DB}" type="presParOf" srcId="{7D1EF844-D3B4-44F9-9757-D97E1D97C1E8}" destId="{57DA585B-DCBD-4784-88BF-E22A000448BC}" srcOrd="2" destOrd="0" presId="urn:microsoft.com/office/officeart/2018/2/layout/IconCircleList"/>
    <dgm:cxn modelId="{BDC8AC99-8C7D-4DBA-94DC-0C61F55349AB}" type="presParOf" srcId="{7D1EF844-D3B4-44F9-9757-D97E1D97C1E8}" destId="{631ACC33-FAFD-44B7-A5E6-CD638EDE5926}" srcOrd="3" destOrd="0" presId="urn:microsoft.com/office/officeart/2018/2/layout/IconCircleList"/>
    <dgm:cxn modelId="{9D2142C3-8014-422C-A254-24D0A4FBF466}" type="presParOf" srcId="{AE514FDB-3EDD-42A5-BE04-48D3BFC502F5}" destId="{5B119D1A-7CE7-49D2-BE53-7E01AC3C7AB3}" srcOrd="5" destOrd="0" presId="urn:microsoft.com/office/officeart/2018/2/layout/IconCircleList"/>
    <dgm:cxn modelId="{DA8751AD-37B7-4176-B518-E836532EBAE7}" type="presParOf" srcId="{AE514FDB-3EDD-42A5-BE04-48D3BFC502F5}" destId="{0200EFAA-7A1F-46E5-81C7-52A51C5F18F7}" srcOrd="6" destOrd="0" presId="urn:microsoft.com/office/officeart/2018/2/layout/IconCircleList"/>
    <dgm:cxn modelId="{CA1A168D-DE88-46C9-A202-8BC1C8B3051A}" type="presParOf" srcId="{0200EFAA-7A1F-46E5-81C7-52A51C5F18F7}" destId="{043DFE33-8674-4092-9C5A-918C85191FA9}" srcOrd="0" destOrd="0" presId="urn:microsoft.com/office/officeart/2018/2/layout/IconCircleList"/>
    <dgm:cxn modelId="{34645ED3-DD2A-4CBE-9909-BF82AF3F970E}" type="presParOf" srcId="{0200EFAA-7A1F-46E5-81C7-52A51C5F18F7}" destId="{14AFB5A4-273C-4B14-94A3-FBD8305FB553}" srcOrd="1" destOrd="0" presId="urn:microsoft.com/office/officeart/2018/2/layout/IconCircleList"/>
    <dgm:cxn modelId="{5703ED86-856E-4466-85F1-16C068A80F1B}" type="presParOf" srcId="{0200EFAA-7A1F-46E5-81C7-52A51C5F18F7}" destId="{2B64E8F8-71EE-47B5-9528-128A7F4CC8D6}" srcOrd="2" destOrd="0" presId="urn:microsoft.com/office/officeart/2018/2/layout/IconCircleList"/>
    <dgm:cxn modelId="{0C5507BF-4625-4CA9-9A64-0FBB20069AD4}" type="presParOf" srcId="{0200EFAA-7A1F-46E5-81C7-52A51C5F18F7}" destId="{24D2602E-A80C-4B05-A467-0F902B6FD0AA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1.xml><?xml version="1.0" encoding="utf-8"?>
<dgm:dataModel xmlns:dgm="http://schemas.openxmlformats.org/drawingml/2006/diagram" xmlns:a="http://schemas.openxmlformats.org/drawingml/2006/main">
  <dgm:ptLst>
    <dgm:pt modelId="{1C5D1F85-564B-41A2-A660-6DD55426C70D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3D3E947-9F18-4EC8-9907-296673AF2758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pt-BR" sz="1800" b="1" dirty="0" err="1">
              <a:solidFill>
                <a:schemeClr val="bg2">
                  <a:lumMod val="25000"/>
                </a:schemeClr>
              </a:solidFill>
            </a:rPr>
            <a:t>DDoS</a:t>
          </a:r>
          <a:r>
            <a:rPr lang="pt-BR" sz="1800" b="1" dirty="0">
              <a:solidFill>
                <a:schemeClr val="bg2">
                  <a:lumMod val="25000"/>
                </a:schemeClr>
              </a:solidFill>
            </a:rPr>
            <a:t> - A evolução: </a:t>
          </a:r>
          <a:r>
            <a:rPr lang="pt-BR" sz="1800" dirty="0">
              <a:solidFill>
                <a:schemeClr val="bg2">
                  <a:lumMod val="25000"/>
                </a:schemeClr>
              </a:solidFill>
            </a:rPr>
            <a:t>Devido à proteção contra </a:t>
          </a:r>
          <a:r>
            <a:rPr lang="pt-BR" sz="1800" dirty="0" err="1">
              <a:solidFill>
                <a:schemeClr val="bg2">
                  <a:lumMod val="25000"/>
                </a:schemeClr>
              </a:solidFill>
            </a:rPr>
            <a:t>DoS</a:t>
          </a:r>
          <a:r>
            <a:rPr lang="pt-BR" sz="1800" dirty="0">
              <a:solidFill>
                <a:schemeClr val="bg2">
                  <a:lumMod val="25000"/>
                </a:schemeClr>
              </a:solidFill>
            </a:rPr>
            <a:t>, surgiram os </a:t>
          </a:r>
          <a:r>
            <a:rPr lang="pt-BR" sz="1800" dirty="0" err="1">
              <a:solidFill>
                <a:schemeClr val="bg2">
                  <a:lumMod val="25000"/>
                </a:schemeClr>
              </a:solidFill>
            </a:rPr>
            <a:t>DDoS</a:t>
          </a:r>
          <a:r>
            <a:rPr lang="pt-BR" sz="1800" dirty="0">
              <a:solidFill>
                <a:schemeClr val="bg2">
                  <a:lumMod val="25000"/>
                </a:schemeClr>
              </a:solidFill>
            </a:rPr>
            <a:t> (</a:t>
          </a:r>
          <a:r>
            <a:rPr lang="pt-BR" sz="1800" dirty="0" err="1">
              <a:solidFill>
                <a:schemeClr val="bg2">
                  <a:lumMod val="25000"/>
                </a:schemeClr>
              </a:solidFill>
            </a:rPr>
            <a:t>Distributed</a:t>
          </a:r>
          <a:r>
            <a:rPr lang="pt-BR" sz="1800" dirty="0">
              <a:solidFill>
                <a:schemeClr val="bg2">
                  <a:lumMod val="25000"/>
                </a:schemeClr>
              </a:solidFill>
            </a:rPr>
            <a:t> </a:t>
          </a:r>
          <a:r>
            <a:rPr lang="pt-BR" sz="1800" dirty="0" err="1">
              <a:solidFill>
                <a:schemeClr val="bg2">
                  <a:lumMod val="25000"/>
                </a:schemeClr>
              </a:solidFill>
            </a:rPr>
            <a:t>Denial</a:t>
          </a:r>
          <a:r>
            <a:rPr lang="pt-BR" sz="1800" dirty="0">
              <a:solidFill>
                <a:schemeClr val="bg2">
                  <a:lumMod val="25000"/>
                </a:schemeClr>
              </a:solidFill>
            </a:rPr>
            <a:t> </a:t>
          </a:r>
          <a:r>
            <a:rPr lang="pt-BR" sz="1800" dirty="0" err="1">
              <a:solidFill>
                <a:schemeClr val="bg2">
                  <a:lumMod val="25000"/>
                </a:schemeClr>
              </a:solidFill>
            </a:rPr>
            <a:t>of</a:t>
          </a:r>
          <a:r>
            <a:rPr lang="pt-BR" sz="1800" dirty="0">
              <a:solidFill>
                <a:schemeClr val="bg2">
                  <a:lumMod val="25000"/>
                </a:schemeClr>
              </a:solidFill>
            </a:rPr>
            <a:t> Service) que usam várias fontes.</a:t>
          </a:r>
          <a:endParaRPr lang="en-US" sz="1800" dirty="0">
            <a:solidFill>
              <a:schemeClr val="bg2">
                <a:lumMod val="25000"/>
              </a:schemeClr>
            </a:solidFill>
          </a:endParaRPr>
        </a:p>
      </dgm:t>
    </dgm:pt>
    <dgm:pt modelId="{4AFD7244-42E9-4F58-80F8-05065261E225}" type="parTrans" cxnId="{D550D88B-F687-417E-A362-2E2E698AC342}">
      <dgm:prSet/>
      <dgm:spPr/>
      <dgm:t>
        <a:bodyPr/>
        <a:lstStyle/>
        <a:p>
          <a:endParaRPr lang="en-US" sz="1800">
            <a:solidFill>
              <a:schemeClr val="bg2">
                <a:lumMod val="25000"/>
              </a:schemeClr>
            </a:solidFill>
          </a:endParaRPr>
        </a:p>
      </dgm:t>
    </dgm:pt>
    <dgm:pt modelId="{7EFF91A4-A270-4E4A-8C59-AE12A067FADC}" type="sibTrans" cxnId="{D550D88B-F687-417E-A362-2E2E698AC342}">
      <dgm:prSet/>
      <dgm:spPr/>
      <dgm:t>
        <a:bodyPr/>
        <a:lstStyle/>
        <a:p>
          <a:endParaRPr lang="en-US" sz="1800">
            <a:solidFill>
              <a:schemeClr val="bg2">
                <a:lumMod val="25000"/>
              </a:schemeClr>
            </a:solidFill>
          </a:endParaRPr>
        </a:p>
      </dgm:t>
    </dgm:pt>
    <dgm:pt modelId="{4B5BAFC8-5315-4415-ABC5-FF9FDC421DC9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pt-BR" sz="1800" b="1" dirty="0">
              <a:solidFill>
                <a:schemeClr val="bg2">
                  <a:lumMod val="25000"/>
                </a:schemeClr>
              </a:solidFill>
            </a:rPr>
            <a:t>Ataques coordenados: </a:t>
          </a:r>
          <a:r>
            <a:rPr lang="pt-BR" sz="1800" dirty="0">
              <a:solidFill>
                <a:schemeClr val="bg2">
                  <a:lumMod val="25000"/>
                </a:schemeClr>
              </a:solidFill>
            </a:rPr>
            <a:t>Realizados por </a:t>
          </a:r>
          <a:r>
            <a:rPr lang="pt-BR" sz="1800" dirty="0" err="1">
              <a:solidFill>
                <a:schemeClr val="bg2">
                  <a:lumMod val="25000"/>
                </a:schemeClr>
              </a:solidFill>
            </a:rPr>
            <a:t>botnets</a:t>
          </a:r>
          <a:r>
            <a:rPr lang="pt-BR" sz="1800" dirty="0">
              <a:solidFill>
                <a:schemeClr val="bg2">
                  <a:lumMod val="25000"/>
                </a:schemeClr>
              </a:solidFill>
            </a:rPr>
            <a:t>, que são dispositivos infectados controlados centralmente pelo atacante.</a:t>
          </a:r>
          <a:endParaRPr lang="en-US" sz="1800" dirty="0">
            <a:solidFill>
              <a:schemeClr val="bg2">
                <a:lumMod val="25000"/>
              </a:schemeClr>
            </a:solidFill>
          </a:endParaRPr>
        </a:p>
      </dgm:t>
    </dgm:pt>
    <dgm:pt modelId="{8B0C4F23-2501-4E54-89E2-49595E1A7D18}" type="parTrans" cxnId="{17D8A2D2-FE71-47CC-A945-A7C45B6FB912}">
      <dgm:prSet/>
      <dgm:spPr/>
      <dgm:t>
        <a:bodyPr/>
        <a:lstStyle/>
        <a:p>
          <a:endParaRPr lang="en-US" sz="1800">
            <a:solidFill>
              <a:schemeClr val="bg2">
                <a:lumMod val="25000"/>
              </a:schemeClr>
            </a:solidFill>
          </a:endParaRPr>
        </a:p>
      </dgm:t>
    </dgm:pt>
    <dgm:pt modelId="{BB916406-2CC8-4BBF-9F3D-663E900DA540}" type="sibTrans" cxnId="{17D8A2D2-FE71-47CC-A945-A7C45B6FB912}">
      <dgm:prSet/>
      <dgm:spPr/>
      <dgm:t>
        <a:bodyPr/>
        <a:lstStyle/>
        <a:p>
          <a:endParaRPr lang="en-US" sz="1800">
            <a:solidFill>
              <a:schemeClr val="bg2">
                <a:lumMod val="25000"/>
              </a:schemeClr>
            </a:solidFill>
          </a:endParaRPr>
        </a:p>
      </dgm:t>
    </dgm:pt>
    <dgm:pt modelId="{3C173F0C-E4F9-49EA-B72F-DFABAC662B90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pt-BR" sz="1800" b="1" dirty="0">
              <a:solidFill>
                <a:schemeClr val="bg2">
                  <a:lumMod val="25000"/>
                </a:schemeClr>
              </a:solidFill>
            </a:rPr>
            <a:t>Amplificação de pacotes: </a:t>
          </a:r>
          <a:r>
            <a:rPr lang="pt-BR" sz="1800" dirty="0">
              <a:solidFill>
                <a:schemeClr val="bg2">
                  <a:lumMod val="25000"/>
                </a:schemeClr>
              </a:solidFill>
            </a:rPr>
            <a:t>Objetivo é enviar uma grande quantidade de pacotes para sobrecarregar o alvo.</a:t>
          </a:r>
          <a:endParaRPr lang="en-US" sz="1800" dirty="0">
            <a:solidFill>
              <a:schemeClr val="bg2">
                <a:lumMod val="25000"/>
              </a:schemeClr>
            </a:solidFill>
          </a:endParaRPr>
        </a:p>
      </dgm:t>
    </dgm:pt>
    <dgm:pt modelId="{9C302E2C-1502-4434-B336-8877527B7EB2}" type="parTrans" cxnId="{FD45E5D4-A3A9-4961-BBDC-9B176CAA6EC1}">
      <dgm:prSet/>
      <dgm:spPr/>
      <dgm:t>
        <a:bodyPr/>
        <a:lstStyle/>
        <a:p>
          <a:endParaRPr lang="en-US" sz="1800">
            <a:solidFill>
              <a:schemeClr val="bg2">
                <a:lumMod val="25000"/>
              </a:schemeClr>
            </a:solidFill>
          </a:endParaRPr>
        </a:p>
      </dgm:t>
    </dgm:pt>
    <dgm:pt modelId="{BEDBE3E3-12A7-418B-8A64-71716B5B21BF}" type="sibTrans" cxnId="{FD45E5D4-A3A9-4961-BBDC-9B176CAA6EC1}">
      <dgm:prSet/>
      <dgm:spPr/>
      <dgm:t>
        <a:bodyPr/>
        <a:lstStyle/>
        <a:p>
          <a:endParaRPr lang="en-US" sz="1800">
            <a:solidFill>
              <a:schemeClr val="bg2">
                <a:lumMod val="25000"/>
              </a:schemeClr>
            </a:solidFill>
          </a:endParaRPr>
        </a:p>
      </dgm:t>
    </dgm:pt>
    <dgm:pt modelId="{59725AA9-D7E5-4574-936D-21E4A1ED398E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pt-BR" sz="1800" b="1" dirty="0">
              <a:solidFill>
                <a:schemeClr val="bg2">
                  <a:lumMod val="25000"/>
                </a:schemeClr>
              </a:solidFill>
            </a:rPr>
            <a:t>Desafio de segurança: </a:t>
          </a:r>
          <a:r>
            <a:rPr lang="pt-BR" sz="1800" dirty="0">
              <a:solidFill>
                <a:schemeClr val="bg2">
                  <a:lumMod val="25000"/>
                </a:schemeClr>
              </a:solidFill>
            </a:rPr>
            <a:t>A complexidade desses ataques demanda medidas robustas de proteção</a:t>
          </a:r>
          <a:endParaRPr lang="en-US" sz="1800" dirty="0">
            <a:solidFill>
              <a:schemeClr val="bg2">
                <a:lumMod val="25000"/>
              </a:schemeClr>
            </a:solidFill>
          </a:endParaRPr>
        </a:p>
      </dgm:t>
    </dgm:pt>
    <dgm:pt modelId="{A81687FE-3D41-4B48-BA1C-3D58A99AFAF8}" type="parTrans" cxnId="{D88F605F-2298-4570-868A-14DAED63E897}">
      <dgm:prSet/>
      <dgm:spPr/>
      <dgm:t>
        <a:bodyPr/>
        <a:lstStyle/>
        <a:p>
          <a:endParaRPr lang="en-US" sz="1800">
            <a:solidFill>
              <a:schemeClr val="bg2">
                <a:lumMod val="25000"/>
              </a:schemeClr>
            </a:solidFill>
          </a:endParaRPr>
        </a:p>
      </dgm:t>
    </dgm:pt>
    <dgm:pt modelId="{47B6A138-FDC0-45DB-970A-DDDE86A47F93}" type="sibTrans" cxnId="{D88F605F-2298-4570-868A-14DAED63E897}">
      <dgm:prSet/>
      <dgm:spPr/>
      <dgm:t>
        <a:bodyPr/>
        <a:lstStyle/>
        <a:p>
          <a:endParaRPr lang="en-US" sz="1800">
            <a:solidFill>
              <a:schemeClr val="bg2">
                <a:lumMod val="25000"/>
              </a:schemeClr>
            </a:solidFill>
          </a:endParaRPr>
        </a:p>
      </dgm:t>
    </dgm:pt>
    <dgm:pt modelId="{561D9973-5818-4877-BB88-A5CE31FAA1C0}" type="pres">
      <dgm:prSet presAssocID="{1C5D1F85-564B-41A2-A660-6DD55426C70D}" presName="root" presStyleCnt="0">
        <dgm:presLayoutVars>
          <dgm:dir/>
          <dgm:resizeHandles val="exact"/>
        </dgm:presLayoutVars>
      </dgm:prSet>
      <dgm:spPr/>
    </dgm:pt>
    <dgm:pt modelId="{666BC3E6-3EA9-4D4E-A3EB-E26E94D608E2}" type="pres">
      <dgm:prSet presAssocID="{83D3E947-9F18-4EC8-9907-296673AF2758}" presName="compNode" presStyleCnt="0"/>
      <dgm:spPr/>
    </dgm:pt>
    <dgm:pt modelId="{89A7115E-4D19-4CBF-A1F8-A29AE5A8C3A2}" type="pres">
      <dgm:prSet presAssocID="{83D3E947-9F18-4EC8-9907-296673AF2758}" presName="bgRect" presStyleLbl="bgShp" presStyleIdx="0" presStyleCnt="4"/>
      <dgm:spPr>
        <a:solidFill>
          <a:schemeClr val="accent3"/>
        </a:solidFill>
      </dgm:spPr>
    </dgm:pt>
    <dgm:pt modelId="{B38B2A3C-AB13-4381-85CC-E7FDD5A1A4E8}" type="pres">
      <dgm:prSet presAssocID="{83D3E947-9F18-4EC8-9907-296673AF2758}" presName="iconRect" presStyleLbl="node1" presStyleIdx="0" presStyleCnt="4"/>
      <dgm:spPr>
        <a:blipFill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esconectado"/>
        </a:ext>
      </dgm:extLst>
    </dgm:pt>
    <dgm:pt modelId="{03DB819F-C7FD-4A29-8058-B6FA7A2C8165}" type="pres">
      <dgm:prSet presAssocID="{83D3E947-9F18-4EC8-9907-296673AF2758}" presName="spaceRect" presStyleCnt="0"/>
      <dgm:spPr/>
    </dgm:pt>
    <dgm:pt modelId="{86B17AFF-A69A-4DE3-A77B-A9F8C73FE09A}" type="pres">
      <dgm:prSet presAssocID="{83D3E947-9F18-4EC8-9907-296673AF2758}" presName="parTx" presStyleLbl="revTx" presStyleIdx="0" presStyleCnt="4">
        <dgm:presLayoutVars>
          <dgm:chMax val="0"/>
          <dgm:chPref val="0"/>
        </dgm:presLayoutVars>
      </dgm:prSet>
      <dgm:spPr/>
    </dgm:pt>
    <dgm:pt modelId="{7C38498B-6F82-482C-A13B-8F5D77C24D48}" type="pres">
      <dgm:prSet presAssocID="{7EFF91A4-A270-4E4A-8C59-AE12A067FADC}" presName="sibTrans" presStyleCnt="0"/>
      <dgm:spPr/>
    </dgm:pt>
    <dgm:pt modelId="{DA00BF9E-B0C4-4914-9EC3-1353B51145C1}" type="pres">
      <dgm:prSet presAssocID="{4B5BAFC8-5315-4415-ABC5-FF9FDC421DC9}" presName="compNode" presStyleCnt="0"/>
      <dgm:spPr/>
    </dgm:pt>
    <dgm:pt modelId="{6355A0C2-2ED7-494F-A4B5-2D2EBC5BDDEF}" type="pres">
      <dgm:prSet presAssocID="{4B5BAFC8-5315-4415-ABC5-FF9FDC421DC9}" presName="bgRect" presStyleLbl="bgShp" presStyleIdx="1" presStyleCnt="4"/>
      <dgm:spPr>
        <a:solidFill>
          <a:schemeClr val="accent3"/>
        </a:solidFill>
      </dgm:spPr>
    </dgm:pt>
    <dgm:pt modelId="{04B9B84A-B567-4172-A68A-1A1AC19E61BD}" type="pres">
      <dgm:prSet presAssocID="{4B5BAFC8-5315-4415-ABC5-FF9FDC421DC9}" presName="iconRect" presStyleLbl="node1" presStyleIdx="1" presStyleCnt="4"/>
      <dgm:spPr>
        <a:blipFill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ervidor"/>
        </a:ext>
      </dgm:extLst>
    </dgm:pt>
    <dgm:pt modelId="{B6E7DE96-85CE-4B52-8306-5B1CF1D5F22A}" type="pres">
      <dgm:prSet presAssocID="{4B5BAFC8-5315-4415-ABC5-FF9FDC421DC9}" presName="spaceRect" presStyleCnt="0"/>
      <dgm:spPr/>
    </dgm:pt>
    <dgm:pt modelId="{C06F753C-0EA1-4279-ACE9-ADF39EA3496D}" type="pres">
      <dgm:prSet presAssocID="{4B5BAFC8-5315-4415-ABC5-FF9FDC421DC9}" presName="parTx" presStyleLbl="revTx" presStyleIdx="1" presStyleCnt="4">
        <dgm:presLayoutVars>
          <dgm:chMax val="0"/>
          <dgm:chPref val="0"/>
        </dgm:presLayoutVars>
      </dgm:prSet>
      <dgm:spPr/>
    </dgm:pt>
    <dgm:pt modelId="{1AD42417-AAF8-4423-BC3F-FED2003DF8E6}" type="pres">
      <dgm:prSet presAssocID="{BB916406-2CC8-4BBF-9F3D-663E900DA540}" presName="sibTrans" presStyleCnt="0"/>
      <dgm:spPr/>
    </dgm:pt>
    <dgm:pt modelId="{4A46A973-7584-4C3F-BF0A-683B3201FCBC}" type="pres">
      <dgm:prSet presAssocID="{3C173F0C-E4F9-49EA-B72F-DFABAC662B90}" presName="compNode" presStyleCnt="0"/>
      <dgm:spPr/>
    </dgm:pt>
    <dgm:pt modelId="{BCCAE8A8-E0DA-4554-BE0A-42810348B8DB}" type="pres">
      <dgm:prSet presAssocID="{3C173F0C-E4F9-49EA-B72F-DFABAC662B90}" presName="bgRect" presStyleLbl="bgShp" presStyleIdx="2" presStyleCnt="4"/>
      <dgm:spPr>
        <a:solidFill>
          <a:schemeClr val="accent3"/>
        </a:solidFill>
      </dgm:spPr>
    </dgm:pt>
    <dgm:pt modelId="{97D42D53-DE54-4599-94DA-587969F6367D}" type="pres">
      <dgm:prSet presAssocID="{3C173F0C-E4F9-49EA-B72F-DFABAC662B90}" presName="iconRect" presStyleLbl="node1" presStyleIdx="2" presStyleCnt="4"/>
      <dgm:spPr>
        <a:blipFill>
          <a:blip xmlns:r="http://schemas.openxmlformats.org/officeDocument/2006/relationships" r:embed="rId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ireless router"/>
        </a:ext>
      </dgm:extLst>
    </dgm:pt>
    <dgm:pt modelId="{1FBFF1A7-24CC-41BA-9037-F0CCA26FF87F}" type="pres">
      <dgm:prSet presAssocID="{3C173F0C-E4F9-49EA-B72F-DFABAC662B90}" presName="spaceRect" presStyleCnt="0"/>
      <dgm:spPr/>
    </dgm:pt>
    <dgm:pt modelId="{9ABD8D6D-D5CC-40F6-8C60-4D666BD51846}" type="pres">
      <dgm:prSet presAssocID="{3C173F0C-E4F9-49EA-B72F-DFABAC662B90}" presName="parTx" presStyleLbl="revTx" presStyleIdx="2" presStyleCnt="4">
        <dgm:presLayoutVars>
          <dgm:chMax val="0"/>
          <dgm:chPref val="0"/>
        </dgm:presLayoutVars>
      </dgm:prSet>
      <dgm:spPr/>
    </dgm:pt>
    <dgm:pt modelId="{D5491D2A-2EC6-4DAA-8A6D-1B132C3934AC}" type="pres">
      <dgm:prSet presAssocID="{BEDBE3E3-12A7-418B-8A64-71716B5B21BF}" presName="sibTrans" presStyleCnt="0"/>
      <dgm:spPr/>
    </dgm:pt>
    <dgm:pt modelId="{C13DEBF4-DB59-46E3-A644-E2737A00C782}" type="pres">
      <dgm:prSet presAssocID="{59725AA9-D7E5-4574-936D-21E4A1ED398E}" presName="compNode" presStyleCnt="0"/>
      <dgm:spPr/>
    </dgm:pt>
    <dgm:pt modelId="{52719CBA-40E9-4D8A-8EB2-9F59F7C70A12}" type="pres">
      <dgm:prSet presAssocID="{59725AA9-D7E5-4574-936D-21E4A1ED398E}" presName="bgRect" presStyleLbl="bgShp" presStyleIdx="3" presStyleCnt="4"/>
      <dgm:spPr>
        <a:solidFill>
          <a:schemeClr val="accent3"/>
        </a:solidFill>
      </dgm:spPr>
    </dgm:pt>
    <dgm:pt modelId="{5A40B69D-B40F-49CE-B39F-4BC60ABC631B}" type="pres">
      <dgm:prSet presAssocID="{59725AA9-D7E5-4574-936D-21E4A1ED398E}" presName="iconRect" presStyleLbl="node1" presStyleIdx="3" presStyleCnt="4"/>
      <dgm:spPr>
        <a:blipFill>
          <a:blip xmlns:r="http://schemas.openxmlformats.org/officeDocument/2006/relationships" r:embed="rId7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loqueio"/>
        </a:ext>
      </dgm:extLst>
    </dgm:pt>
    <dgm:pt modelId="{8493FDFA-2340-431F-ACE6-D9ECE7D10DBD}" type="pres">
      <dgm:prSet presAssocID="{59725AA9-D7E5-4574-936D-21E4A1ED398E}" presName="spaceRect" presStyleCnt="0"/>
      <dgm:spPr/>
    </dgm:pt>
    <dgm:pt modelId="{F09FAE44-E89A-4515-9CB1-107B1A2EC7A7}" type="pres">
      <dgm:prSet presAssocID="{59725AA9-D7E5-4574-936D-21E4A1ED398E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D88F605F-2298-4570-868A-14DAED63E897}" srcId="{1C5D1F85-564B-41A2-A660-6DD55426C70D}" destId="{59725AA9-D7E5-4574-936D-21E4A1ED398E}" srcOrd="3" destOrd="0" parTransId="{A81687FE-3D41-4B48-BA1C-3D58A99AFAF8}" sibTransId="{47B6A138-FDC0-45DB-970A-DDDE86A47F93}"/>
    <dgm:cxn modelId="{B47A9141-EAA8-4342-A06B-A0A907D0FBB6}" type="presOf" srcId="{4B5BAFC8-5315-4415-ABC5-FF9FDC421DC9}" destId="{C06F753C-0EA1-4279-ACE9-ADF39EA3496D}" srcOrd="0" destOrd="0" presId="urn:microsoft.com/office/officeart/2018/2/layout/IconVerticalSolidList"/>
    <dgm:cxn modelId="{F0E1A363-6EE1-4BDE-911B-EFE2DB719BE6}" type="presOf" srcId="{59725AA9-D7E5-4574-936D-21E4A1ED398E}" destId="{F09FAE44-E89A-4515-9CB1-107B1A2EC7A7}" srcOrd="0" destOrd="0" presId="urn:microsoft.com/office/officeart/2018/2/layout/IconVerticalSolidList"/>
    <dgm:cxn modelId="{5B058C45-9D15-48AF-8D1F-C717CB404A61}" type="presOf" srcId="{83D3E947-9F18-4EC8-9907-296673AF2758}" destId="{86B17AFF-A69A-4DE3-A77B-A9F8C73FE09A}" srcOrd="0" destOrd="0" presId="urn:microsoft.com/office/officeart/2018/2/layout/IconVerticalSolidList"/>
    <dgm:cxn modelId="{45A10848-5C04-4473-845B-5B367CB73BFA}" type="presOf" srcId="{1C5D1F85-564B-41A2-A660-6DD55426C70D}" destId="{561D9973-5818-4877-BB88-A5CE31FAA1C0}" srcOrd="0" destOrd="0" presId="urn:microsoft.com/office/officeart/2018/2/layout/IconVerticalSolidList"/>
    <dgm:cxn modelId="{D550D88B-F687-417E-A362-2E2E698AC342}" srcId="{1C5D1F85-564B-41A2-A660-6DD55426C70D}" destId="{83D3E947-9F18-4EC8-9907-296673AF2758}" srcOrd="0" destOrd="0" parTransId="{4AFD7244-42E9-4F58-80F8-05065261E225}" sibTransId="{7EFF91A4-A270-4E4A-8C59-AE12A067FADC}"/>
    <dgm:cxn modelId="{3FFECDA3-4930-4BEE-B209-E12E697D2BDA}" type="presOf" srcId="{3C173F0C-E4F9-49EA-B72F-DFABAC662B90}" destId="{9ABD8D6D-D5CC-40F6-8C60-4D666BD51846}" srcOrd="0" destOrd="0" presId="urn:microsoft.com/office/officeart/2018/2/layout/IconVerticalSolidList"/>
    <dgm:cxn modelId="{17D8A2D2-FE71-47CC-A945-A7C45B6FB912}" srcId="{1C5D1F85-564B-41A2-A660-6DD55426C70D}" destId="{4B5BAFC8-5315-4415-ABC5-FF9FDC421DC9}" srcOrd="1" destOrd="0" parTransId="{8B0C4F23-2501-4E54-89E2-49595E1A7D18}" sibTransId="{BB916406-2CC8-4BBF-9F3D-663E900DA540}"/>
    <dgm:cxn modelId="{FD45E5D4-A3A9-4961-BBDC-9B176CAA6EC1}" srcId="{1C5D1F85-564B-41A2-A660-6DD55426C70D}" destId="{3C173F0C-E4F9-49EA-B72F-DFABAC662B90}" srcOrd="2" destOrd="0" parTransId="{9C302E2C-1502-4434-B336-8877527B7EB2}" sibTransId="{BEDBE3E3-12A7-418B-8A64-71716B5B21BF}"/>
    <dgm:cxn modelId="{6EF2E990-1CF3-4CBB-A81B-CA3440C15EC1}" type="presParOf" srcId="{561D9973-5818-4877-BB88-A5CE31FAA1C0}" destId="{666BC3E6-3EA9-4D4E-A3EB-E26E94D608E2}" srcOrd="0" destOrd="0" presId="urn:microsoft.com/office/officeart/2018/2/layout/IconVerticalSolidList"/>
    <dgm:cxn modelId="{DF0B2F63-A742-461B-9371-419076B3DAD6}" type="presParOf" srcId="{666BC3E6-3EA9-4D4E-A3EB-E26E94D608E2}" destId="{89A7115E-4D19-4CBF-A1F8-A29AE5A8C3A2}" srcOrd="0" destOrd="0" presId="urn:microsoft.com/office/officeart/2018/2/layout/IconVerticalSolidList"/>
    <dgm:cxn modelId="{6A1F1537-9B54-472B-B60B-59E25088BF84}" type="presParOf" srcId="{666BC3E6-3EA9-4D4E-A3EB-E26E94D608E2}" destId="{B38B2A3C-AB13-4381-85CC-E7FDD5A1A4E8}" srcOrd="1" destOrd="0" presId="urn:microsoft.com/office/officeart/2018/2/layout/IconVerticalSolidList"/>
    <dgm:cxn modelId="{A7758E83-2A99-4741-95BA-B75BEA54E62D}" type="presParOf" srcId="{666BC3E6-3EA9-4D4E-A3EB-E26E94D608E2}" destId="{03DB819F-C7FD-4A29-8058-B6FA7A2C8165}" srcOrd="2" destOrd="0" presId="urn:microsoft.com/office/officeart/2018/2/layout/IconVerticalSolidList"/>
    <dgm:cxn modelId="{AE5D411D-E8CA-4D80-8692-68FFCC8015FD}" type="presParOf" srcId="{666BC3E6-3EA9-4D4E-A3EB-E26E94D608E2}" destId="{86B17AFF-A69A-4DE3-A77B-A9F8C73FE09A}" srcOrd="3" destOrd="0" presId="urn:microsoft.com/office/officeart/2018/2/layout/IconVerticalSolidList"/>
    <dgm:cxn modelId="{32518018-04D0-4076-9D35-0361D03AFCC4}" type="presParOf" srcId="{561D9973-5818-4877-BB88-A5CE31FAA1C0}" destId="{7C38498B-6F82-482C-A13B-8F5D77C24D48}" srcOrd="1" destOrd="0" presId="urn:microsoft.com/office/officeart/2018/2/layout/IconVerticalSolidList"/>
    <dgm:cxn modelId="{7445EF87-3A25-424C-B03D-2ABD0A9511F5}" type="presParOf" srcId="{561D9973-5818-4877-BB88-A5CE31FAA1C0}" destId="{DA00BF9E-B0C4-4914-9EC3-1353B51145C1}" srcOrd="2" destOrd="0" presId="urn:microsoft.com/office/officeart/2018/2/layout/IconVerticalSolidList"/>
    <dgm:cxn modelId="{1267650D-4524-45EF-8F54-0A86F4B4FDE3}" type="presParOf" srcId="{DA00BF9E-B0C4-4914-9EC3-1353B51145C1}" destId="{6355A0C2-2ED7-494F-A4B5-2D2EBC5BDDEF}" srcOrd="0" destOrd="0" presId="urn:microsoft.com/office/officeart/2018/2/layout/IconVerticalSolidList"/>
    <dgm:cxn modelId="{F7755015-1BCE-4A35-A609-21FDBEB0EE5F}" type="presParOf" srcId="{DA00BF9E-B0C4-4914-9EC3-1353B51145C1}" destId="{04B9B84A-B567-4172-A68A-1A1AC19E61BD}" srcOrd="1" destOrd="0" presId="urn:microsoft.com/office/officeart/2018/2/layout/IconVerticalSolidList"/>
    <dgm:cxn modelId="{C0003A28-E62B-443E-9079-5CE60D286347}" type="presParOf" srcId="{DA00BF9E-B0C4-4914-9EC3-1353B51145C1}" destId="{B6E7DE96-85CE-4B52-8306-5B1CF1D5F22A}" srcOrd="2" destOrd="0" presId="urn:microsoft.com/office/officeart/2018/2/layout/IconVerticalSolidList"/>
    <dgm:cxn modelId="{0B14DC53-2A56-4EB1-ACDF-FBEC7CE7CA76}" type="presParOf" srcId="{DA00BF9E-B0C4-4914-9EC3-1353B51145C1}" destId="{C06F753C-0EA1-4279-ACE9-ADF39EA3496D}" srcOrd="3" destOrd="0" presId="urn:microsoft.com/office/officeart/2018/2/layout/IconVerticalSolidList"/>
    <dgm:cxn modelId="{B68BE995-1F5D-4CE6-A67F-6D07FEF8B468}" type="presParOf" srcId="{561D9973-5818-4877-BB88-A5CE31FAA1C0}" destId="{1AD42417-AAF8-4423-BC3F-FED2003DF8E6}" srcOrd="3" destOrd="0" presId="urn:microsoft.com/office/officeart/2018/2/layout/IconVerticalSolidList"/>
    <dgm:cxn modelId="{3F6543D5-5A0A-42FE-A01F-E34D2E3B1DF0}" type="presParOf" srcId="{561D9973-5818-4877-BB88-A5CE31FAA1C0}" destId="{4A46A973-7584-4C3F-BF0A-683B3201FCBC}" srcOrd="4" destOrd="0" presId="urn:microsoft.com/office/officeart/2018/2/layout/IconVerticalSolidList"/>
    <dgm:cxn modelId="{0B251776-46D0-4E63-82DE-E8D8DC4ED1F1}" type="presParOf" srcId="{4A46A973-7584-4C3F-BF0A-683B3201FCBC}" destId="{BCCAE8A8-E0DA-4554-BE0A-42810348B8DB}" srcOrd="0" destOrd="0" presId="urn:microsoft.com/office/officeart/2018/2/layout/IconVerticalSolidList"/>
    <dgm:cxn modelId="{901C3DB5-9D76-4B69-A321-9DB67F27CD12}" type="presParOf" srcId="{4A46A973-7584-4C3F-BF0A-683B3201FCBC}" destId="{97D42D53-DE54-4599-94DA-587969F6367D}" srcOrd="1" destOrd="0" presId="urn:microsoft.com/office/officeart/2018/2/layout/IconVerticalSolidList"/>
    <dgm:cxn modelId="{E174A51C-40AB-4768-A602-E7B3E42C6D67}" type="presParOf" srcId="{4A46A973-7584-4C3F-BF0A-683B3201FCBC}" destId="{1FBFF1A7-24CC-41BA-9037-F0CCA26FF87F}" srcOrd="2" destOrd="0" presId="urn:microsoft.com/office/officeart/2018/2/layout/IconVerticalSolidList"/>
    <dgm:cxn modelId="{A26FAB49-12F8-4646-A5DB-1F97C0967842}" type="presParOf" srcId="{4A46A973-7584-4C3F-BF0A-683B3201FCBC}" destId="{9ABD8D6D-D5CC-40F6-8C60-4D666BD51846}" srcOrd="3" destOrd="0" presId="urn:microsoft.com/office/officeart/2018/2/layout/IconVerticalSolidList"/>
    <dgm:cxn modelId="{919CB49C-021D-47F5-A9C4-A02D18450490}" type="presParOf" srcId="{561D9973-5818-4877-BB88-A5CE31FAA1C0}" destId="{D5491D2A-2EC6-4DAA-8A6D-1B132C3934AC}" srcOrd="5" destOrd="0" presId="urn:microsoft.com/office/officeart/2018/2/layout/IconVerticalSolidList"/>
    <dgm:cxn modelId="{03004954-7396-4416-AA44-AEF3D914117F}" type="presParOf" srcId="{561D9973-5818-4877-BB88-A5CE31FAA1C0}" destId="{C13DEBF4-DB59-46E3-A644-E2737A00C782}" srcOrd="6" destOrd="0" presId="urn:microsoft.com/office/officeart/2018/2/layout/IconVerticalSolidList"/>
    <dgm:cxn modelId="{D49C9FA7-ADA6-421D-BA3D-028D8E187F21}" type="presParOf" srcId="{C13DEBF4-DB59-46E3-A644-E2737A00C782}" destId="{52719CBA-40E9-4D8A-8EB2-9F59F7C70A12}" srcOrd="0" destOrd="0" presId="urn:microsoft.com/office/officeart/2018/2/layout/IconVerticalSolidList"/>
    <dgm:cxn modelId="{DB876A6D-F093-4249-A4BF-34BE366B1956}" type="presParOf" srcId="{C13DEBF4-DB59-46E3-A644-E2737A00C782}" destId="{5A40B69D-B40F-49CE-B39F-4BC60ABC631B}" srcOrd="1" destOrd="0" presId="urn:microsoft.com/office/officeart/2018/2/layout/IconVerticalSolidList"/>
    <dgm:cxn modelId="{FFB801E3-6BB7-43DA-A539-C04410897C8B}" type="presParOf" srcId="{C13DEBF4-DB59-46E3-A644-E2737A00C782}" destId="{8493FDFA-2340-431F-ACE6-D9ECE7D10DBD}" srcOrd="2" destOrd="0" presId="urn:microsoft.com/office/officeart/2018/2/layout/IconVerticalSolidList"/>
    <dgm:cxn modelId="{41883D4D-69C3-4E60-B482-853E1F75625E}" type="presParOf" srcId="{C13DEBF4-DB59-46E3-A644-E2737A00C782}" destId="{F09FAE44-E89A-4515-9CB1-107B1A2EC7A7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2.xml><?xml version="1.0" encoding="utf-8"?>
<dgm:dataModel xmlns:dgm="http://schemas.openxmlformats.org/drawingml/2006/diagram" xmlns:a="http://schemas.openxmlformats.org/drawingml/2006/main">
  <dgm:ptLst>
    <dgm:pt modelId="{98A386A4-0F71-48AB-9586-7BFBBD4F2910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305A161-9C24-45F0-8BBA-6B162E178114}">
      <dgm:prSet/>
      <dgm:spPr>
        <a:solidFill>
          <a:schemeClr val="accent3"/>
        </a:solidFill>
      </dgm:spPr>
      <dgm:t>
        <a:bodyPr/>
        <a:lstStyle/>
        <a:p>
          <a:r>
            <a:rPr lang="pt-BR" dirty="0">
              <a:solidFill>
                <a:schemeClr val="bg2">
                  <a:lumMod val="25000"/>
                </a:schemeClr>
              </a:solidFill>
            </a:rPr>
            <a:t>Crescimento de </a:t>
          </a:r>
          <a:r>
            <a:rPr lang="pt-BR" dirty="0" err="1">
              <a:solidFill>
                <a:schemeClr val="bg2">
                  <a:lumMod val="25000"/>
                </a:schemeClr>
              </a:solidFill>
            </a:rPr>
            <a:t>Botnets</a:t>
          </a:r>
          <a:r>
            <a:rPr lang="pt-BR" dirty="0">
              <a:solidFill>
                <a:schemeClr val="bg2">
                  <a:lumMod val="25000"/>
                </a:schemeClr>
              </a:solidFill>
            </a:rPr>
            <a:t>: O número de dispositivos em </a:t>
          </a:r>
          <a:r>
            <a:rPr lang="pt-BR" dirty="0" err="1">
              <a:solidFill>
                <a:schemeClr val="bg2">
                  <a:lumMod val="25000"/>
                </a:schemeClr>
              </a:solidFill>
            </a:rPr>
            <a:t>botnets</a:t>
          </a:r>
          <a:r>
            <a:rPr lang="pt-BR" dirty="0">
              <a:solidFill>
                <a:schemeClr val="bg2">
                  <a:lumMod val="25000"/>
                </a:schemeClr>
              </a:solidFill>
            </a:rPr>
            <a:t> está aumentando, com 4% dos 500 mil dispositivos de </a:t>
          </a:r>
          <a:r>
            <a:rPr lang="pt-BR" dirty="0" err="1">
              <a:solidFill>
                <a:schemeClr val="bg2">
                  <a:lumMod val="25000"/>
                </a:schemeClr>
              </a:solidFill>
            </a:rPr>
            <a:t>IoT</a:t>
          </a:r>
          <a:r>
            <a:rPr lang="pt-BR" dirty="0">
              <a:solidFill>
                <a:schemeClr val="bg2">
                  <a:lumMod val="25000"/>
                </a:schemeClr>
              </a:solidFill>
            </a:rPr>
            <a:t> no Brasil pertencendo a uma </a:t>
          </a:r>
          <a:r>
            <a:rPr lang="pt-BR" dirty="0" err="1">
              <a:solidFill>
                <a:schemeClr val="bg2">
                  <a:lumMod val="25000"/>
                </a:schemeClr>
              </a:solidFill>
            </a:rPr>
            <a:t>botnet</a:t>
          </a:r>
          <a:r>
            <a:rPr lang="pt-BR" dirty="0">
              <a:solidFill>
                <a:schemeClr val="bg2">
                  <a:lumMod val="25000"/>
                </a:schemeClr>
              </a:solidFill>
            </a:rPr>
            <a:t>.</a:t>
          </a:r>
          <a:endParaRPr lang="en-US" dirty="0">
            <a:solidFill>
              <a:schemeClr val="bg2">
                <a:lumMod val="25000"/>
              </a:schemeClr>
            </a:solidFill>
          </a:endParaRPr>
        </a:p>
      </dgm:t>
    </dgm:pt>
    <dgm:pt modelId="{2F791692-E979-4E7E-A833-8F68813B7545}" type="parTrans" cxnId="{D28C960A-29A7-413C-A34C-F3185D8DD56C}">
      <dgm:prSet/>
      <dgm:spPr/>
      <dgm:t>
        <a:bodyPr/>
        <a:lstStyle/>
        <a:p>
          <a:endParaRPr lang="en-US"/>
        </a:p>
      </dgm:t>
    </dgm:pt>
    <dgm:pt modelId="{00123E0C-4C91-4027-8BD1-883019591147}" type="sibTrans" cxnId="{D28C960A-29A7-413C-A34C-F3185D8DD56C}">
      <dgm:prSet/>
      <dgm:spPr>
        <a:solidFill>
          <a:schemeClr val="tx1">
            <a:alpha val="90000"/>
          </a:schemeClr>
        </a:solidFill>
      </dgm:spPr>
      <dgm:t>
        <a:bodyPr/>
        <a:lstStyle/>
        <a:p>
          <a:endParaRPr lang="en-US"/>
        </a:p>
      </dgm:t>
    </dgm:pt>
    <dgm:pt modelId="{53986DEC-4727-4053-BEA7-E0544E02936E}">
      <dgm:prSet/>
      <dgm:spPr>
        <a:solidFill>
          <a:schemeClr val="accent3"/>
        </a:solidFill>
      </dgm:spPr>
      <dgm:t>
        <a:bodyPr/>
        <a:lstStyle/>
        <a:p>
          <a:r>
            <a:rPr lang="pt-BR">
              <a:solidFill>
                <a:schemeClr val="bg2">
                  <a:lumMod val="25000"/>
                </a:schemeClr>
              </a:solidFill>
            </a:rPr>
            <a:t>Ataques DDoS Constantes: Ataques DDoS ocorrem diariamente, visando vários alvos, de acordo com o relatório da Threat Intelligence da A10 Networks.</a:t>
          </a:r>
          <a:endParaRPr lang="en-US">
            <a:solidFill>
              <a:schemeClr val="bg2">
                <a:lumMod val="25000"/>
              </a:schemeClr>
            </a:solidFill>
          </a:endParaRPr>
        </a:p>
      </dgm:t>
    </dgm:pt>
    <dgm:pt modelId="{6AA20E7E-F8BA-4AC4-8CC8-4AF6236D7F5F}" type="parTrans" cxnId="{15C0DD29-243D-42D8-9D96-2A7A1F4BE97D}">
      <dgm:prSet/>
      <dgm:spPr/>
      <dgm:t>
        <a:bodyPr/>
        <a:lstStyle/>
        <a:p>
          <a:endParaRPr lang="en-US"/>
        </a:p>
      </dgm:t>
    </dgm:pt>
    <dgm:pt modelId="{D06398B4-A07C-4AE5-91C1-A786C687D29E}" type="sibTrans" cxnId="{15C0DD29-243D-42D8-9D96-2A7A1F4BE97D}">
      <dgm:prSet/>
      <dgm:spPr>
        <a:solidFill>
          <a:schemeClr val="tx1">
            <a:alpha val="90000"/>
          </a:schemeClr>
        </a:solidFill>
      </dgm:spPr>
      <dgm:t>
        <a:bodyPr/>
        <a:lstStyle/>
        <a:p>
          <a:endParaRPr lang="en-US"/>
        </a:p>
      </dgm:t>
    </dgm:pt>
    <dgm:pt modelId="{8553B594-5E3B-4E53-A3A3-37602C437850}">
      <dgm:prSet/>
      <dgm:spPr>
        <a:solidFill>
          <a:schemeClr val="accent3"/>
        </a:solidFill>
      </dgm:spPr>
      <dgm:t>
        <a:bodyPr/>
        <a:lstStyle/>
        <a:p>
          <a:r>
            <a:rPr lang="pt-BR">
              <a:solidFill>
                <a:schemeClr val="bg2">
                  <a:lumMod val="25000"/>
                </a:schemeClr>
              </a:solidFill>
            </a:rPr>
            <a:t>Causas do Crescimento: O crescimento das botnets é impulsionado pelo aumento de dispositivos de IoT e pelas novas vulnerabilidades nesses dispositivos.</a:t>
          </a:r>
          <a:endParaRPr lang="en-US">
            <a:solidFill>
              <a:schemeClr val="bg2">
                <a:lumMod val="25000"/>
              </a:schemeClr>
            </a:solidFill>
          </a:endParaRPr>
        </a:p>
      </dgm:t>
    </dgm:pt>
    <dgm:pt modelId="{C68C7BA8-A19F-427A-8301-64E930FDB0F8}" type="parTrans" cxnId="{2539978E-A25A-4059-B181-78ED0EF5E96A}">
      <dgm:prSet/>
      <dgm:spPr/>
      <dgm:t>
        <a:bodyPr/>
        <a:lstStyle/>
        <a:p>
          <a:endParaRPr lang="en-US"/>
        </a:p>
      </dgm:t>
    </dgm:pt>
    <dgm:pt modelId="{78CFD3DE-CBA6-406C-B19E-4E28594BAF9F}" type="sibTrans" cxnId="{2539978E-A25A-4059-B181-78ED0EF5E96A}">
      <dgm:prSet/>
      <dgm:spPr>
        <a:solidFill>
          <a:schemeClr val="tx1">
            <a:alpha val="90000"/>
          </a:schemeClr>
        </a:solidFill>
      </dgm:spPr>
      <dgm:t>
        <a:bodyPr/>
        <a:lstStyle/>
        <a:p>
          <a:endParaRPr lang="en-US"/>
        </a:p>
      </dgm:t>
    </dgm:pt>
    <dgm:pt modelId="{9C0B6111-7ADF-4316-A354-C8BC0634C947}">
      <dgm:prSet/>
      <dgm:spPr>
        <a:solidFill>
          <a:schemeClr val="accent3"/>
        </a:solidFill>
      </dgm:spPr>
      <dgm:t>
        <a:bodyPr/>
        <a:lstStyle/>
        <a:p>
          <a:r>
            <a:rPr lang="pt-BR">
              <a:solidFill>
                <a:schemeClr val="bg2">
                  <a:lumMod val="25000"/>
                </a:schemeClr>
              </a:solidFill>
            </a:rPr>
            <a:t>Desafio de Segurança: Essa tendência exige medidas robustas de segurança cibernética para proteger contra ameaças em constante evolução.</a:t>
          </a:r>
          <a:endParaRPr lang="en-US">
            <a:solidFill>
              <a:schemeClr val="bg2">
                <a:lumMod val="25000"/>
              </a:schemeClr>
            </a:solidFill>
          </a:endParaRPr>
        </a:p>
      </dgm:t>
    </dgm:pt>
    <dgm:pt modelId="{21223BC8-0C1C-4DE0-A9A9-A09AED6F7557}" type="parTrans" cxnId="{26EEA698-92CE-4B94-877A-B2E371E68B03}">
      <dgm:prSet/>
      <dgm:spPr/>
      <dgm:t>
        <a:bodyPr/>
        <a:lstStyle/>
        <a:p>
          <a:endParaRPr lang="en-US"/>
        </a:p>
      </dgm:t>
    </dgm:pt>
    <dgm:pt modelId="{73C98B3B-E4B0-4945-BC78-CC064AEA2A3A}" type="sibTrans" cxnId="{26EEA698-92CE-4B94-877A-B2E371E68B03}">
      <dgm:prSet/>
      <dgm:spPr/>
      <dgm:t>
        <a:bodyPr/>
        <a:lstStyle/>
        <a:p>
          <a:endParaRPr lang="en-US"/>
        </a:p>
      </dgm:t>
    </dgm:pt>
    <dgm:pt modelId="{EA6C0CFC-F052-4336-9F28-6E4116C7A34E}" type="pres">
      <dgm:prSet presAssocID="{98A386A4-0F71-48AB-9586-7BFBBD4F2910}" presName="outerComposite" presStyleCnt="0">
        <dgm:presLayoutVars>
          <dgm:chMax val="5"/>
          <dgm:dir/>
          <dgm:resizeHandles val="exact"/>
        </dgm:presLayoutVars>
      </dgm:prSet>
      <dgm:spPr/>
    </dgm:pt>
    <dgm:pt modelId="{39D6B990-AA37-4EC9-BD42-2F4963405229}" type="pres">
      <dgm:prSet presAssocID="{98A386A4-0F71-48AB-9586-7BFBBD4F2910}" presName="dummyMaxCanvas" presStyleCnt="0">
        <dgm:presLayoutVars/>
      </dgm:prSet>
      <dgm:spPr/>
    </dgm:pt>
    <dgm:pt modelId="{7D7404BE-DCCB-4802-A8EE-60022621C7DA}" type="pres">
      <dgm:prSet presAssocID="{98A386A4-0F71-48AB-9586-7BFBBD4F2910}" presName="FourNodes_1" presStyleLbl="node1" presStyleIdx="0" presStyleCnt="4">
        <dgm:presLayoutVars>
          <dgm:bulletEnabled val="1"/>
        </dgm:presLayoutVars>
      </dgm:prSet>
      <dgm:spPr/>
    </dgm:pt>
    <dgm:pt modelId="{951FC251-129B-4F23-BB5C-DD4EEE603510}" type="pres">
      <dgm:prSet presAssocID="{98A386A4-0F71-48AB-9586-7BFBBD4F2910}" presName="FourNodes_2" presStyleLbl="node1" presStyleIdx="1" presStyleCnt="4">
        <dgm:presLayoutVars>
          <dgm:bulletEnabled val="1"/>
        </dgm:presLayoutVars>
      </dgm:prSet>
      <dgm:spPr/>
    </dgm:pt>
    <dgm:pt modelId="{8F3C5F68-26E0-44CD-B1AC-4CE03AE9D40B}" type="pres">
      <dgm:prSet presAssocID="{98A386A4-0F71-48AB-9586-7BFBBD4F2910}" presName="FourNodes_3" presStyleLbl="node1" presStyleIdx="2" presStyleCnt="4">
        <dgm:presLayoutVars>
          <dgm:bulletEnabled val="1"/>
        </dgm:presLayoutVars>
      </dgm:prSet>
      <dgm:spPr/>
    </dgm:pt>
    <dgm:pt modelId="{DC2580FC-91BE-4802-B834-951BB77D917D}" type="pres">
      <dgm:prSet presAssocID="{98A386A4-0F71-48AB-9586-7BFBBD4F2910}" presName="FourNodes_4" presStyleLbl="node1" presStyleIdx="3" presStyleCnt="4">
        <dgm:presLayoutVars>
          <dgm:bulletEnabled val="1"/>
        </dgm:presLayoutVars>
      </dgm:prSet>
      <dgm:spPr/>
    </dgm:pt>
    <dgm:pt modelId="{F74F6513-F02A-48C8-9041-9311C3E70142}" type="pres">
      <dgm:prSet presAssocID="{98A386A4-0F71-48AB-9586-7BFBBD4F2910}" presName="FourConn_1-2" presStyleLbl="fgAccFollowNode1" presStyleIdx="0" presStyleCnt="3">
        <dgm:presLayoutVars>
          <dgm:bulletEnabled val="1"/>
        </dgm:presLayoutVars>
      </dgm:prSet>
      <dgm:spPr/>
    </dgm:pt>
    <dgm:pt modelId="{569827DB-CB4B-4241-A76E-3E2DA8D71ACF}" type="pres">
      <dgm:prSet presAssocID="{98A386A4-0F71-48AB-9586-7BFBBD4F2910}" presName="FourConn_2-3" presStyleLbl="fgAccFollowNode1" presStyleIdx="1" presStyleCnt="3">
        <dgm:presLayoutVars>
          <dgm:bulletEnabled val="1"/>
        </dgm:presLayoutVars>
      </dgm:prSet>
      <dgm:spPr/>
    </dgm:pt>
    <dgm:pt modelId="{BF86DF4B-27BE-451C-8530-1FAAEEF0559C}" type="pres">
      <dgm:prSet presAssocID="{98A386A4-0F71-48AB-9586-7BFBBD4F2910}" presName="FourConn_3-4" presStyleLbl="fgAccFollowNode1" presStyleIdx="2" presStyleCnt="3">
        <dgm:presLayoutVars>
          <dgm:bulletEnabled val="1"/>
        </dgm:presLayoutVars>
      </dgm:prSet>
      <dgm:spPr/>
    </dgm:pt>
    <dgm:pt modelId="{882253EF-3CA1-4A5A-BB45-5C3246F65F2B}" type="pres">
      <dgm:prSet presAssocID="{98A386A4-0F71-48AB-9586-7BFBBD4F2910}" presName="FourNodes_1_text" presStyleLbl="node1" presStyleIdx="3" presStyleCnt="4">
        <dgm:presLayoutVars>
          <dgm:bulletEnabled val="1"/>
        </dgm:presLayoutVars>
      </dgm:prSet>
      <dgm:spPr/>
    </dgm:pt>
    <dgm:pt modelId="{C01F0B43-A814-4863-95EC-FC9E892B8C2B}" type="pres">
      <dgm:prSet presAssocID="{98A386A4-0F71-48AB-9586-7BFBBD4F2910}" presName="FourNodes_2_text" presStyleLbl="node1" presStyleIdx="3" presStyleCnt="4">
        <dgm:presLayoutVars>
          <dgm:bulletEnabled val="1"/>
        </dgm:presLayoutVars>
      </dgm:prSet>
      <dgm:spPr/>
    </dgm:pt>
    <dgm:pt modelId="{001642DB-A5D8-472B-9C23-928D56797E90}" type="pres">
      <dgm:prSet presAssocID="{98A386A4-0F71-48AB-9586-7BFBBD4F2910}" presName="FourNodes_3_text" presStyleLbl="node1" presStyleIdx="3" presStyleCnt="4">
        <dgm:presLayoutVars>
          <dgm:bulletEnabled val="1"/>
        </dgm:presLayoutVars>
      </dgm:prSet>
      <dgm:spPr/>
    </dgm:pt>
    <dgm:pt modelId="{CC9B076B-BAAE-48EE-8940-D67967594B01}" type="pres">
      <dgm:prSet presAssocID="{98A386A4-0F71-48AB-9586-7BFBBD4F2910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C3984F03-736E-44F5-883E-88BEFABB793C}" type="presOf" srcId="{B305A161-9C24-45F0-8BBA-6B162E178114}" destId="{882253EF-3CA1-4A5A-BB45-5C3246F65F2B}" srcOrd="1" destOrd="0" presId="urn:microsoft.com/office/officeart/2005/8/layout/vProcess5"/>
    <dgm:cxn modelId="{D28C960A-29A7-413C-A34C-F3185D8DD56C}" srcId="{98A386A4-0F71-48AB-9586-7BFBBD4F2910}" destId="{B305A161-9C24-45F0-8BBA-6B162E178114}" srcOrd="0" destOrd="0" parTransId="{2F791692-E979-4E7E-A833-8F68813B7545}" sibTransId="{00123E0C-4C91-4027-8BD1-883019591147}"/>
    <dgm:cxn modelId="{BB0A011D-37E4-4F87-AD9D-A43B99E06E7A}" type="presOf" srcId="{53986DEC-4727-4053-BEA7-E0544E02936E}" destId="{C01F0B43-A814-4863-95EC-FC9E892B8C2B}" srcOrd="1" destOrd="0" presId="urn:microsoft.com/office/officeart/2005/8/layout/vProcess5"/>
    <dgm:cxn modelId="{64FC3023-F0D6-49E8-B50C-B9AAFB08D5FB}" type="presOf" srcId="{53986DEC-4727-4053-BEA7-E0544E02936E}" destId="{951FC251-129B-4F23-BB5C-DD4EEE603510}" srcOrd="0" destOrd="0" presId="urn:microsoft.com/office/officeart/2005/8/layout/vProcess5"/>
    <dgm:cxn modelId="{15C0DD29-243D-42D8-9D96-2A7A1F4BE97D}" srcId="{98A386A4-0F71-48AB-9586-7BFBBD4F2910}" destId="{53986DEC-4727-4053-BEA7-E0544E02936E}" srcOrd="1" destOrd="0" parTransId="{6AA20E7E-F8BA-4AC4-8CC8-4AF6236D7F5F}" sibTransId="{D06398B4-A07C-4AE5-91C1-A786C687D29E}"/>
    <dgm:cxn modelId="{CE47D136-8C6D-4438-8793-65FD2E45C6AB}" type="presOf" srcId="{B305A161-9C24-45F0-8BBA-6B162E178114}" destId="{7D7404BE-DCCB-4802-A8EE-60022621C7DA}" srcOrd="0" destOrd="0" presId="urn:microsoft.com/office/officeart/2005/8/layout/vProcess5"/>
    <dgm:cxn modelId="{6580B35B-E63C-41CA-8FD5-F149E63860D2}" type="presOf" srcId="{78CFD3DE-CBA6-406C-B19E-4E28594BAF9F}" destId="{BF86DF4B-27BE-451C-8530-1FAAEEF0559C}" srcOrd="0" destOrd="0" presId="urn:microsoft.com/office/officeart/2005/8/layout/vProcess5"/>
    <dgm:cxn modelId="{40B2CC85-1AC1-4C18-B432-E8ECE83EFC85}" type="presOf" srcId="{00123E0C-4C91-4027-8BD1-883019591147}" destId="{F74F6513-F02A-48C8-9041-9311C3E70142}" srcOrd="0" destOrd="0" presId="urn:microsoft.com/office/officeart/2005/8/layout/vProcess5"/>
    <dgm:cxn modelId="{F516798E-73FD-48DB-AA42-5735CD081C78}" type="presOf" srcId="{D06398B4-A07C-4AE5-91C1-A786C687D29E}" destId="{569827DB-CB4B-4241-A76E-3E2DA8D71ACF}" srcOrd="0" destOrd="0" presId="urn:microsoft.com/office/officeart/2005/8/layout/vProcess5"/>
    <dgm:cxn modelId="{2539978E-A25A-4059-B181-78ED0EF5E96A}" srcId="{98A386A4-0F71-48AB-9586-7BFBBD4F2910}" destId="{8553B594-5E3B-4E53-A3A3-37602C437850}" srcOrd="2" destOrd="0" parTransId="{C68C7BA8-A19F-427A-8301-64E930FDB0F8}" sibTransId="{78CFD3DE-CBA6-406C-B19E-4E28594BAF9F}"/>
    <dgm:cxn modelId="{26EEA698-92CE-4B94-877A-B2E371E68B03}" srcId="{98A386A4-0F71-48AB-9586-7BFBBD4F2910}" destId="{9C0B6111-7ADF-4316-A354-C8BC0634C947}" srcOrd="3" destOrd="0" parTransId="{21223BC8-0C1C-4DE0-A9A9-A09AED6F7557}" sibTransId="{73C98B3B-E4B0-4945-BC78-CC064AEA2A3A}"/>
    <dgm:cxn modelId="{693E289F-6704-4E05-8A90-811220315388}" type="presOf" srcId="{8553B594-5E3B-4E53-A3A3-37602C437850}" destId="{8F3C5F68-26E0-44CD-B1AC-4CE03AE9D40B}" srcOrd="0" destOrd="0" presId="urn:microsoft.com/office/officeart/2005/8/layout/vProcess5"/>
    <dgm:cxn modelId="{418BB6AB-B03A-4B6A-BDF0-0C7FBC58D746}" type="presOf" srcId="{9C0B6111-7ADF-4316-A354-C8BC0634C947}" destId="{DC2580FC-91BE-4802-B834-951BB77D917D}" srcOrd="0" destOrd="0" presId="urn:microsoft.com/office/officeart/2005/8/layout/vProcess5"/>
    <dgm:cxn modelId="{BD48F6B7-4CB2-4363-BBEB-5AA0B9CC0769}" type="presOf" srcId="{9C0B6111-7ADF-4316-A354-C8BC0634C947}" destId="{CC9B076B-BAAE-48EE-8940-D67967594B01}" srcOrd="1" destOrd="0" presId="urn:microsoft.com/office/officeart/2005/8/layout/vProcess5"/>
    <dgm:cxn modelId="{50B33FC4-F717-46AE-9241-466C9EBF625C}" type="presOf" srcId="{8553B594-5E3B-4E53-A3A3-37602C437850}" destId="{001642DB-A5D8-472B-9C23-928D56797E90}" srcOrd="1" destOrd="0" presId="urn:microsoft.com/office/officeart/2005/8/layout/vProcess5"/>
    <dgm:cxn modelId="{A535B8F9-3BDF-4BAF-96BD-B030875DF2B7}" type="presOf" srcId="{98A386A4-0F71-48AB-9586-7BFBBD4F2910}" destId="{EA6C0CFC-F052-4336-9F28-6E4116C7A34E}" srcOrd="0" destOrd="0" presId="urn:microsoft.com/office/officeart/2005/8/layout/vProcess5"/>
    <dgm:cxn modelId="{DAE8496A-EEEE-47C5-BF4D-3B06937351EE}" type="presParOf" srcId="{EA6C0CFC-F052-4336-9F28-6E4116C7A34E}" destId="{39D6B990-AA37-4EC9-BD42-2F4963405229}" srcOrd="0" destOrd="0" presId="urn:microsoft.com/office/officeart/2005/8/layout/vProcess5"/>
    <dgm:cxn modelId="{A8BDBF53-1B6B-45B6-89C2-E6E6F2D3FF97}" type="presParOf" srcId="{EA6C0CFC-F052-4336-9F28-6E4116C7A34E}" destId="{7D7404BE-DCCB-4802-A8EE-60022621C7DA}" srcOrd="1" destOrd="0" presId="urn:microsoft.com/office/officeart/2005/8/layout/vProcess5"/>
    <dgm:cxn modelId="{0B43A1A7-D90C-47F2-85B6-CF847A431F8F}" type="presParOf" srcId="{EA6C0CFC-F052-4336-9F28-6E4116C7A34E}" destId="{951FC251-129B-4F23-BB5C-DD4EEE603510}" srcOrd="2" destOrd="0" presId="urn:microsoft.com/office/officeart/2005/8/layout/vProcess5"/>
    <dgm:cxn modelId="{C5BCD17C-4CDE-416E-AE80-048A9FDD7A4A}" type="presParOf" srcId="{EA6C0CFC-F052-4336-9F28-6E4116C7A34E}" destId="{8F3C5F68-26E0-44CD-B1AC-4CE03AE9D40B}" srcOrd="3" destOrd="0" presId="urn:microsoft.com/office/officeart/2005/8/layout/vProcess5"/>
    <dgm:cxn modelId="{857CB595-DB1D-49F1-8CB2-8EFE607F4EAF}" type="presParOf" srcId="{EA6C0CFC-F052-4336-9F28-6E4116C7A34E}" destId="{DC2580FC-91BE-4802-B834-951BB77D917D}" srcOrd="4" destOrd="0" presId="urn:microsoft.com/office/officeart/2005/8/layout/vProcess5"/>
    <dgm:cxn modelId="{54E46076-75D6-4DD4-A6E2-E858EAA67F4C}" type="presParOf" srcId="{EA6C0CFC-F052-4336-9F28-6E4116C7A34E}" destId="{F74F6513-F02A-48C8-9041-9311C3E70142}" srcOrd="5" destOrd="0" presId="urn:microsoft.com/office/officeart/2005/8/layout/vProcess5"/>
    <dgm:cxn modelId="{EFD7DD70-A73B-4FF8-B183-CAB38C5A01CC}" type="presParOf" srcId="{EA6C0CFC-F052-4336-9F28-6E4116C7A34E}" destId="{569827DB-CB4B-4241-A76E-3E2DA8D71ACF}" srcOrd="6" destOrd="0" presId="urn:microsoft.com/office/officeart/2005/8/layout/vProcess5"/>
    <dgm:cxn modelId="{CC6B0B57-A3D5-4F29-90A3-3CC249FC32AE}" type="presParOf" srcId="{EA6C0CFC-F052-4336-9F28-6E4116C7A34E}" destId="{BF86DF4B-27BE-451C-8530-1FAAEEF0559C}" srcOrd="7" destOrd="0" presId="urn:microsoft.com/office/officeart/2005/8/layout/vProcess5"/>
    <dgm:cxn modelId="{4DB2D77D-54F5-4531-B30C-2817678F23B4}" type="presParOf" srcId="{EA6C0CFC-F052-4336-9F28-6E4116C7A34E}" destId="{882253EF-3CA1-4A5A-BB45-5C3246F65F2B}" srcOrd="8" destOrd="0" presId="urn:microsoft.com/office/officeart/2005/8/layout/vProcess5"/>
    <dgm:cxn modelId="{E5FDB389-B7E0-44A9-8348-CAB0D1E643EA}" type="presParOf" srcId="{EA6C0CFC-F052-4336-9F28-6E4116C7A34E}" destId="{C01F0B43-A814-4863-95EC-FC9E892B8C2B}" srcOrd="9" destOrd="0" presId="urn:microsoft.com/office/officeart/2005/8/layout/vProcess5"/>
    <dgm:cxn modelId="{0A769ADA-C739-4FC6-B143-9EAF6B0D998A}" type="presParOf" srcId="{EA6C0CFC-F052-4336-9F28-6E4116C7A34E}" destId="{001642DB-A5D8-472B-9C23-928D56797E90}" srcOrd="10" destOrd="0" presId="urn:microsoft.com/office/officeart/2005/8/layout/vProcess5"/>
    <dgm:cxn modelId="{D1F29C0F-875E-4E02-AB9E-07798409BE5B}" type="presParOf" srcId="{EA6C0CFC-F052-4336-9F28-6E4116C7A34E}" destId="{CC9B076B-BAAE-48EE-8940-D67967594B01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3.xml><?xml version="1.0" encoding="utf-8"?>
<dgm:dataModel xmlns:dgm="http://schemas.openxmlformats.org/drawingml/2006/diagram" xmlns:a="http://schemas.openxmlformats.org/drawingml/2006/main">
  <dgm:ptLst>
    <dgm:pt modelId="{E73F3D04-88D0-44D5-9AD6-9BF5CAFB1D34}" type="doc">
      <dgm:prSet loTypeId="urn:microsoft.com/office/officeart/2005/8/layout/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58866C9-8E6A-4422-BA68-C1B43967FF39}">
      <dgm:prSet custT="1"/>
      <dgm:spPr>
        <a:solidFill>
          <a:schemeClr val="accent3"/>
        </a:solidFill>
      </dgm:spPr>
      <dgm:t>
        <a:bodyPr/>
        <a:lstStyle/>
        <a:p>
          <a:r>
            <a:rPr lang="pt-BR" sz="1600" dirty="0">
              <a:solidFill>
                <a:schemeClr val="bg2">
                  <a:lumMod val="25000"/>
                </a:schemeClr>
              </a:solidFill>
            </a:rPr>
            <a:t>Ataque SYN </a:t>
          </a:r>
          <a:r>
            <a:rPr lang="pt-BR" sz="1600" dirty="0" err="1">
              <a:solidFill>
                <a:schemeClr val="bg2">
                  <a:lumMod val="25000"/>
                </a:schemeClr>
              </a:solidFill>
            </a:rPr>
            <a:t>Flood</a:t>
          </a:r>
          <a:r>
            <a:rPr lang="pt-BR" sz="1600" dirty="0">
              <a:solidFill>
                <a:schemeClr val="bg2">
                  <a:lumMod val="25000"/>
                </a:schemeClr>
              </a:solidFill>
            </a:rPr>
            <a:t>: Explora o TCP 3-way </a:t>
          </a:r>
          <a:r>
            <a:rPr lang="pt-BR" sz="1600" dirty="0" err="1">
              <a:solidFill>
                <a:schemeClr val="bg2">
                  <a:lumMod val="25000"/>
                </a:schemeClr>
              </a:solidFill>
            </a:rPr>
            <a:t>handshake</a:t>
          </a:r>
          <a:r>
            <a:rPr lang="pt-BR" sz="1600" dirty="0">
              <a:solidFill>
                <a:schemeClr val="bg2">
                  <a:lumMod val="25000"/>
                </a:schemeClr>
              </a:solidFill>
            </a:rPr>
            <a:t>, onde o atacante envia pacotes SYN, o servidor responde com SYN/ACK, mas o atacante não responde com ACK.</a:t>
          </a:r>
          <a:endParaRPr lang="en-US" sz="1600" dirty="0">
            <a:solidFill>
              <a:schemeClr val="bg2">
                <a:lumMod val="25000"/>
              </a:schemeClr>
            </a:solidFill>
          </a:endParaRPr>
        </a:p>
      </dgm:t>
    </dgm:pt>
    <dgm:pt modelId="{BC72B11D-E713-4E8F-A15A-86DED3C4640C}" type="parTrans" cxnId="{4CC498A1-2ADE-4046-A584-E2CC343EC7ED}">
      <dgm:prSet/>
      <dgm:spPr/>
      <dgm:t>
        <a:bodyPr/>
        <a:lstStyle/>
        <a:p>
          <a:endParaRPr lang="en-US"/>
        </a:p>
      </dgm:t>
    </dgm:pt>
    <dgm:pt modelId="{A9657CCA-D5D2-4514-9041-053E59695928}" type="sibTrans" cxnId="{4CC498A1-2ADE-4046-A584-E2CC343EC7ED}">
      <dgm:prSet/>
      <dgm:spPr>
        <a:solidFill>
          <a:schemeClr val="tx1"/>
        </a:solidFill>
      </dgm:spPr>
      <dgm:t>
        <a:bodyPr/>
        <a:lstStyle/>
        <a:p>
          <a:endParaRPr lang="en-US"/>
        </a:p>
      </dgm:t>
    </dgm:pt>
    <dgm:pt modelId="{D893E425-59D6-4108-9968-EE312DEE27DA}">
      <dgm:prSet custT="1"/>
      <dgm:spPr>
        <a:solidFill>
          <a:schemeClr val="accent3"/>
        </a:solidFill>
      </dgm:spPr>
      <dgm:t>
        <a:bodyPr/>
        <a:lstStyle/>
        <a:p>
          <a:r>
            <a:rPr lang="pt-BR" sz="1600" dirty="0">
              <a:solidFill>
                <a:schemeClr val="bg2">
                  <a:lumMod val="25000"/>
                </a:schemeClr>
              </a:solidFill>
            </a:rPr>
            <a:t>Recursos Ocupados: O servidor desperdiça recursos tentando estabelecer conexões inexistentes, tornando-se indisponível.</a:t>
          </a:r>
          <a:endParaRPr lang="en-US" sz="1600" dirty="0">
            <a:solidFill>
              <a:schemeClr val="bg2">
                <a:lumMod val="25000"/>
              </a:schemeClr>
            </a:solidFill>
          </a:endParaRPr>
        </a:p>
      </dgm:t>
    </dgm:pt>
    <dgm:pt modelId="{5D0D1E1B-A321-489D-9033-E857284323E9}" type="parTrans" cxnId="{72EEB9C4-9E81-4E96-ACF0-63F4C5C268C5}">
      <dgm:prSet/>
      <dgm:spPr/>
      <dgm:t>
        <a:bodyPr/>
        <a:lstStyle/>
        <a:p>
          <a:endParaRPr lang="en-US"/>
        </a:p>
      </dgm:t>
    </dgm:pt>
    <dgm:pt modelId="{875D3E13-6897-4FBE-8613-955D20C44160}" type="sibTrans" cxnId="{72EEB9C4-9E81-4E96-ACF0-63F4C5C268C5}">
      <dgm:prSet/>
      <dgm:spPr>
        <a:solidFill>
          <a:schemeClr val="tx1"/>
        </a:solidFill>
      </dgm:spPr>
      <dgm:t>
        <a:bodyPr/>
        <a:lstStyle/>
        <a:p>
          <a:endParaRPr lang="en-US"/>
        </a:p>
      </dgm:t>
    </dgm:pt>
    <dgm:pt modelId="{9D92869E-D09C-4455-B49D-341E3002156F}">
      <dgm:prSet custT="1"/>
      <dgm:spPr>
        <a:solidFill>
          <a:schemeClr val="accent3"/>
        </a:solidFill>
      </dgm:spPr>
      <dgm:t>
        <a:bodyPr/>
        <a:lstStyle/>
        <a:p>
          <a:r>
            <a:rPr lang="pt-BR" sz="1600" dirty="0">
              <a:solidFill>
                <a:schemeClr val="bg2">
                  <a:lumMod val="25000"/>
                </a:schemeClr>
              </a:solidFill>
            </a:rPr>
            <a:t>Inundação de Pacotes: Uma grande quantidade de pacotes SYN é enviada, sobrecarregando o servidor.</a:t>
          </a:r>
          <a:endParaRPr lang="en-US" sz="1600" dirty="0">
            <a:solidFill>
              <a:schemeClr val="bg2">
                <a:lumMod val="25000"/>
              </a:schemeClr>
            </a:solidFill>
          </a:endParaRPr>
        </a:p>
      </dgm:t>
    </dgm:pt>
    <dgm:pt modelId="{ED67DDD5-84C3-4A0A-88E0-D8EB3B05D6CF}" type="parTrans" cxnId="{AC1ADD3C-2BB8-4571-90B6-57CE37A5DF64}">
      <dgm:prSet/>
      <dgm:spPr/>
      <dgm:t>
        <a:bodyPr/>
        <a:lstStyle/>
        <a:p>
          <a:endParaRPr lang="en-US"/>
        </a:p>
      </dgm:t>
    </dgm:pt>
    <dgm:pt modelId="{7893178E-83CF-4203-80B2-20D8165C8BFC}" type="sibTrans" cxnId="{AC1ADD3C-2BB8-4571-90B6-57CE37A5DF64}">
      <dgm:prSet/>
      <dgm:spPr>
        <a:solidFill>
          <a:schemeClr val="tx1"/>
        </a:solidFill>
      </dgm:spPr>
      <dgm:t>
        <a:bodyPr/>
        <a:lstStyle/>
        <a:p>
          <a:endParaRPr lang="en-US"/>
        </a:p>
      </dgm:t>
    </dgm:pt>
    <dgm:pt modelId="{82E4E3BC-7000-4C35-AF9C-EA345EC53D03}">
      <dgm:prSet custT="1"/>
      <dgm:spPr>
        <a:solidFill>
          <a:schemeClr val="accent3"/>
        </a:solidFill>
      </dgm:spPr>
      <dgm:t>
        <a:bodyPr/>
        <a:lstStyle/>
        <a:p>
          <a:r>
            <a:rPr lang="pt-BR" sz="1600" dirty="0">
              <a:solidFill>
                <a:schemeClr val="bg2">
                  <a:lumMod val="25000"/>
                </a:schemeClr>
              </a:solidFill>
            </a:rPr>
            <a:t>Resultado: O servidor fica inacessível devido à sobrecarga, exigindo medidas de segurança para mitigação desse ataque.</a:t>
          </a:r>
          <a:endParaRPr lang="en-US" sz="1600" dirty="0">
            <a:solidFill>
              <a:schemeClr val="bg2">
                <a:lumMod val="25000"/>
              </a:schemeClr>
            </a:solidFill>
          </a:endParaRPr>
        </a:p>
      </dgm:t>
    </dgm:pt>
    <dgm:pt modelId="{1CCAB145-BF58-419F-96A4-D17B9566BBD2}" type="parTrans" cxnId="{02498886-666F-4A6A-AB87-FD80A43F79D2}">
      <dgm:prSet/>
      <dgm:spPr/>
      <dgm:t>
        <a:bodyPr/>
        <a:lstStyle/>
        <a:p>
          <a:endParaRPr lang="en-US"/>
        </a:p>
      </dgm:t>
    </dgm:pt>
    <dgm:pt modelId="{4BD73914-2F41-47A7-83CF-FB3264A25087}" type="sibTrans" cxnId="{02498886-666F-4A6A-AB87-FD80A43F79D2}">
      <dgm:prSet/>
      <dgm:spPr/>
      <dgm:t>
        <a:bodyPr/>
        <a:lstStyle/>
        <a:p>
          <a:endParaRPr lang="en-US"/>
        </a:p>
      </dgm:t>
    </dgm:pt>
    <dgm:pt modelId="{861CFAE3-1671-42A0-AE6E-8A96732D5A61}" type="pres">
      <dgm:prSet presAssocID="{E73F3D04-88D0-44D5-9AD6-9BF5CAFB1D34}" presName="diagram" presStyleCnt="0">
        <dgm:presLayoutVars>
          <dgm:dir/>
          <dgm:resizeHandles val="exact"/>
        </dgm:presLayoutVars>
      </dgm:prSet>
      <dgm:spPr/>
    </dgm:pt>
    <dgm:pt modelId="{464822B3-BEB0-471B-AA7E-299CC10D0ACF}" type="pres">
      <dgm:prSet presAssocID="{A58866C9-8E6A-4422-BA68-C1B43967FF39}" presName="node" presStyleLbl="node1" presStyleIdx="0" presStyleCnt="4" custScaleY="221529">
        <dgm:presLayoutVars>
          <dgm:bulletEnabled val="1"/>
        </dgm:presLayoutVars>
      </dgm:prSet>
      <dgm:spPr/>
    </dgm:pt>
    <dgm:pt modelId="{CDE239D5-AFD7-478F-AA32-E623C7AEF703}" type="pres">
      <dgm:prSet presAssocID="{A9657CCA-D5D2-4514-9041-053E59695928}" presName="sibTrans" presStyleLbl="sibTrans2D1" presStyleIdx="0" presStyleCnt="3"/>
      <dgm:spPr/>
    </dgm:pt>
    <dgm:pt modelId="{5906DA84-35A2-4899-BFEC-03C42E757C5C}" type="pres">
      <dgm:prSet presAssocID="{A9657CCA-D5D2-4514-9041-053E59695928}" presName="connectorText" presStyleLbl="sibTrans2D1" presStyleIdx="0" presStyleCnt="3"/>
      <dgm:spPr/>
    </dgm:pt>
    <dgm:pt modelId="{ED1FCE60-6E04-460C-A7E7-F2282BB67D62}" type="pres">
      <dgm:prSet presAssocID="{D893E425-59D6-4108-9968-EE312DEE27DA}" presName="node" presStyleLbl="node1" presStyleIdx="1" presStyleCnt="4" custScaleY="221529">
        <dgm:presLayoutVars>
          <dgm:bulletEnabled val="1"/>
        </dgm:presLayoutVars>
      </dgm:prSet>
      <dgm:spPr/>
    </dgm:pt>
    <dgm:pt modelId="{135539D9-1671-4DB6-B334-D10022B9FBCD}" type="pres">
      <dgm:prSet presAssocID="{875D3E13-6897-4FBE-8613-955D20C44160}" presName="sibTrans" presStyleLbl="sibTrans2D1" presStyleIdx="1" presStyleCnt="3"/>
      <dgm:spPr/>
    </dgm:pt>
    <dgm:pt modelId="{0A1E0A8F-15C9-4C9B-8FE1-27A98DD83BD5}" type="pres">
      <dgm:prSet presAssocID="{875D3E13-6897-4FBE-8613-955D20C44160}" presName="connectorText" presStyleLbl="sibTrans2D1" presStyleIdx="1" presStyleCnt="3"/>
      <dgm:spPr/>
    </dgm:pt>
    <dgm:pt modelId="{64FCAECA-8331-42A4-B591-2CF15B481B7F}" type="pres">
      <dgm:prSet presAssocID="{9D92869E-D09C-4455-B49D-341E3002156F}" presName="node" presStyleLbl="node1" presStyleIdx="2" presStyleCnt="4" custScaleY="221529">
        <dgm:presLayoutVars>
          <dgm:bulletEnabled val="1"/>
        </dgm:presLayoutVars>
      </dgm:prSet>
      <dgm:spPr/>
    </dgm:pt>
    <dgm:pt modelId="{41E68639-AD13-467D-8185-4C72C875EFCE}" type="pres">
      <dgm:prSet presAssocID="{7893178E-83CF-4203-80B2-20D8165C8BFC}" presName="sibTrans" presStyleLbl="sibTrans2D1" presStyleIdx="2" presStyleCnt="3"/>
      <dgm:spPr/>
    </dgm:pt>
    <dgm:pt modelId="{414BA306-349F-47BE-B87E-3FA4E2A6BAAD}" type="pres">
      <dgm:prSet presAssocID="{7893178E-83CF-4203-80B2-20D8165C8BFC}" presName="connectorText" presStyleLbl="sibTrans2D1" presStyleIdx="2" presStyleCnt="3"/>
      <dgm:spPr/>
    </dgm:pt>
    <dgm:pt modelId="{1D28167B-C5B6-442D-AF7F-8EA184FF8AA2}" type="pres">
      <dgm:prSet presAssocID="{82E4E3BC-7000-4C35-AF9C-EA345EC53D03}" presName="node" presStyleLbl="node1" presStyleIdx="3" presStyleCnt="4" custScaleY="221529">
        <dgm:presLayoutVars>
          <dgm:bulletEnabled val="1"/>
        </dgm:presLayoutVars>
      </dgm:prSet>
      <dgm:spPr/>
    </dgm:pt>
  </dgm:ptLst>
  <dgm:cxnLst>
    <dgm:cxn modelId="{C5D09A30-2CA7-4062-A563-3AAFD3300F05}" type="presOf" srcId="{9D92869E-D09C-4455-B49D-341E3002156F}" destId="{64FCAECA-8331-42A4-B591-2CF15B481B7F}" srcOrd="0" destOrd="0" presId="urn:microsoft.com/office/officeart/2005/8/layout/process5"/>
    <dgm:cxn modelId="{D034263C-0215-4EAD-9A74-3761275636F3}" type="presOf" srcId="{A58866C9-8E6A-4422-BA68-C1B43967FF39}" destId="{464822B3-BEB0-471B-AA7E-299CC10D0ACF}" srcOrd="0" destOrd="0" presId="urn:microsoft.com/office/officeart/2005/8/layout/process5"/>
    <dgm:cxn modelId="{AC1ADD3C-2BB8-4571-90B6-57CE37A5DF64}" srcId="{E73F3D04-88D0-44D5-9AD6-9BF5CAFB1D34}" destId="{9D92869E-D09C-4455-B49D-341E3002156F}" srcOrd="2" destOrd="0" parTransId="{ED67DDD5-84C3-4A0A-88E0-D8EB3B05D6CF}" sibTransId="{7893178E-83CF-4203-80B2-20D8165C8BFC}"/>
    <dgm:cxn modelId="{CDEAD664-0F67-479D-BAAC-BEC70F0D1E10}" type="presOf" srcId="{E73F3D04-88D0-44D5-9AD6-9BF5CAFB1D34}" destId="{861CFAE3-1671-42A0-AE6E-8A96732D5A61}" srcOrd="0" destOrd="0" presId="urn:microsoft.com/office/officeart/2005/8/layout/process5"/>
    <dgm:cxn modelId="{A2F58575-2A63-44FC-A144-B0943DBBAC59}" type="presOf" srcId="{A9657CCA-D5D2-4514-9041-053E59695928}" destId="{5906DA84-35A2-4899-BFEC-03C42E757C5C}" srcOrd="1" destOrd="0" presId="urn:microsoft.com/office/officeart/2005/8/layout/process5"/>
    <dgm:cxn modelId="{1734C255-06DF-4B52-9C51-2920450DE887}" type="presOf" srcId="{7893178E-83CF-4203-80B2-20D8165C8BFC}" destId="{41E68639-AD13-467D-8185-4C72C875EFCE}" srcOrd="0" destOrd="0" presId="urn:microsoft.com/office/officeart/2005/8/layout/process5"/>
    <dgm:cxn modelId="{D599487F-EB8E-4536-812F-5E29E3E7B14B}" type="presOf" srcId="{A9657CCA-D5D2-4514-9041-053E59695928}" destId="{CDE239D5-AFD7-478F-AA32-E623C7AEF703}" srcOrd="0" destOrd="0" presId="urn:microsoft.com/office/officeart/2005/8/layout/process5"/>
    <dgm:cxn modelId="{02498886-666F-4A6A-AB87-FD80A43F79D2}" srcId="{E73F3D04-88D0-44D5-9AD6-9BF5CAFB1D34}" destId="{82E4E3BC-7000-4C35-AF9C-EA345EC53D03}" srcOrd="3" destOrd="0" parTransId="{1CCAB145-BF58-419F-96A4-D17B9566BBD2}" sibTransId="{4BD73914-2F41-47A7-83CF-FB3264A25087}"/>
    <dgm:cxn modelId="{4CC498A1-2ADE-4046-A584-E2CC343EC7ED}" srcId="{E73F3D04-88D0-44D5-9AD6-9BF5CAFB1D34}" destId="{A58866C9-8E6A-4422-BA68-C1B43967FF39}" srcOrd="0" destOrd="0" parTransId="{BC72B11D-E713-4E8F-A15A-86DED3C4640C}" sibTransId="{A9657CCA-D5D2-4514-9041-053E59695928}"/>
    <dgm:cxn modelId="{9D7E31AF-3C38-46F2-8F3C-7C3AA59CB796}" type="presOf" srcId="{875D3E13-6897-4FBE-8613-955D20C44160}" destId="{135539D9-1671-4DB6-B334-D10022B9FBCD}" srcOrd="0" destOrd="0" presId="urn:microsoft.com/office/officeart/2005/8/layout/process5"/>
    <dgm:cxn modelId="{9DBFEEC3-0D54-4E8D-A680-377832B42D97}" type="presOf" srcId="{7893178E-83CF-4203-80B2-20D8165C8BFC}" destId="{414BA306-349F-47BE-B87E-3FA4E2A6BAAD}" srcOrd="1" destOrd="0" presId="urn:microsoft.com/office/officeart/2005/8/layout/process5"/>
    <dgm:cxn modelId="{72EEB9C4-9E81-4E96-ACF0-63F4C5C268C5}" srcId="{E73F3D04-88D0-44D5-9AD6-9BF5CAFB1D34}" destId="{D893E425-59D6-4108-9968-EE312DEE27DA}" srcOrd="1" destOrd="0" parTransId="{5D0D1E1B-A321-489D-9033-E857284323E9}" sibTransId="{875D3E13-6897-4FBE-8613-955D20C44160}"/>
    <dgm:cxn modelId="{DB8C1FDA-6B38-4DD6-B28A-2E7B19F94A8E}" type="presOf" srcId="{875D3E13-6897-4FBE-8613-955D20C44160}" destId="{0A1E0A8F-15C9-4C9B-8FE1-27A98DD83BD5}" srcOrd="1" destOrd="0" presId="urn:microsoft.com/office/officeart/2005/8/layout/process5"/>
    <dgm:cxn modelId="{D84E4CDF-6311-4208-B250-AC883D38B49A}" type="presOf" srcId="{D893E425-59D6-4108-9968-EE312DEE27DA}" destId="{ED1FCE60-6E04-460C-A7E7-F2282BB67D62}" srcOrd="0" destOrd="0" presId="urn:microsoft.com/office/officeart/2005/8/layout/process5"/>
    <dgm:cxn modelId="{E064D9EC-0DB4-4768-A614-9FD50935E408}" type="presOf" srcId="{82E4E3BC-7000-4C35-AF9C-EA345EC53D03}" destId="{1D28167B-C5B6-442D-AF7F-8EA184FF8AA2}" srcOrd="0" destOrd="0" presId="urn:microsoft.com/office/officeart/2005/8/layout/process5"/>
    <dgm:cxn modelId="{C23BFB61-F7E4-46E4-927B-A171E327BDDB}" type="presParOf" srcId="{861CFAE3-1671-42A0-AE6E-8A96732D5A61}" destId="{464822B3-BEB0-471B-AA7E-299CC10D0ACF}" srcOrd="0" destOrd="0" presId="urn:microsoft.com/office/officeart/2005/8/layout/process5"/>
    <dgm:cxn modelId="{156427EB-D37F-44E3-8576-0F7E99DC996A}" type="presParOf" srcId="{861CFAE3-1671-42A0-AE6E-8A96732D5A61}" destId="{CDE239D5-AFD7-478F-AA32-E623C7AEF703}" srcOrd="1" destOrd="0" presId="urn:microsoft.com/office/officeart/2005/8/layout/process5"/>
    <dgm:cxn modelId="{AC7EFB59-45B0-4B88-9EEE-D2BFE274A8AD}" type="presParOf" srcId="{CDE239D5-AFD7-478F-AA32-E623C7AEF703}" destId="{5906DA84-35A2-4899-BFEC-03C42E757C5C}" srcOrd="0" destOrd="0" presId="urn:microsoft.com/office/officeart/2005/8/layout/process5"/>
    <dgm:cxn modelId="{7AF95302-7A4D-4588-AF10-FA557EA108C3}" type="presParOf" srcId="{861CFAE3-1671-42A0-AE6E-8A96732D5A61}" destId="{ED1FCE60-6E04-460C-A7E7-F2282BB67D62}" srcOrd="2" destOrd="0" presId="urn:microsoft.com/office/officeart/2005/8/layout/process5"/>
    <dgm:cxn modelId="{35277F15-D120-4C68-B3CD-6A558FA01C01}" type="presParOf" srcId="{861CFAE3-1671-42A0-AE6E-8A96732D5A61}" destId="{135539D9-1671-4DB6-B334-D10022B9FBCD}" srcOrd="3" destOrd="0" presId="urn:microsoft.com/office/officeart/2005/8/layout/process5"/>
    <dgm:cxn modelId="{38122DB6-9D54-4BEC-802A-48FD64C67D57}" type="presParOf" srcId="{135539D9-1671-4DB6-B334-D10022B9FBCD}" destId="{0A1E0A8F-15C9-4C9B-8FE1-27A98DD83BD5}" srcOrd="0" destOrd="0" presId="urn:microsoft.com/office/officeart/2005/8/layout/process5"/>
    <dgm:cxn modelId="{5574E48C-F173-47FF-BB67-112FF40305B7}" type="presParOf" srcId="{861CFAE3-1671-42A0-AE6E-8A96732D5A61}" destId="{64FCAECA-8331-42A4-B591-2CF15B481B7F}" srcOrd="4" destOrd="0" presId="urn:microsoft.com/office/officeart/2005/8/layout/process5"/>
    <dgm:cxn modelId="{2F630B3F-9A7B-44A3-A024-E94A5628CF0A}" type="presParOf" srcId="{861CFAE3-1671-42A0-AE6E-8A96732D5A61}" destId="{41E68639-AD13-467D-8185-4C72C875EFCE}" srcOrd="5" destOrd="0" presId="urn:microsoft.com/office/officeart/2005/8/layout/process5"/>
    <dgm:cxn modelId="{7DB1DC09-1075-4421-A34F-0D056341D9C1}" type="presParOf" srcId="{41E68639-AD13-467D-8185-4C72C875EFCE}" destId="{414BA306-349F-47BE-B87E-3FA4E2A6BAAD}" srcOrd="0" destOrd="0" presId="urn:microsoft.com/office/officeart/2005/8/layout/process5"/>
    <dgm:cxn modelId="{17404794-C603-417E-BAFC-7C4B2E4B3764}" type="presParOf" srcId="{861CFAE3-1671-42A0-AE6E-8A96732D5A61}" destId="{1D28167B-C5B6-442D-AF7F-8EA184FF8AA2}" srcOrd="6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4.xml><?xml version="1.0" encoding="utf-8"?>
<dgm:dataModel xmlns:dgm="http://schemas.openxmlformats.org/drawingml/2006/diagram" xmlns:a="http://schemas.openxmlformats.org/drawingml/2006/main">
  <dgm:ptLst>
    <dgm:pt modelId="{39F17A8F-9E86-46F4-BFE3-11CC6379C659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BF632E5-B955-43DE-9C58-F53011F6E455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pt-BR" sz="1800" b="1" dirty="0">
              <a:solidFill>
                <a:schemeClr val="bg2">
                  <a:lumMod val="25000"/>
                </a:schemeClr>
              </a:solidFill>
            </a:rPr>
            <a:t>Fator de Amplificação: </a:t>
          </a:r>
          <a:r>
            <a:rPr lang="pt-BR" sz="1800" dirty="0">
              <a:solidFill>
                <a:schemeClr val="bg2">
                  <a:lumMod val="25000"/>
                </a:schemeClr>
              </a:solidFill>
            </a:rPr>
            <a:t>Refere-se à diferença entre a quantidade de dados enviada para o alvo e a quantidade enviada pelo atacante.</a:t>
          </a:r>
          <a:endParaRPr lang="en-US" sz="1800" dirty="0">
            <a:solidFill>
              <a:schemeClr val="bg2">
                <a:lumMod val="25000"/>
              </a:schemeClr>
            </a:solidFill>
          </a:endParaRPr>
        </a:p>
      </dgm:t>
    </dgm:pt>
    <dgm:pt modelId="{9E4952BD-BD1C-4AE4-BD0E-C653427E44EB}" type="parTrans" cxnId="{A0DD558C-B28C-4FDF-A897-3BFF53C75293}">
      <dgm:prSet/>
      <dgm:spPr/>
      <dgm:t>
        <a:bodyPr/>
        <a:lstStyle/>
        <a:p>
          <a:endParaRPr lang="en-US" sz="1800">
            <a:solidFill>
              <a:schemeClr val="bg2">
                <a:lumMod val="25000"/>
              </a:schemeClr>
            </a:solidFill>
          </a:endParaRPr>
        </a:p>
      </dgm:t>
    </dgm:pt>
    <dgm:pt modelId="{59347AF0-4ABF-4E43-A878-F9B5A5F4B5A0}" type="sibTrans" cxnId="{A0DD558C-B28C-4FDF-A897-3BFF53C75293}">
      <dgm:prSet/>
      <dgm:spPr/>
      <dgm:t>
        <a:bodyPr/>
        <a:lstStyle/>
        <a:p>
          <a:endParaRPr lang="en-US" sz="1800">
            <a:solidFill>
              <a:schemeClr val="bg2">
                <a:lumMod val="25000"/>
              </a:schemeClr>
            </a:solidFill>
          </a:endParaRPr>
        </a:p>
      </dgm:t>
    </dgm:pt>
    <dgm:pt modelId="{0E45651E-FB25-4B39-A141-40950F94E67B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pt-BR" sz="1800" b="1" dirty="0">
              <a:solidFill>
                <a:schemeClr val="bg2">
                  <a:lumMod val="25000"/>
                </a:schemeClr>
              </a:solidFill>
            </a:rPr>
            <a:t>UDP </a:t>
          </a:r>
          <a:r>
            <a:rPr lang="pt-BR" sz="1800" b="1" dirty="0" err="1">
              <a:solidFill>
                <a:schemeClr val="bg2">
                  <a:lumMod val="25000"/>
                </a:schemeClr>
              </a:solidFill>
            </a:rPr>
            <a:t>Reflection</a:t>
          </a:r>
          <a:r>
            <a:rPr lang="pt-BR" sz="1800" b="1" dirty="0">
              <a:solidFill>
                <a:schemeClr val="bg2">
                  <a:lumMod val="25000"/>
                </a:schemeClr>
              </a:solidFill>
            </a:rPr>
            <a:t> </a:t>
          </a:r>
          <a:r>
            <a:rPr lang="pt-BR" sz="1800" b="1" dirty="0" err="1">
              <a:solidFill>
                <a:schemeClr val="bg2">
                  <a:lumMod val="25000"/>
                </a:schemeClr>
              </a:solidFill>
            </a:rPr>
            <a:t>Attack</a:t>
          </a:r>
          <a:r>
            <a:rPr lang="pt-BR" sz="1800" b="1" dirty="0">
              <a:solidFill>
                <a:schemeClr val="bg2">
                  <a:lumMod val="25000"/>
                </a:schemeClr>
              </a:solidFill>
            </a:rPr>
            <a:t>: </a:t>
          </a:r>
          <a:r>
            <a:rPr lang="pt-BR" sz="1800" dirty="0">
              <a:solidFill>
                <a:schemeClr val="bg2">
                  <a:lumMod val="25000"/>
                </a:schemeClr>
              </a:solidFill>
            </a:rPr>
            <a:t>Exemplifica esse conceito, onde um pacote de 64 bytes ao servidor DNS gera até 3400 bytes de resposta para o alvo.</a:t>
          </a:r>
          <a:endParaRPr lang="en-US" sz="1800" dirty="0">
            <a:solidFill>
              <a:schemeClr val="bg2">
                <a:lumMod val="25000"/>
              </a:schemeClr>
            </a:solidFill>
          </a:endParaRPr>
        </a:p>
      </dgm:t>
    </dgm:pt>
    <dgm:pt modelId="{04DDAE2E-91A7-4824-8B75-5B9ED79E1CF6}" type="parTrans" cxnId="{E73BE7FA-3FD3-4978-B109-434DBBC29B53}">
      <dgm:prSet/>
      <dgm:spPr/>
      <dgm:t>
        <a:bodyPr/>
        <a:lstStyle/>
        <a:p>
          <a:endParaRPr lang="en-US" sz="1800">
            <a:solidFill>
              <a:schemeClr val="bg2">
                <a:lumMod val="25000"/>
              </a:schemeClr>
            </a:solidFill>
          </a:endParaRPr>
        </a:p>
      </dgm:t>
    </dgm:pt>
    <dgm:pt modelId="{F4B94A0C-62E5-4B5D-88FC-DEE445324200}" type="sibTrans" cxnId="{E73BE7FA-3FD3-4978-B109-434DBBC29B53}">
      <dgm:prSet/>
      <dgm:spPr/>
      <dgm:t>
        <a:bodyPr/>
        <a:lstStyle/>
        <a:p>
          <a:endParaRPr lang="en-US" sz="1800">
            <a:solidFill>
              <a:schemeClr val="bg2">
                <a:lumMod val="25000"/>
              </a:schemeClr>
            </a:solidFill>
          </a:endParaRPr>
        </a:p>
      </dgm:t>
    </dgm:pt>
    <dgm:pt modelId="{714F27DC-7415-4E7E-9699-AB91A2C090B8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pt-BR" sz="1800" b="1" dirty="0">
              <a:solidFill>
                <a:schemeClr val="bg2">
                  <a:lumMod val="25000"/>
                </a:schemeClr>
              </a:solidFill>
            </a:rPr>
            <a:t>Protocolo DNS: </a:t>
          </a:r>
          <a:r>
            <a:rPr lang="pt-BR" sz="1800" dirty="0">
              <a:solidFill>
                <a:schemeClr val="bg2">
                  <a:lumMod val="25000"/>
                </a:schemeClr>
              </a:solidFill>
            </a:rPr>
            <a:t>Em ataques DNS, o fator de amplificação geralmente varia entre 28 e 54, destacando a potencial sobrecarga causada por esse tipo de ataque.</a:t>
          </a:r>
          <a:endParaRPr lang="en-US" sz="1800" dirty="0">
            <a:solidFill>
              <a:schemeClr val="bg2">
                <a:lumMod val="25000"/>
              </a:schemeClr>
            </a:solidFill>
          </a:endParaRPr>
        </a:p>
      </dgm:t>
    </dgm:pt>
    <dgm:pt modelId="{34308B4E-0C07-4C94-9E40-6D5795EC0909}" type="parTrans" cxnId="{61009D9F-D906-4802-A2AA-8BB51775361B}">
      <dgm:prSet/>
      <dgm:spPr/>
      <dgm:t>
        <a:bodyPr/>
        <a:lstStyle/>
        <a:p>
          <a:endParaRPr lang="en-US" sz="1800">
            <a:solidFill>
              <a:schemeClr val="bg2">
                <a:lumMod val="25000"/>
              </a:schemeClr>
            </a:solidFill>
          </a:endParaRPr>
        </a:p>
      </dgm:t>
    </dgm:pt>
    <dgm:pt modelId="{6BFDB466-FCD2-4A83-99BB-E0BEBF58CA0C}" type="sibTrans" cxnId="{61009D9F-D906-4802-A2AA-8BB51775361B}">
      <dgm:prSet/>
      <dgm:spPr/>
      <dgm:t>
        <a:bodyPr/>
        <a:lstStyle/>
        <a:p>
          <a:endParaRPr lang="en-US" sz="1800">
            <a:solidFill>
              <a:schemeClr val="bg2">
                <a:lumMod val="25000"/>
              </a:schemeClr>
            </a:solidFill>
          </a:endParaRPr>
        </a:p>
      </dgm:t>
    </dgm:pt>
    <dgm:pt modelId="{A81DD0FA-676A-484F-9174-8DC55D2A2566}" type="pres">
      <dgm:prSet presAssocID="{39F17A8F-9E86-46F4-BFE3-11CC6379C659}" presName="root" presStyleCnt="0">
        <dgm:presLayoutVars>
          <dgm:dir/>
          <dgm:resizeHandles val="exact"/>
        </dgm:presLayoutVars>
      </dgm:prSet>
      <dgm:spPr/>
    </dgm:pt>
    <dgm:pt modelId="{D7DD5595-FFB4-45F4-B52B-3C83B022AFEB}" type="pres">
      <dgm:prSet presAssocID="{9BF632E5-B955-43DE-9C58-F53011F6E455}" presName="compNode" presStyleCnt="0"/>
      <dgm:spPr/>
    </dgm:pt>
    <dgm:pt modelId="{266D1D99-35EA-46ED-99DE-E84ABE729CBC}" type="pres">
      <dgm:prSet presAssocID="{9BF632E5-B955-43DE-9C58-F53011F6E455}" presName="bgRect" presStyleLbl="bgShp" presStyleIdx="0" presStyleCnt="3"/>
      <dgm:spPr>
        <a:solidFill>
          <a:schemeClr val="accent3"/>
        </a:solidFill>
      </dgm:spPr>
    </dgm:pt>
    <dgm:pt modelId="{903FAB81-119C-40EA-97EC-AD697DFCD51C}" type="pres">
      <dgm:prSet presAssocID="{9BF632E5-B955-43DE-9C58-F53011F6E455}" presName="iconRect" presStyleLbl="node1" presStyleIdx="0" presStyleCnt="3"/>
      <dgm:spPr>
        <a:blipFill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luxo"/>
        </a:ext>
      </dgm:extLst>
    </dgm:pt>
    <dgm:pt modelId="{42ACAE6F-5E86-44B1-BC5A-E97083B91A4D}" type="pres">
      <dgm:prSet presAssocID="{9BF632E5-B955-43DE-9C58-F53011F6E455}" presName="spaceRect" presStyleCnt="0"/>
      <dgm:spPr/>
    </dgm:pt>
    <dgm:pt modelId="{C09F986C-BC05-4355-9433-7455D5840A4D}" type="pres">
      <dgm:prSet presAssocID="{9BF632E5-B955-43DE-9C58-F53011F6E455}" presName="parTx" presStyleLbl="revTx" presStyleIdx="0" presStyleCnt="3">
        <dgm:presLayoutVars>
          <dgm:chMax val="0"/>
          <dgm:chPref val="0"/>
        </dgm:presLayoutVars>
      </dgm:prSet>
      <dgm:spPr/>
    </dgm:pt>
    <dgm:pt modelId="{BDCC405A-A573-42D7-A61E-BACD5A14D6DA}" type="pres">
      <dgm:prSet presAssocID="{59347AF0-4ABF-4E43-A878-F9B5A5F4B5A0}" presName="sibTrans" presStyleCnt="0"/>
      <dgm:spPr/>
    </dgm:pt>
    <dgm:pt modelId="{C4E7252C-F278-4DEB-B232-F54BA584FFB2}" type="pres">
      <dgm:prSet presAssocID="{0E45651E-FB25-4B39-A141-40950F94E67B}" presName="compNode" presStyleCnt="0"/>
      <dgm:spPr/>
    </dgm:pt>
    <dgm:pt modelId="{C85CB7CB-30F1-4998-B40F-B842F0AFCB18}" type="pres">
      <dgm:prSet presAssocID="{0E45651E-FB25-4B39-A141-40950F94E67B}" presName="bgRect" presStyleLbl="bgShp" presStyleIdx="1" presStyleCnt="3"/>
      <dgm:spPr>
        <a:solidFill>
          <a:schemeClr val="accent3"/>
        </a:solidFill>
      </dgm:spPr>
    </dgm:pt>
    <dgm:pt modelId="{0B645614-1252-4628-9FB6-91066336C876}" type="pres">
      <dgm:prSet presAssocID="{0E45651E-FB25-4B39-A141-40950F94E67B}" presName="iconRect" presStyleLbl="node1" presStyleIdx="1" presStyleCnt="3"/>
      <dgm:spPr>
        <a:blipFill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omputador"/>
        </a:ext>
      </dgm:extLst>
    </dgm:pt>
    <dgm:pt modelId="{B1F62C55-837D-4E56-B940-680BA640C786}" type="pres">
      <dgm:prSet presAssocID="{0E45651E-FB25-4B39-A141-40950F94E67B}" presName="spaceRect" presStyleCnt="0"/>
      <dgm:spPr/>
    </dgm:pt>
    <dgm:pt modelId="{7FE1A81D-C71C-4889-9FF7-2D02A31CF65C}" type="pres">
      <dgm:prSet presAssocID="{0E45651E-FB25-4B39-A141-40950F94E67B}" presName="parTx" presStyleLbl="revTx" presStyleIdx="1" presStyleCnt="3">
        <dgm:presLayoutVars>
          <dgm:chMax val="0"/>
          <dgm:chPref val="0"/>
        </dgm:presLayoutVars>
      </dgm:prSet>
      <dgm:spPr/>
    </dgm:pt>
    <dgm:pt modelId="{2ECA6337-E135-4946-B9A6-A6CB5DB170AA}" type="pres">
      <dgm:prSet presAssocID="{F4B94A0C-62E5-4B5D-88FC-DEE445324200}" presName="sibTrans" presStyleCnt="0"/>
      <dgm:spPr/>
    </dgm:pt>
    <dgm:pt modelId="{461C2D60-DB3D-47C9-86AA-2E946E6A08E2}" type="pres">
      <dgm:prSet presAssocID="{714F27DC-7415-4E7E-9699-AB91A2C090B8}" presName="compNode" presStyleCnt="0"/>
      <dgm:spPr/>
    </dgm:pt>
    <dgm:pt modelId="{F1B2B479-E25A-4A9B-B3AB-08ADFAA9CF50}" type="pres">
      <dgm:prSet presAssocID="{714F27DC-7415-4E7E-9699-AB91A2C090B8}" presName="bgRect" presStyleLbl="bgShp" presStyleIdx="2" presStyleCnt="3"/>
      <dgm:spPr>
        <a:solidFill>
          <a:schemeClr val="accent3"/>
        </a:solidFill>
      </dgm:spPr>
    </dgm:pt>
    <dgm:pt modelId="{437424A3-07EA-42A3-8761-2A92D2E5D502}" type="pres">
      <dgm:prSet presAssocID="{714F27DC-7415-4E7E-9699-AB91A2C090B8}" presName="iconRect" presStyleLbl="node1" presStyleIdx="2" presStyleCnt="3"/>
      <dgm:spPr>
        <a:blipFill>
          <a:blip xmlns:r="http://schemas.openxmlformats.org/officeDocument/2006/relationships" r:embed="rId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esconectado"/>
        </a:ext>
      </dgm:extLst>
    </dgm:pt>
    <dgm:pt modelId="{637553C6-9384-42DA-9420-8278DC5FD731}" type="pres">
      <dgm:prSet presAssocID="{714F27DC-7415-4E7E-9699-AB91A2C090B8}" presName="spaceRect" presStyleCnt="0"/>
      <dgm:spPr/>
    </dgm:pt>
    <dgm:pt modelId="{5332483A-703E-485B-996D-3C8F9D107E03}" type="pres">
      <dgm:prSet presAssocID="{714F27DC-7415-4E7E-9699-AB91A2C090B8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EA7A7D0E-128C-4A55-AEB5-6B579D9A793A}" type="presOf" srcId="{0E45651E-FB25-4B39-A141-40950F94E67B}" destId="{7FE1A81D-C71C-4889-9FF7-2D02A31CF65C}" srcOrd="0" destOrd="0" presId="urn:microsoft.com/office/officeart/2018/2/layout/IconVerticalSolidList"/>
    <dgm:cxn modelId="{2C820B70-33FD-4A2F-8BF8-9F8A00AE5064}" type="presOf" srcId="{9BF632E5-B955-43DE-9C58-F53011F6E455}" destId="{C09F986C-BC05-4355-9433-7455D5840A4D}" srcOrd="0" destOrd="0" presId="urn:microsoft.com/office/officeart/2018/2/layout/IconVerticalSolidList"/>
    <dgm:cxn modelId="{405CAE86-B7C1-44BC-B0B3-E0D24302868C}" type="presOf" srcId="{714F27DC-7415-4E7E-9699-AB91A2C090B8}" destId="{5332483A-703E-485B-996D-3C8F9D107E03}" srcOrd="0" destOrd="0" presId="urn:microsoft.com/office/officeart/2018/2/layout/IconVerticalSolidList"/>
    <dgm:cxn modelId="{A0DD558C-B28C-4FDF-A897-3BFF53C75293}" srcId="{39F17A8F-9E86-46F4-BFE3-11CC6379C659}" destId="{9BF632E5-B955-43DE-9C58-F53011F6E455}" srcOrd="0" destOrd="0" parTransId="{9E4952BD-BD1C-4AE4-BD0E-C653427E44EB}" sibTransId="{59347AF0-4ABF-4E43-A878-F9B5A5F4B5A0}"/>
    <dgm:cxn modelId="{61009D9F-D906-4802-A2AA-8BB51775361B}" srcId="{39F17A8F-9E86-46F4-BFE3-11CC6379C659}" destId="{714F27DC-7415-4E7E-9699-AB91A2C090B8}" srcOrd="2" destOrd="0" parTransId="{34308B4E-0C07-4C94-9E40-6D5795EC0909}" sibTransId="{6BFDB466-FCD2-4A83-99BB-E0BEBF58CA0C}"/>
    <dgm:cxn modelId="{8F7853F9-4FC4-4E05-9BC0-719EF0A635DE}" type="presOf" srcId="{39F17A8F-9E86-46F4-BFE3-11CC6379C659}" destId="{A81DD0FA-676A-484F-9174-8DC55D2A2566}" srcOrd="0" destOrd="0" presId="urn:microsoft.com/office/officeart/2018/2/layout/IconVerticalSolidList"/>
    <dgm:cxn modelId="{E73BE7FA-3FD3-4978-B109-434DBBC29B53}" srcId="{39F17A8F-9E86-46F4-BFE3-11CC6379C659}" destId="{0E45651E-FB25-4B39-A141-40950F94E67B}" srcOrd="1" destOrd="0" parTransId="{04DDAE2E-91A7-4824-8B75-5B9ED79E1CF6}" sibTransId="{F4B94A0C-62E5-4B5D-88FC-DEE445324200}"/>
    <dgm:cxn modelId="{706176A2-57B3-4878-9A4E-B79FD6E43ED5}" type="presParOf" srcId="{A81DD0FA-676A-484F-9174-8DC55D2A2566}" destId="{D7DD5595-FFB4-45F4-B52B-3C83B022AFEB}" srcOrd="0" destOrd="0" presId="urn:microsoft.com/office/officeart/2018/2/layout/IconVerticalSolidList"/>
    <dgm:cxn modelId="{86E68192-EE7E-4E9F-A499-AD50663FC940}" type="presParOf" srcId="{D7DD5595-FFB4-45F4-B52B-3C83B022AFEB}" destId="{266D1D99-35EA-46ED-99DE-E84ABE729CBC}" srcOrd="0" destOrd="0" presId="urn:microsoft.com/office/officeart/2018/2/layout/IconVerticalSolidList"/>
    <dgm:cxn modelId="{1F51BF7E-4864-42BC-AB6C-207EC092B416}" type="presParOf" srcId="{D7DD5595-FFB4-45F4-B52B-3C83B022AFEB}" destId="{903FAB81-119C-40EA-97EC-AD697DFCD51C}" srcOrd="1" destOrd="0" presId="urn:microsoft.com/office/officeart/2018/2/layout/IconVerticalSolidList"/>
    <dgm:cxn modelId="{EB067B31-5E1A-40D2-BD9A-F4584FA68169}" type="presParOf" srcId="{D7DD5595-FFB4-45F4-B52B-3C83B022AFEB}" destId="{42ACAE6F-5E86-44B1-BC5A-E97083B91A4D}" srcOrd="2" destOrd="0" presId="urn:microsoft.com/office/officeart/2018/2/layout/IconVerticalSolidList"/>
    <dgm:cxn modelId="{08FBE099-8BEA-4F44-920C-0F0D38A17BA3}" type="presParOf" srcId="{D7DD5595-FFB4-45F4-B52B-3C83B022AFEB}" destId="{C09F986C-BC05-4355-9433-7455D5840A4D}" srcOrd="3" destOrd="0" presId="urn:microsoft.com/office/officeart/2018/2/layout/IconVerticalSolidList"/>
    <dgm:cxn modelId="{279CFD27-4A6D-4EB4-9CC0-7A63D83E2EF9}" type="presParOf" srcId="{A81DD0FA-676A-484F-9174-8DC55D2A2566}" destId="{BDCC405A-A573-42D7-A61E-BACD5A14D6DA}" srcOrd="1" destOrd="0" presId="urn:microsoft.com/office/officeart/2018/2/layout/IconVerticalSolidList"/>
    <dgm:cxn modelId="{7D40B601-A3AA-47C4-B9BB-595A52F08922}" type="presParOf" srcId="{A81DD0FA-676A-484F-9174-8DC55D2A2566}" destId="{C4E7252C-F278-4DEB-B232-F54BA584FFB2}" srcOrd="2" destOrd="0" presId="urn:microsoft.com/office/officeart/2018/2/layout/IconVerticalSolidList"/>
    <dgm:cxn modelId="{BCE6341B-4F33-4CFA-B00E-F77995204DAF}" type="presParOf" srcId="{C4E7252C-F278-4DEB-B232-F54BA584FFB2}" destId="{C85CB7CB-30F1-4998-B40F-B842F0AFCB18}" srcOrd="0" destOrd="0" presId="urn:microsoft.com/office/officeart/2018/2/layout/IconVerticalSolidList"/>
    <dgm:cxn modelId="{EFA55B80-0BF0-4382-8B7C-95EA3DCDF4EA}" type="presParOf" srcId="{C4E7252C-F278-4DEB-B232-F54BA584FFB2}" destId="{0B645614-1252-4628-9FB6-91066336C876}" srcOrd="1" destOrd="0" presId="urn:microsoft.com/office/officeart/2018/2/layout/IconVerticalSolidList"/>
    <dgm:cxn modelId="{13ACF110-678B-42AA-9EFB-6E8DD11E907B}" type="presParOf" srcId="{C4E7252C-F278-4DEB-B232-F54BA584FFB2}" destId="{B1F62C55-837D-4E56-B940-680BA640C786}" srcOrd="2" destOrd="0" presId="urn:microsoft.com/office/officeart/2018/2/layout/IconVerticalSolidList"/>
    <dgm:cxn modelId="{163035AB-3DBC-4D86-898B-A466983697B2}" type="presParOf" srcId="{C4E7252C-F278-4DEB-B232-F54BA584FFB2}" destId="{7FE1A81D-C71C-4889-9FF7-2D02A31CF65C}" srcOrd="3" destOrd="0" presId="urn:microsoft.com/office/officeart/2018/2/layout/IconVerticalSolidList"/>
    <dgm:cxn modelId="{CC1A1382-BE05-4E94-99F6-8A33303838A2}" type="presParOf" srcId="{A81DD0FA-676A-484F-9174-8DC55D2A2566}" destId="{2ECA6337-E135-4946-B9A6-A6CB5DB170AA}" srcOrd="3" destOrd="0" presId="urn:microsoft.com/office/officeart/2018/2/layout/IconVerticalSolidList"/>
    <dgm:cxn modelId="{8AD18D1F-661D-4F2C-A7BE-83DC8F9028E1}" type="presParOf" srcId="{A81DD0FA-676A-484F-9174-8DC55D2A2566}" destId="{461C2D60-DB3D-47C9-86AA-2E946E6A08E2}" srcOrd="4" destOrd="0" presId="urn:microsoft.com/office/officeart/2018/2/layout/IconVerticalSolidList"/>
    <dgm:cxn modelId="{84365B33-83D8-4D2B-BC06-2E511EABECF5}" type="presParOf" srcId="{461C2D60-DB3D-47C9-86AA-2E946E6A08E2}" destId="{F1B2B479-E25A-4A9B-B3AB-08ADFAA9CF50}" srcOrd="0" destOrd="0" presId="urn:microsoft.com/office/officeart/2018/2/layout/IconVerticalSolidList"/>
    <dgm:cxn modelId="{614AA232-C0F6-4F65-A41A-0EEB409B69A6}" type="presParOf" srcId="{461C2D60-DB3D-47C9-86AA-2E946E6A08E2}" destId="{437424A3-07EA-42A3-8761-2A92D2E5D502}" srcOrd="1" destOrd="0" presId="urn:microsoft.com/office/officeart/2018/2/layout/IconVerticalSolidList"/>
    <dgm:cxn modelId="{38337E33-E005-4F3C-8C0C-804BCC8894F4}" type="presParOf" srcId="{461C2D60-DB3D-47C9-86AA-2E946E6A08E2}" destId="{637553C6-9384-42DA-9420-8278DC5FD731}" srcOrd="2" destOrd="0" presId="urn:microsoft.com/office/officeart/2018/2/layout/IconVerticalSolidList"/>
    <dgm:cxn modelId="{49B6694D-3009-4FD2-B360-9F0822B194BD}" type="presParOf" srcId="{461C2D60-DB3D-47C9-86AA-2E946E6A08E2}" destId="{5332483A-703E-485B-996D-3C8F9D107E03}" srcOrd="3" destOrd="0" presId="urn:microsoft.com/office/officeart/2018/2/layout/IconVerticalSolidList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5.xml><?xml version="1.0" encoding="utf-8"?>
<dgm:dataModel xmlns:dgm="http://schemas.openxmlformats.org/drawingml/2006/diagram" xmlns:a="http://schemas.openxmlformats.org/drawingml/2006/main">
  <dgm:ptLst>
    <dgm:pt modelId="{B1AE032E-7554-4363-AC6C-629AE0876FF8}" type="doc">
      <dgm:prSet loTypeId="urn:microsoft.com/office/officeart/2005/8/layout/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5D1AACF-220D-45A1-BDF4-1DF5C56CBF3F}">
      <dgm:prSet custT="1"/>
      <dgm:spPr>
        <a:solidFill>
          <a:schemeClr val="accent3"/>
        </a:solidFill>
      </dgm:spPr>
      <dgm:t>
        <a:bodyPr/>
        <a:lstStyle/>
        <a:p>
          <a:r>
            <a:rPr lang="pt-BR" sz="1600" dirty="0" err="1">
              <a:solidFill>
                <a:schemeClr val="bg2">
                  <a:lumMod val="25000"/>
                </a:schemeClr>
              </a:solidFill>
            </a:rPr>
            <a:t>Spear</a:t>
          </a:r>
          <a:r>
            <a:rPr lang="pt-BR" sz="1600" dirty="0">
              <a:solidFill>
                <a:schemeClr val="bg2">
                  <a:lumMod val="25000"/>
                </a:schemeClr>
              </a:solidFill>
            </a:rPr>
            <a:t> </a:t>
          </a:r>
          <a:r>
            <a:rPr lang="pt-BR" sz="1600" dirty="0" err="1">
              <a:solidFill>
                <a:schemeClr val="bg2">
                  <a:lumMod val="25000"/>
                </a:schemeClr>
              </a:solidFill>
            </a:rPr>
            <a:t>Phishing</a:t>
          </a:r>
          <a:r>
            <a:rPr lang="pt-BR" sz="1600" dirty="0">
              <a:solidFill>
                <a:schemeClr val="bg2">
                  <a:lumMod val="25000"/>
                </a:schemeClr>
              </a:solidFill>
            </a:rPr>
            <a:t>: Variação direcionada do </a:t>
          </a:r>
          <a:r>
            <a:rPr lang="pt-BR" sz="1600" dirty="0" err="1">
              <a:solidFill>
                <a:schemeClr val="bg2">
                  <a:lumMod val="25000"/>
                </a:schemeClr>
              </a:solidFill>
            </a:rPr>
            <a:t>Phishing</a:t>
          </a:r>
          <a:r>
            <a:rPr lang="pt-BR" sz="1600" dirty="0">
              <a:solidFill>
                <a:schemeClr val="bg2">
                  <a:lumMod val="25000"/>
                </a:schemeClr>
              </a:solidFill>
            </a:rPr>
            <a:t>.</a:t>
          </a:r>
          <a:endParaRPr lang="en-US" sz="1600" dirty="0">
            <a:solidFill>
              <a:schemeClr val="bg2">
                <a:lumMod val="25000"/>
              </a:schemeClr>
            </a:solidFill>
          </a:endParaRPr>
        </a:p>
      </dgm:t>
    </dgm:pt>
    <dgm:pt modelId="{F17BB41E-443D-4B6E-B43F-5B1CC2862572}" type="parTrans" cxnId="{8C5564D0-350D-4568-AA42-F7677D3D9F34}">
      <dgm:prSet/>
      <dgm:spPr/>
      <dgm:t>
        <a:bodyPr/>
        <a:lstStyle/>
        <a:p>
          <a:endParaRPr lang="en-US"/>
        </a:p>
      </dgm:t>
    </dgm:pt>
    <dgm:pt modelId="{5FED8DD1-24ED-4E29-920F-49D7BECB0BD9}" type="sibTrans" cxnId="{8C5564D0-350D-4568-AA42-F7677D3D9F34}">
      <dgm:prSet/>
      <dgm:spPr>
        <a:solidFill>
          <a:schemeClr val="tx1"/>
        </a:solidFill>
        <a:ln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3CE07CC6-21DC-4FFF-89D8-7CFE6D742DE3}">
      <dgm:prSet custT="1"/>
      <dgm:spPr>
        <a:solidFill>
          <a:schemeClr val="accent3"/>
        </a:solidFill>
      </dgm:spPr>
      <dgm:t>
        <a:bodyPr/>
        <a:lstStyle/>
        <a:p>
          <a:r>
            <a:rPr lang="pt-BR" sz="1600" dirty="0">
              <a:solidFill>
                <a:schemeClr val="bg2">
                  <a:lumMod val="25000"/>
                </a:schemeClr>
              </a:solidFill>
            </a:rPr>
            <a:t>Alvos Específicos: Mensagens adaptadas com base nas características das vítimas ou empresas.</a:t>
          </a:r>
          <a:endParaRPr lang="en-US" sz="1600" dirty="0">
            <a:solidFill>
              <a:schemeClr val="bg2">
                <a:lumMod val="25000"/>
              </a:schemeClr>
            </a:solidFill>
          </a:endParaRPr>
        </a:p>
      </dgm:t>
    </dgm:pt>
    <dgm:pt modelId="{BEC16545-E037-4964-9330-D15AF19C2ADC}" type="parTrans" cxnId="{ED1B6354-51A9-481C-B766-C3FC990E48FD}">
      <dgm:prSet/>
      <dgm:spPr/>
      <dgm:t>
        <a:bodyPr/>
        <a:lstStyle/>
        <a:p>
          <a:endParaRPr lang="en-US"/>
        </a:p>
      </dgm:t>
    </dgm:pt>
    <dgm:pt modelId="{B6DF361B-DEBD-47D0-91B9-344A619B72A8}" type="sibTrans" cxnId="{ED1B6354-51A9-481C-B766-C3FC990E48FD}">
      <dgm:prSet/>
      <dgm:spPr>
        <a:solidFill>
          <a:schemeClr val="tx1"/>
        </a:solidFill>
        <a:ln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0754AD4C-27F1-4B15-85B0-3F13058B311B}">
      <dgm:prSet custT="1"/>
      <dgm:spPr>
        <a:solidFill>
          <a:schemeClr val="accent3"/>
        </a:solidFill>
      </dgm:spPr>
      <dgm:t>
        <a:bodyPr/>
        <a:lstStyle/>
        <a:p>
          <a:r>
            <a:rPr lang="pt-BR" sz="1600" dirty="0">
              <a:solidFill>
                <a:schemeClr val="bg2">
                  <a:lumMod val="25000"/>
                </a:schemeClr>
              </a:solidFill>
            </a:rPr>
            <a:t>Requer Esforço: Demandam semanas ou meses de preparação.</a:t>
          </a:r>
          <a:endParaRPr lang="en-US" sz="1600" dirty="0">
            <a:solidFill>
              <a:schemeClr val="bg2">
                <a:lumMod val="25000"/>
              </a:schemeClr>
            </a:solidFill>
          </a:endParaRPr>
        </a:p>
      </dgm:t>
    </dgm:pt>
    <dgm:pt modelId="{6DB8F67F-7059-46B1-B504-42E2E2D524D8}" type="parTrans" cxnId="{B26E2E2E-2AE9-4916-B3B8-74356B916554}">
      <dgm:prSet/>
      <dgm:spPr/>
      <dgm:t>
        <a:bodyPr/>
        <a:lstStyle/>
        <a:p>
          <a:endParaRPr lang="en-US"/>
        </a:p>
      </dgm:t>
    </dgm:pt>
    <dgm:pt modelId="{BE69B4CB-B4BD-4C69-8B13-52B7ABD5DD10}" type="sibTrans" cxnId="{B26E2E2E-2AE9-4916-B3B8-74356B916554}">
      <dgm:prSet/>
      <dgm:spPr>
        <a:solidFill>
          <a:schemeClr val="tx1"/>
        </a:solidFill>
        <a:ln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E147CD43-033B-4EBA-853E-EC647CA6A634}">
      <dgm:prSet custT="1"/>
      <dgm:spPr>
        <a:solidFill>
          <a:schemeClr val="accent3"/>
        </a:solidFill>
      </dgm:spPr>
      <dgm:t>
        <a:bodyPr/>
        <a:lstStyle/>
        <a:p>
          <a:r>
            <a:rPr lang="pt-BR" sz="1600" dirty="0">
              <a:solidFill>
                <a:schemeClr val="bg2">
                  <a:lumMod val="25000"/>
                </a:schemeClr>
              </a:solidFill>
            </a:rPr>
            <a:t>Exemplo: Atacante pode se passar por técnico de TI para obter credenciais.</a:t>
          </a:r>
          <a:endParaRPr lang="en-US" sz="1600" dirty="0">
            <a:solidFill>
              <a:schemeClr val="bg2">
                <a:lumMod val="25000"/>
              </a:schemeClr>
            </a:solidFill>
          </a:endParaRPr>
        </a:p>
      </dgm:t>
    </dgm:pt>
    <dgm:pt modelId="{693C03A7-6511-41C9-97A4-7CEF4E938267}" type="parTrans" cxnId="{ED4BE120-D686-4D71-99ED-81C05BCA54D5}">
      <dgm:prSet/>
      <dgm:spPr/>
      <dgm:t>
        <a:bodyPr/>
        <a:lstStyle/>
        <a:p>
          <a:endParaRPr lang="en-US"/>
        </a:p>
      </dgm:t>
    </dgm:pt>
    <dgm:pt modelId="{2A7D376D-B064-4575-8BD3-7C6BD2C0E6CE}" type="sibTrans" cxnId="{ED4BE120-D686-4D71-99ED-81C05BCA54D5}">
      <dgm:prSet/>
      <dgm:spPr>
        <a:solidFill>
          <a:schemeClr val="tx1"/>
        </a:solidFill>
        <a:ln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F33D3D97-514E-4BAA-BC6C-5CD64470A1A5}">
      <dgm:prSet custT="1"/>
      <dgm:spPr>
        <a:solidFill>
          <a:schemeClr val="accent3"/>
        </a:solidFill>
      </dgm:spPr>
      <dgm:t>
        <a:bodyPr/>
        <a:lstStyle/>
        <a:p>
          <a:r>
            <a:rPr lang="pt-BR" sz="1600" dirty="0">
              <a:solidFill>
                <a:schemeClr val="bg2">
                  <a:lumMod val="25000"/>
                </a:schemeClr>
              </a:solidFill>
            </a:rPr>
            <a:t>Difícil Detecção: Devido à especificidade, são mais difíceis de detectar e mais eficazes.</a:t>
          </a:r>
          <a:endParaRPr lang="en-US" sz="1600" dirty="0">
            <a:solidFill>
              <a:schemeClr val="bg2">
                <a:lumMod val="25000"/>
              </a:schemeClr>
            </a:solidFill>
          </a:endParaRPr>
        </a:p>
      </dgm:t>
    </dgm:pt>
    <dgm:pt modelId="{796339C0-6E7B-44B3-84CA-76D3ADB43A7A}" type="parTrans" cxnId="{DC834E82-4FD6-4EC1-B53A-44E2DEFA3C2D}">
      <dgm:prSet/>
      <dgm:spPr/>
      <dgm:t>
        <a:bodyPr/>
        <a:lstStyle/>
        <a:p>
          <a:endParaRPr lang="en-US"/>
        </a:p>
      </dgm:t>
    </dgm:pt>
    <dgm:pt modelId="{D78D338D-DC52-4A32-8CB3-52AEF5BBB915}" type="sibTrans" cxnId="{DC834E82-4FD6-4EC1-B53A-44E2DEFA3C2D}">
      <dgm:prSet/>
      <dgm:spPr/>
      <dgm:t>
        <a:bodyPr/>
        <a:lstStyle/>
        <a:p>
          <a:endParaRPr lang="en-US"/>
        </a:p>
      </dgm:t>
    </dgm:pt>
    <dgm:pt modelId="{016DEC02-0DF5-485A-96A0-5AEA3A75B4F0}" type="pres">
      <dgm:prSet presAssocID="{B1AE032E-7554-4363-AC6C-629AE0876FF8}" presName="diagram" presStyleCnt="0">
        <dgm:presLayoutVars>
          <dgm:dir/>
          <dgm:resizeHandles val="exact"/>
        </dgm:presLayoutVars>
      </dgm:prSet>
      <dgm:spPr/>
    </dgm:pt>
    <dgm:pt modelId="{77C0FFAB-C2C7-4A96-8B49-93015353D2BA}" type="pres">
      <dgm:prSet presAssocID="{65D1AACF-220D-45A1-BDF4-1DF5C56CBF3F}" presName="node" presStyleLbl="node1" presStyleIdx="0" presStyleCnt="5" custScaleY="302808" custLinFactNeighborX="323" custLinFactNeighborY="4601">
        <dgm:presLayoutVars>
          <dgm:bulletEnabled val="1"/>
        </dgm:presLayoutVars>
      </dgm:prSet>
      <dgm:spPr/>
    </dgm:pt>
    <dgm:pt modelId="{0E6201A1-C457-4330-8998-5A67E7F216EB}" type="pres">
      <dgm:prSet presAssocID="{5FED8DD1-24ED-4E29-920F-49D7BECB0BD9}" presName="sibTrans" presStyleLbl="sibTrans2D1" presStyleIdx="0" presStyleCnt="4"/>
      <dgm:spPr/>
    </dgm:pt>
    <dgm:pt modelId="{F0B0D208-3D58-4C0F-9911-BCCA31F5099D}" type="pres">
      <dgm:prSet presAssocID="{5FED8DD1-24ED-4E29-920F-49D7BECB0BD9}" presName="connectorText" presStyleLbl="sibTrans2D1" presStyleIdx="0" presStyleCnt="4"/>
      <dgm:spPr/>
    </dgm:pt>
    <dgm:pt modelId="{075D9E9F-6442-40C1-98A6-07D521256070}" type="pres">
      <dgm:prSet presAssocID="{3CE07CC6-21DC-4FFF-89D8-7CFE6D742DE3}" presName="node" presStyleLbl="node1" presStyleIdx="1" presStyleCnt="5" custScaleY="302808" custLinFactNeighborX="323" custLinFactNeighborY="4601">
        <dgm:presLayoutVars>
          <dgm:bulletEnabled val="1"/>
        </dgm:presLayoutVars>
      </dgm:prSet>
      <dgm:spPr/>
    </dgm:pt>
    <dgm:pt modelId="{83D44DB3-A4F8-4C5A-8215-4FB1C4532DB4}" type="pres">
      <dgm:prSet presAssocID="{B6DF361B-DEBD-47D0-91B9-344A619B72A8}" presName="sibTrans" presStyleLbl="sibTrans2D1" presStyleIdx="1" presStyleCnt="4"/>
      <dgm:spPr/>
    </dgm:pt>
    <dgm:pt modelId="{CC962E1D-ED92-481D-BC0F-FFEB85A2A237}" type="pres">
      <dgm:prSet presAssocID="{B6DF361B-DEBD-47D0-91B9-344A619B72A8}" presName="connectorText" presStyleLbl="sibTrans2D1" presStyleIdx="1" presStyleCnt="4"/>
      <dgm:spPr/>
    </dgm:pt>
    <dgm:pt modelId="{EDE0F7F3-5D34-446B-9EF8-BFEC0D430FF2}" type="pres">
      <dgm:prSet presAssocID="{0754AD4C-27F1-4B15-85B0-3F13058B311B}" presName="node" presStyleLbl="node1" presStyleIdx="2" presStyleCnt="5" custScaleY="302808" custLinFactNeighborX="323" custLinFactNeighborY="4601">
        <dgm:presLayoutVars>
          <dgm:bulletEnabled val="1"/>
        </dgm:presLayoutVars>
      </dgm:prSet>
      <dgm:spPr/>
    </dgm:pt>
    <dgm:pt modelId="{98F20438-8DC6-486B-B71C-E18243CB1C5B}" type="pres">
      <dgm:prSet presAssocID="{BE69B4CB-B4BD-4C69-8B13-52B7ABD5DD10}" presName="sibTrans" presStyleLbl="sibTrans2D1" presStyleIdx="2" presStyleCnt="4"/>
      <dgm:spPr/>
    </dgm:pt>
    <dgm:pt modelId="{6D763334-DB35-4239-82EA-160F16D58825}" type="pres">
      <dgm:prSet presAssocID="{BE69B4CB-B4BD-4C69-8B13-52B7ABD5DD10}" presName="connectorText" presStyleLbl="sibTrans2D1" presStyleIdx="2" presStyleCnt="4"/>
      <dgm:spPr/>
    </dgm:pt>
    <dgm:pt modelId="{8466AAE8-7B2F-4519-9974-608F0E8F1E47}" type="pres">
      <dgm:prSet presAssocID="{E147CD43-033B-4EBA-853E-EC647CA6A634}" presName="node" presStyleLbl="node1" presStyleIdx="3" presStyleCnt="5" custScaleY="302808" custLinFactNeighborX="323" custLinFactNeighborY="4601">
        <dgm:presLayoutVars>
          <dgm:bulletEnabled val="1"/>
        </dgm:presLayoutVars>
      </dgm:prSet>
      <dgm:spPr/>
    </dgm:pt>
    <dgm:pt modelId="{5E46C5B0-9BA1-4447-83F5-CD8708EFAD1A}" type="pres">
      <dgm:prSet presAssocID="{2A7D376D-B064-4575-8BD3-7C6BD2C0E6CE}" presName="sibTrans" presStyleLbl="sibTrans2D1" presStyleIdx="3" presStyleCnt="4"/>
      <dgm:spPr/>
    </dgm:pt>
    <dgm:pt modelId="{F830D29A-692C-4807-8858-0149A579B455}" type="pres">
      <dgm:prSet presAssocID="{2A7D376D-B064-4575-8BD3-7C6BD2C0E6CE}" presName="connectorText" presStyleLbl="sibTrans2D1" presStyleIdx="3" presStyleCnt="4"/>
      <dgm:spPr/>
    </dgm:pt>
    <dgm:pt modelId="{02ED1AE9-7F8F-4213-8BAF-BB81DABC0AE4}" type="pres">
      <dgm:prSet presAssocID="{F33D3D97-514E-4BAA-BC6C-5CD64470A1A5}" presName="node" presStyleLbl="node1" presStyleIdx="4" presStyleCnt="5" custScaleY="302808" custLinFactNeighborX="323" custLinFactNeighborY="4601">
        <dgm:presLayoutVars>
          <dgm:bulletEnabled val="1"/>
        </dgm:presLayoutVars>
      </dgm:prSet>
      <dgm:spPr/>
    </dgm:pt>
  </dgm:ptLst>
  <dgm:cxnLst>
    <dgm:cxn modelId="{5DCBC513-152A-4CEC-A0D1-28F6FAD2DFEA}" type="presOf" srcId="{BE69B4CB-B4BD-4C69-8B13-52B7ABD5DD10}" destId="{6D763334-DB35-4239-82EA-160F16D58825}" srcOrd="1" destOrd="0" presId="urn:microsoft.com/office/officeart/2005/8/layout/process5"/>
    <dgm:cxn modelId="{4EC81915-25B5-4156-8E08-BD46C64A376A}" type="presOf" srcId="{2A7D376D-B064-4575-8BD3-7C6BD2C0E6CE}" destId="{5E46C5B0-9BA1-4447-83F5-CD8708EFAD1A}" srcOrd="0" destOrd="0" presId="urn:microsoft.com/office/officeart/2005/8/layout/process5"/>
    <dgm:cxn modelId="{D419A11C-AB49-4389-A2BB-CBAA432C5CB5}" type="presOf" srcId="{F33D3D97-514E-4BAA-BC6C-5CD64470A1A5}" destId="{02ED1AE9-7F8F-4213-8BAF-BB81DABC0AE4}" srcOrd="0" destOrd="0" presId="urn:microsoft.com/office/officeart/2005/8/layout/process5"/>
    <dgm:cxn modelId="{ED4BE120-D686-4D71-99ED-81C05BCA54D5}" srcId="{B1AE032E-7554-4363-AC6C-629AE0876FF8}" destId="{E147CD43-033B-4EBA-853E-EC647CA6A634}" srcOrd="3" destOrd="0" parTransId="{693C03A7-6511-41C9-97A4-7CEF4E938267}" sibTransId="{2A7D376D-B064-4575-8BD3-7C6BD2C0E6CE}"/>
    <dgm:cxn modelId="{B26E2E2E-2AE9-4916-B3B8-74356B916554}" srcId="{B1AE032E-7554-4363-AC6C-629AE0876FF8}" destId="{0754AD4C-27F1-4B15-85B0-3F13058B311B}" srcOrd="2" destOrd="0" parTransId="{6DB8F67F-7059-46B1-B504-42E2E2D524D8}" sibTransId="{BE69B4CB-B4BD-4C69-8B13-52B7ABD5DD10}"/>
    <dgm:cxn modelId="{CDCFFF31-F623-4FE1-94AC-CD1707C55B88}" type="presOf" srcId="{E147CD43-033B-4EBA-853E-EC647CA6A634}" destId="{8466AAE8-7B2F-4519-9974-608F0E8F1E47}" srcOrd="0" destOrd="0" presId="urn:microsoft.com/office/officeart/2005/8/layout/process5"/>
    <dgm:cxn modelId="{F7E0D743-DCAD-406C-8EC7-17E73D170918}" type="presOf" srcId="{65D1AACF-220D-45A1-BDF4-1DF5C56CBF3F}" destId="{77C0FFAB-C2C7-4A96-8B49-93015353D2BA}" srcOrd="0" destOrd="0" presId="urn:microsoft.com/office/officeart/2005/8/layout/process5"/>
    <dgm:cxn modelId="{96D78666-116E-42D9-89C1-1AECE05080E5}" type="presOf" srcId="{3CE07CC6-21DC-4FFF-89D8-7CFE6D742DE3}" destId="{075D9E9F-6442-40C1-98A6-07D521256070}" srcOrd="0" destOrd="0" presId="urn:microsoft.com/office/officeart/2005/8/layout/process5"/>
    <dgm:cxn modelId="{54441351-B4AB-4EA9-ADAA-A15B2E4253F1}" type="presOf" srcId="{5FED8DD1-24ED-4E29-920F-49D7BECB0BD9}" destId="{0E6201A1-C457-4330-8998-5A67E7F216EB}" srcOrd="0" destOrd="0" presId="urn:microsoft.com/office/officeart/2005/8/layout/process5"/>
    <dgm:cxn modelId="{ED1B6354-51A9-481C-B766-C3FC990E48FD}" srcId="{B1AE032E-7554-4363-AC6C-629AE0876FF8}" destId="{3CE07CC6-21DC-4FFF-89D8-7CFE6D742DE3}" srcOrd="1" destOrd="0" parTransId="{BEC16545-E037-4964-9330-D15AF19C2ADC}" sibTransId="{B6DF361B-DEBD-47D0-91B9-344A619B72A8}"/>
    <dgm:cxn modelId="{9A268178-F1CC-48CF-ABD5-6FCE5BF19254}" type="presOf" srcId="{BE69B4CB-B4BD-4C69-8B13-52B7ABD5DD10}" destId="{98F20438-8DC6-486B-B71C-E18243CB1C5B}" srcOrd="0" destOrd="0" presId="urn:microsoft.com/office/officeart/2005/8/layout/process5"/>
    <dgm:cxn modelId="{DC834E82-4FD6-4EC1-B53A-44E2DEFA3C2D}" srcId="{B1AE032E-7554-4363-AC6C-629AE0876FF8}" destId="{F33D3D97-514E-4BAA-BC6C-5CD64470A1A5}" srcOrd="4" destOrd="0" parTransId="{796339C0-6E7B-44B3-84CA-76D3ADB43A7A}" sibTransId="{D78D338D-DC52-4A32-8CB3-52AEF5BBB915}"/>
    <dgm:cxn modelId="{6B03C582-370C-4EAE-A05E-9D7E2FE0CCEA}" type="presOf" srcId="{B6DF361B-DEBD-47D0-91B9-344A619B72A8}" destId="{83D44DB3-A4F8-4C5A-8215-4FB1C4532DB4}" srcOrd="0" destOrd="0" presId="urn:microsoft.com/office/officeart/2005/8/layout/process5"/>
    <dgm:cxn modelId="{477EB18F-8655-423F-BE01-0F404A026783}" type="presOf" srcId="{0754AD4C-27F1-4B15-85B0-3F13058B311B}" destId="{EDE0F7F3-5D34-446B-9EF8-BFEC0D430FF2}" srcOrd="0" destOrd="0" presId="urn:microsoft.com/office/officeart/2005/8/layout/process5"/>
    <dgm:cxn modelId="{71BFAAB2-D729-44B4-8C4B-FFF091450175}" type="presOf" srcId="{2A7D376D-B064-4575-8BD3-7C6BD2C0E6CE}" destId="{F830D29A-692C-4807-8858-0149A579B455}" srcOrd="1" destOrd="0" presId="urn:microsoft.com/office/officeart/2005/8/layout/process5"/>
    <dgm:cxn modelId="{8C5564D0-350D-4568-AA42-F7677D3D9F34}" srcId="{B1AE032E-7554-4363-AC6C-629AE0876FF8}" destId="{65D1AACF-220D-45A1-BDF4-1DF5C56CBF3F}" srcOrd="0" destOrd="0" parTransId="{F17BB41E-443D-4B6E-B43F-5B1CC2862572}" sibTransId="{5FED8DD1-24ED-4E29-920F-49D7BECB0BD9}"/>
    <dgm:cxn modelId="{3E07ACD3-4834-4FD6-8755-D3C466AEC3D8}" type="presOf" srcId="{5FED8DD1-24ED-4E29-920F-49D7BECB0BD9}" destId="{F0B0D208-3D58-4C0F-9911-BCCA31F5099D}" srcOrd="1" destOrd="0" presId="urn:microsoft.com/office/officeart/2005/8/layout/process5"/>
    <dgm:cxn modelId="{BBB0E6E7-7EA6-42C0-BC3F-B570ABC476B6}" type="presOf" srcId="{B1AE032E-7554-4363-AC6C-629AE0876FF8}" destId="{016DEC02-0DF5-485A-96A0-5AEA3A75B4F0}" srcOrd="0" destOrd="0" presId="urn:microsoft.com/office/officeart/2005/8/layout/process5"/>
    <dgm:cxn modelId="{76A320FA-0FD9-49C8-BA49-797C7E7951F9}" type="presOf" srcId="{B6DF361B-DEBD-47D0-91B9-344A619B72A8}" destId="{CC962E1D-ED92-481D-BC0F-FFEB85A2A237}" srcOrd="1" destOrd="0" presId="urn:microsoft.com/office/officeart/2005/8/layout/process5"/>
    <dgm:cxn modelId="{EE4364DC-BC77-4C8A-8CC1-F608F072AD4E}" type="presParOf" srcId="{016DEC02-0DF5-485A-96A0-5AEA3A75B4F0}" destId="{77C0FFAB-C2C7-4A96-8B49-93015353D2BA}" srcOrd="0" destOrd="0" presId="urn:microsoft.com/office/officeart/2005/8/layout/process5"/>
    <dgm:cxn modelId="{5F02B2C9-B5ED-4F9B-824A-466438E91B41}" type="presParOf" srcId="{016DEC02-0DF5-485A-96A0-5AEA3A75B4F0}" destId="{0E6201A1-C457-4330-8998-5A67E7F216EB}" srcOrd="1" destOrd="0" presId="urn:microsoft.com/office/officeart/2005/8/layout/process5"/>
    <dgm:cxn modelId="{1F8159FE-E5D0-414B-B1F4-8BD27CF79D65}" type="presParOf" srcId="{0E6201A1-C457-4330-8998-5A67E7F216EB}" destId="{F0B0D208-3D58-4C0F-9911-BCCA31F5099D}" srcOrd="0" destOrd="0" presId="urn:microsoft.com/office/officeart/2005/8/layout/process5"/>
    <dgm:cxn modelId="{1E765264-03B8-4B19-98E9-9289BAD43BA0}" type="presParOf" srcId="{016DEC02-0DF5-485A-96A0-5AEA3A75B4F0}" destId="{075D9E9F-6442-40C1-98A6-07D521256070}" srcOrd="2" destOrd="0" presId="urn:microsoft.com/office/officeart/2005/8/layout/process5"/>
    <dgm:cxn modelId="{73C37722-CA06-40CF-BE56-624EEC8DE81A}" type="presParOf" srcId="{016DEC02-0DF5-485A-96A0-5AEA3A75B4F0}" destId="{83D44DB3-A4F8-4C5A-8215-4FB1C4532DB4}" srcOrd="3" destOrd="0" presId="urn:microsoft.com/office/officeart/2005/8/layout/process5"/>
    <dgm:cxn modelId="{B28587FF-35F4-4F95-A365-0D8939E92445}" type="presParOf" srcId="{83D44DB3-A4F8-4C5A-8215-4FB1C4532DB4}" destId="{CC962E1D-ED92-481D-BC0F-FFEB85A2A237}" srcOrd="0" destOrd="0" presId="urn:microsoft.com/office/officeart/2005/8/layout/process5"/>
    <dgm:cxn modelId="{4713D10D-565C-43A4-B849-56098D94EA6A}" type="presParOf" srcId="{016DEC02-0DF5-485A-96A0-5AEA3A75B4F0}" destId="{EDE0F7F3-5D34-446B-9EF8-BFEC0D430FF2}" srcOrd="4" destOrd="0" presId="urn:microsoft.com/office/officeart/2005/8/layout/process5"/>
    <dgm:cxn modelId="{0E867416-D306-41D3-B7A6-4EDBDF543920}" type="presParOf" srcId="{016DEC02-0DF5-485A-96A0-5AEA3A75B4F0}" destId="{98F20438-8DC6-486B-B71C-E18243CB1C5B}" srcOrd="5" destOrd="0" presId="urn:microsoft.com/office/officeart/2005/8/layout/process5"/>
    <dgm:cxn modelId="{0C596BA0-707A-4085-A710-8FB793A8F83A}" type="presParOf" srcId="{98F20438-8DC6-486B-B71C-E18243CB1C5B}" destId="{6D763334-DB35-4239-82EA-160F16D58825}" srcOrd="0" destOrd="0" presId="urn:microsoft.com/office/officeart/2005/8/layout/process5"/>
    <dgm:cxn modelId="{509B1334-936F-4491-B79A-C237041513F9}" type="presParOf" srcId="{016DEC02-0DF5-485A-96A0-5AEA3A75B4F0}" destId="{8466AAE8-7B2F-4519-9974-608F0E8F1E47}" srcOrd="6" destOrd="0" presId="urn:microsoft.com/office/officeart/2005/8/layout/process5"/>
    <dgm:cxn modelId="{7A43E36A-0730-4B18-887A-B7C7F44860F6}" type="presParOf" srcId="{016DEC02-0DF5-485A-96A0-5AEA3A75B4F0}" destId="{5E46C5B0-9BA1-4447-83F5-CD8708EFAD1A}" srcOrd="7" destOrd="0" presId="urn:microsoft.com/office/officeart/2005/8/layout/process5"/>
    <dgm:cxn modelId="{8F725459-F130-4C82-8A51-04B20B37B7AB}" type="presParOf" srcId="{5E46C5B0-9BA1-4447-83F5-CD8708EFAD1A}" destId="{F830D29A-692C-4807-8858-0149A579B455}" srcOrd="0" destOrd="0" presId="urn:microsoft.com/office/officeart/2005/8/layout/process5"/>
    <dgm:cxn modelId="{A16CCF50-D58A-4229-A913-3E1B6B41D690}" type="presParOf" srcId="{016DEC02-0DF5-485A-96A0-5AEA3A75B4F0}" destId="{02ED1AE9-7F8F-4213-8BAF-BB81DABC0AE4}" srcOrd="8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6.xml><?xml version="1.0" encoding="utf-8"?>
<dgm:dataModel xmlns:dgm="http://schemas.openxmlformats.org/drawingml/2006/diagram" xmlns:a="http://schemas.openxmlformats.org/drawingml/2006/main">
  <dgm:ptLst>
    <dgm:pt modelId="{9CB0A430-E5C7-47E7-BAE3-997B9F232F7C}" type="doc">
      <dgm:prSet loTypeId="urn:microsoft.com/office/officeart/2018/2/layout/IconCircle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3E758A7-AA70-4B26-A0ED-D10E426CB625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pt-BR" sz="1600" b="1" dirty="0">
              <a:solidFill>
                <a:schemeClr val="bg2">
                  <a:lumMod val="25000"/>
                </a:schemeClr>
              </a:solidFill>
            </a:rPr>
            <a:t>Wi-Fi BSS: </a:t>
          </a:r>
          <a:r>
            <a:rPr lang="pt-BR" sz="1600" dirty="0">
              <a:solidFill>
                <a:schemeClr val="bg2">
                  <a:lumMod val="25000"/>
                </a:schemeClr>
              </a:solidFill>
            </a:rPr>
            <a:t>Conjunto de estações Wi-Fi, incluindo pelo menos um AP (Ponto de Acesso).</a:t>
          </a:r>
          <a:endParaRPr lang="en-US" sz="1600" dirty="0">
            <a:solidFill>
              <a:schemeClr val="bg2">
                <a:lumMod val="25000"/>
              </a:schemeClr>
            </a:solidFill>
          </a:endParaRPr>
        </a:p>
      </dgm:t>
    </dgm:pt>
    <dgm:pt modelId="{3A2280BE-5D32-4630-900D-4B1B90919CE1}" type="parTrans" cxnId="{0342217F-A8D8-4092-B219-C2EE83183FFE}">
      <dgm:prSet/>
      <dgm:spPr/>
      <dgm:t>
        <a:bodyPr/>
        <a:lstStyle/>
        <a:p>
          <a:endParaRPr lang="en-US" sz="1600">
            <a:solidFill>
              <a:schemeClr val="bg2">
                <a:lumMod val="25000"/>
              </a:schemeClr>
            </a:solidFill>
          </a:endParaRPr>
        </a:p>
      </dgm:t>
    </dgm:pt>
    <dgm:pt modelId="{A6502956-8F71-491C-98FD-5481311CA971}" type="sibTrans" cxnId="{0342217F-A8D8-4092-B219-C2EE83183FFE}">
      <dgm:prSet/>
      <dgm:spPr/>
      <dgm:t>
        <a:bodyPr/>
        <a:lstStyle/>
        <a:p>
          <a:pPr>
            <a:lnSpc>
              <a:spcPct val="100000"/>
            </a:lnSpc>
          </a:pPr>
          <a:endParaRPr lang="en-US" sz="1600">
            <a:solidFill>
              <a:schemeClr val="bg2">
                <a:lumMod val="25000"/>
              </a:schemeClr>
            </a:solidFill>
          </a:endParaRPr>
        </a:p>
      </dgm:t>
    </dgm:pt>
    <dgm:pt modelId="{3DE20B45-5618-4F0C-9C87-56ADD3E1FD73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pt-BR" sz="1600" b="1" dirty="0">
              <a:solidFill>
                <a:schemeClr val="bg2">
                  <a:lumMod val="25000"/>
                </a:schemeClr>
              </a:solidFill>
            </a:rPr>
            <a:t>AP (Ponto de Acesso): </a:t>
          </a:r>
          <a:r>
            <a:rPr lang="pt-BR" sz="1600" dirty="0">
              <a:solidFill>
                <a:schemeClr val="bg2">
                  <a:lumMod val="25000"/>
                </a:schemeClr>
              </a:solidFill>
            </a:rPr>
            <a:t>Central da rede, onde os dispositivos (clientes) se conectam.</a:t>
          </a:r>
          <a:endParaRPr lang="en-US" sz="1600" dirty="0">
            <a:solidFill>
              <a:schemeClr val="bg2">
                <a:lumMod val="25000"/>
              </a:schemeClr>
            </a:solidFill>
          </a:endParaRPr>
        </a:p>
      </dgm:t>
    </dgm:pt>
    <dgm:pt modelId="{59527EAD-E58B-4B85-8EE5-F22FE927628F}" type="parTrans" cxnId="{C2E16824-BFFF-47A7-AA10-7DE4D56D091D}">
      <dgm:prSet/>
      <dgm:spPr/>
      <dgm:t>
        <a:bodyPr/>
        <a:lstStyle/>
        <a:p>
          <a:endParaRPr lang="en-US" sz="1600">
            <a:solidFill>
              <a:schemeClr val="bg2">
                <a:lumMod val="25000"/>
              </a:schemeClr>
            </a:solidFill>
          </a:endParaRPr>
        </a:p>
      </dgm:t>
    </dgm:pt>
    <dgm:pt modelId="{42C30F85-FBCE-4AED-9A98-E0F46D91F478}" type="sibTrans" cxnId="{C2E16824-BFFF-47A7-AA10-7DE4D56D091D}">
      <dgm:prSet/>
      <dgm:spPr/>
      <dgm:t>
        <a:bodyPr/>
        <a:lstStyle/>
        <a:p>
          <a:pPr>
            <a:lnSpc>
              <a:spcPct val="100000"/>
            </a:lnSpc>
          </a:pPr>
          <a:endParaRPr lang="en-US" sz="1600">
            <a:solidFill>
              <a:schemeClr val="bg2">
                <a:lumMod val="25000"/>
              </a:schemeClr>
            </a:solidFill>
          </a:endParaRPr>
        </a:p>
      </dgm:t>
    </dgm:pt>
    <dgm:pt modelId="{F46E6235-A09C-4726-BB2E-91EBC8B0243C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pt-BR" sz="1600" b="1" dirty="0">
              <a:solidFill>
                <a:schemeClr val="bg2">
                  <a:lumMod val="25000"/>
                </a:schemeClr>
              </a:solidFill>
            </a:rPr>
            <a:t>BSSID: </a:t>
          </a:r>
          <a:r>
            <a:rPr lang="pt-BR" sz="1600" dirty="0">
              <a:solidFill>
                <a:schemeClr val="bg2">
                  <a:lumMod val="25000"/>
                </a:schemeClr>
              </a:solidFill>
            </a:rPr>
            <a:t>Identifica exclusivamente cada BSS, geralmente é o endereço MAC do AP.</a:t>
          </a:r>
          <a:endParaRPr lang="en-US" sz="1600" dirty="0">
            <a:solidFill>
              <a:schemeClr val="bg2">
                <a:lumMod val="25000"/>
              </a:schemeClr>
            </a:solidFill>
          </a:endParaRPr>
        </a:p>
      </dgm:t>
    </dgm:pt>
    <dgm:pt modelId="{EA913BCB-B706-475C-9986-B268F36CCA15}" type="parTrans" cxnId="{06A6D280-3073-4CFB-AD62-4A13872DA91C}">
      <dgm:prSet/>
      <dgm:spPr/>
      <dgm:t>
        <a:bodyPr/>
        <a:lstStyle/>
        <a:p>
          <a:endParaRPr lang="en-US" sz="1600">
            <a:solidFill>
              <a:schemeClr val="bg2">
                <a:lumMod val="25000"/>
              </a:schemeClr>
            </a:solidFill>
          </a:endParaRPr>
        </a:p>
      </dgm:t>
    </dgm:pt>
    <dgm:pt modelId="{8E345E0A-2799-4616-9107-8CB054C1AC6D}" type="sibTrans" cxnId="{06A6D280-3073-4CFB-AD62-4A13872DA91C}">
      <dgm:prSet/>
      <dgm:spPr/>
      <dgm:t>
        <a:bodyPr/>
        <a:lstStyle/>
        <a:p>
          <a:pPr>
            <a:lnSpc>
              <a:spcPct val="100000"/>
            </a:lnSpc>
          </a:pPr>
          <a:endParaRPr lang="en-US" sz="1600">
            <a:solidFill>
              <a:schemeClr val="bg2">
                <a:lumMod val="25000"/>
              </a:schemeClr>
            </a:solidFill>
          </a:endParaRPr>
        </a:p>
      </dgm:t>
    </dgm:pt>
    <dgm:pt modelId="{E901ED54-E16B-4E42-9311-8B2C3152F1ED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pt-BR" sz="1600" b="1" dirty="0">
              <a:solidFill>
                <a:schemeClr val="bg2">
                  <a:lumMod val="25000"/>
                </a:schemeClr>
              </a:solidFill>
            </a:rPr>
            <a:t>SSID: </a:t>
          </a:r>
          <a:r>
            <a:rPr lang="pt-BR" sz="1600" dirty="0">
              <a:solidFill>
                <a:schemeClr val="bg2">
                  <a:lumMod val="25000"/>
                </a:schemeClr>
              </a:solidFill>
            </a:rPr>
            <a:t>Nome amigável da rede Wi-Fi visível durante a busca por redes.</a:t>
          </a:r>
          <a:endParaRPr lang="en-US" sz="1600" dirty="0">
            <a:solidFill>
              <a:schemeClr val="bg2">
                <a:lumMod val="25000"/>
              </a:schemeClr>
            </a:solidFill>
          </a:endParaRPr>
        </a:p>
      </dgm:t>
    </dgm:pt>
    <dgm:pt modelId="{3946D39F-D91E-47B9-95E2-9CA060A1D285}" type="parTrans" cxnId="{063E6955-3A84-4AA0-B92A-8CB82D01EEB6}">
      <dgm:prSet/>
      <dgm:spPr/>
      <dgm:t>
        <a:bodyPr/>
        <a:lstStyle/>
        <a:p>
          <a:endParaRPr lang="en-US" sz="1600">
            <a:solidFill>
              <a:schemeClr val="bg2">
                <a:lumMod val="25000"/>
              </a:schemeClr>
            </a:solidFill>
          </a:endParaRPr>
        </a:p>
      </dgm:t>
    </dgm:pt>
    <dgm:pt modelId="{FDAC74AC-ADB4-41CD-B092-CA55BC088CA0}" type="sibTrans" cxnId="{063E6955-3A84-4AA0-B92A-8CB82D01EEB6}">
      <dgm:prSet/>
      <dgm:spPr/>
      <dgm:t>
        <a:bodyPr/>
        <a:lstStyle/>
        <a:p>
          <a:endParaRPr lang="en-US" sz="1600">
            <a:solidFill>
              <a:schemeClr val="bg2">
                <a:lumMod val="25000"/>
              </a:schemeClr>
            </a:solidFill>
          </a:endParaRPr>
        </a:p>
      </dgm:t>
    </dgm:pt>
    <dgm:pt modelId="{81826071-AE00-49AB-9AB4-61B249365C62}" type="pres">
      <dgm:prSet presAssocID="{9CB0A430-E5C7-47E7-BAE3-997B9F232F7C}" presName="root" presStyleCnt="0">
        <dgm:presLayoutVars>
          <dgm:dir/>
          <dgm:resizeHandles val="exact"/>
        </dgm:presLayoutVars>
      </dgm:prSet>
      <dgm:spPr/>
    </dgm:pt>
    <dgm:pt modelId="{05AFC590-0561-4115-811E-EBF71B25CF5F}" type="pres">
      <dgm:prSet presAssocID="{9CB0A430-E5C7-47E7-BAE3-997B9F232F7C}" presName="container" presStyleCnt="0">
        <dgm:presLayoutVars>
          <dgm:dir/>
          <dgm:resizeHandles val="exact"/>
        </dgm:presLayoutVars>
      </dgm:prSet>
      <dgm:spPr/>
    </dgm:pt>
    <dgm:pt modelId="{EBE09998-BF9D-4970-A5B8-9CD9E91B0EBF}" type="pres">
      <dgm:prSet presAssocID="{63E758A7-AA70-4B26-A0ED-D10E426CB625}" presName="compNode" presStyleCnt="0"/>
      <dgm:spPr/>
    </dgm:pt>
    <dgm:pt modelId="{D213ADBE-E9ED-4C5C-9981-22E61BBD271E}" type="pres">
      <dgm:prSet presAssocID="{63E758A7-AA70-4B26-A0ED-D10E426CB625}" presName="iconBgRect" presStyleLbl="bgShp" presStyleIdx="0" presStyleCnt="4"/>
      <dgm:spPr>
        <a:solidFill>
          <a:schemeClr val="accent3"/>
        </a:solidFill>
      </dgm:spPr>
    </dgm:pt>
    <dgm:pt modelId="{84B57FF2-6CE0-47FB-827E-F4D8005A32D2}" type="pres">
      <dgm:prSet presAssocID="{63E758A7-AA70-4B26-A0ED-D10E426CB625}" presName="iconRect" presStyleLbl="node1" presStyleIdx="0" presStyleCnt="4"/>
      <dgm:spPr>
        <a:blipFill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luxo"/>
        </a:ext>
      </dgm:extLst>
    </dgm:pt>
    <dgm:pt modelId="{16804276-FA07-4CFF-8499-8CED37DB2A6F}" type="pres">
      <dgm:prSet presAssocID="{63E758A7-AA70-4B26-A0ED-D10E426CB625}" presName="spaceRect" presStyleCnt="0"/>
      <dgm:spPr/>
    </dgm:pt>
    <dgm:pt modelId="{DB7B3897-237F-40B9-9706-9B234F9519F7}" type="pres">
      <dgm:prSet presAssocID="{63E758A7-AA70-4B26-A0ED-D10E426CB625}" presName="textRect" presStyleLbl="revTx" presStyleIdx="0" presStyleCnt="4">
        <dgm:presLayoutVars>
          <dgm:chMax val="1"/>
          <dgm:chPref val="1"/>
        </dgm:presLayoutVars>
      </dgm:prSet>
      <dgm:spPr/>
    </dgm:pt>
    <dgm:pt modelId="{DE70A47D-94D8-4AA9-AE36-DCA7E74A4A4A}" type="pres">
      <dgm:prSet presAssocID="{A6502956-8F71-491C-98FD-5481311CA971}" presName="sibTrans" presStyleLbl="sibTrans2D1" presStyleIdx="0" presStyleCnt="0"/>
      <dgm:spPr/>
    </dgm:pt>
    <dgm:pt modelId="{D8BD89F4-6016-43EC-BA01-46622823F0B0}" type="pres">
      <dgm:prSet presAssocID="{3DE20B45-5618-4F0C-9C87-56ADD3E1FD73}" presName="compNode" presStyleCnt="0"/>
      <dgm:spPr/>
    </dgm:pt>
    <dgm:pt modelId="{11F09C1B-0190-4B04-BBE0-8042C8CBAB8E}" type="pres">
      <dgm:prSet presAssocID="{3DE20B45-5618-4F0C-9C87-56ADD3E1FD73}" presName="iconBgRect" presStyleLbl="bgShp" presStyleIdx="1" presStyleCnt="4"/>
      <dgm:spPr>
        <a:solidFill>
          <a:schemeClr val="accent3"/>
        </a:solidFill>
      </dgm:spPr>
    </dgm:pt>
    <dgm:pt modelId="{930E2F03-A619-410F-9838-2135676A82EA}" type="pres">
      <dgm:prSet presAssocID="{3DE20B45-5618-4F0C-9C87-56ADD3E1FD73}" presName="iconRect" presStyleLbl="node1" presStyleIdx="1" presStyleCnt="4"/>
      <dgm:spPr>
        <a:blipFill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ireless router"/>
        </a:ext>
      </dgm:extLst>
    </dgm:pt>
    <dgm:pt modelId="{59D30EF0-050C-460C-8875-2BBDE060B91A}" type="pres">
      <dgm:prSet presAssocID="{3DE20B45-5618-4F0C-9C87-56ADD3E1FD73}" presName="spaceRect" presStyleCnt="0"/>
      <dgm:spPr/>
    </dgm:pt>
    <dgm:pt modelId="{714EDCB4-6095-423F-954D-D68D366ECB0F}" type="pres">
      <dgm:prSet presAssocID="{3DE20B45-5618-4F0C-9C87-56ADD3E1FD73}" presName="textRect" presStyleLbl="revTx" presStyleIdx="1" presStyleCnt="4">
        <dgm:presLayoutVars>
          <dgm:chMax val="1"/>
          <dgm:chPref val="1"/>
        </dgm:presLayoutVars>
      </dgm:prSet>
      <dgm:spPr/>
    </dgm:pt>
    <dgm:pt modelId="{B446A309-8E1D-42E5-B060-BF039A7A82EB}" type="pres">
      <dgm:prSet presAssocID="{42C30F85-FBCE-4AED-9A98-E0F46D91F478}" presName="sibTrans" presStyleLbl="sibTrans2D1" presStyleIdx="0" presStyleCnt="0"/>
      <dgm:spPr/>
    </dgm:pt>
    <dgm:pt modelId="{55D93250-BE6F-418B-935D-BFE3FC7FD637}" type="pres">
      <dgm:prSet presAssocID="{F46E6235-A09C-4726-BB2E-91EBC8B0243C}" presName="compNode" presStyleCnt="0"/>
      <dgm:spPr/>
    </dgm:pt>
    <dgm:pt modelId="{C0322143-F2AC-4876-8C87-6ACDF1FB2337}" type="pres">
      <dgm:prSet presAssocID="{F46E6235-A09C-4726-BB2E-91EBC8B0243C}" presName="iconBgRect" presStyleLbl="bgShp" presStyleIdx="2" presStyleCnt="4"/>
      <dgm:spPr>
        <a:solidFill>
          <a:schemeClr val="accent3"/>
        </a:solidFill>
      </dgm:spPr>
    </dgm:pt>
    <dgm:pt modelId="{95DF3792-8934-4550-A5F1-55A915F84890}" type="pres">
      <dgm:prSet presAssocID="{F46E6235-A09C-4726-BB2E-91EBC8B0243C}" presName="iconRect" presStyleLbl="node1" presStyleIdx="2" presStyleCnt="4"/>
      <dgm:spPr>
        <a:blipFill>
          <a:blip xmlns:r="http://schemas.openxmlformats.org/officeDocument/2006/relationships" r:embed="rId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esentation with Checklist"/>
        </a:ext>
      </dgm:extLst>
    </dgm:pt>
    <dgm:pt modelId="{172E5F36-7C6A-4D0D-AA2A-CF8293F56B4E}" type="pres">
      <dgm:prSet presAssocID="{F46E6235-A09C-4726-BB2E-91EBC8B0243C}" presName="spaceRect" presStyleCnt="0"/>
      <dgm:spPr/>
    </dgm:pt>
    <dgm:pt modelId="{211B26B3-B7C6-47A6-8695-61D8C5B7F729}" type="pres">
      <dgm:prSet presAssocID="{F46E6235-A09C-4726-BB2E-91EBC8B0243C}" presName="textRect" presStyleLbl="revTx" presStyleIdx="2" presStyleCnt="4">
        <dgm:presLayoutVars>
          <dgm:chMax val="1"/>
          <dgm:chPref val="1"/>
        </dgm:presLayoutVars>
      </dgm:prSet>
      <dgm:spPr/>
    </dgm:pt>
    <dgm:pt modelId="{93C8E39F-CE7A-44BD-AB8D-7CFC9AACE5BC}" type="pres">
      <dgm:prSet presAssocID="{8E345E0A-2799-4616-9107-8CB054C1AC6D}" presName="sibTrans" presStyleLbl="sibTrans2D1" presStyleIdx="0" presStyleCnt="0"/>
      <dgm:spPr/>
    </dgm:pt>
    <dgm:pt modelId="{B517351F-4D93-456D-A0A3-A91802008459}" type="pres">
      <dgm:prSet presAssocID="{E901ED54-E16B-4E42-9311-8B2C3152F1ED}" presName="compNode" presStyleCnt="0"/>
      <dgm:spPr/>
    </dgm:pt>
    <dgm:pt modelId="{05D37E25-693A-45F7-B271-8582FB2BA20C}" type="pres">
      <dgm:prSet presAssocID="{E901ED54-E16B-4E42-9311-8B2C3152F1ED}" presName="iconBgRect" presStyleLbl="bgShp" presStyleIdx="3" presStyleCnt="4"/>
      <dgm:spPr>
        <a:solidFill>
          <a:schemeClr val="accent3"/>
        </a:solidFill>
      </dgm:spPr>
    </dgm:pt>
    <dgm:pt modelId="{69720DFC-B755-45CD-8817-91CA50DACEEB}" type="pres">
      <dgm:prSet presAssocID="{E901ED54-E16B-4E42-9311-8B2C3152F1ED}" presName="iconRect" presStyleLbl="node1" presStyleIdx="3" presStyleCnt="4"/>
      <dgm:spPr>
        <a:blipFill>
          <a:blip xmlns:r="http://schemas.openxmlformats.org/officeDocument/2006/relationships" r:embed="rId7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em fio"/>
        </a:ext>
      </dgm:extLst>
    </dgm:pt>
    <dgm:pt modelId="{1AED461E-9470-4FDE-808F-8055CAC6A6E1}" type="pres">
      <dgm:prSet presAssocID="{E901ED54-E16B-4E42-9311-8B2C3152F1ED}" presName="spaceRect" presStyleCnt="0"/>
      <dgm:spPr/>
    </dgm:pt>
    <dgm:pt modelId="{92C53ADE-86F3-4FCC-97FE-5C40D98D3A18}" type="pres">
      <dgm:prSet presAssocID="{E901ED54-E16B-4E42-9311-8B2C3152F1ED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87FBA30D-2402-4884-A595-CE086CD16837}" type="presOf" srcId="{9CB0A430-E5C7-47E7-BAE3-997B9F232F7C}" destId="{81826071-AE00-49AB-9AB4-61B249365C62}" srcOrd="0" destOrd="0" presId="urn:microsoft.com/office/officeart/2018/2/layout/IconCircleList"/>
    <dgm:cxn modelId="{B81A5120-F7B3-43C9-BA99-4DA3F81B7C70}" type="presOf" srcId="{3DE20B45-5618-4F0C-9C87-56ADD3E1FD73}" destId="{714EDCB4-6095-423F-954D-D68D366ECB0F}" srcOrd="0" destOrd="0" presId="urn:microsoft.com/office/officeart/2018/2/layout/IconCircleList"/>
    <dgm:cxn modelId="{C2E16824-BFFF-47A7-AA10-7DE4D56D091D}" srcId="{9CB0A430-E5C7-47E7-BAE3-997B9F232F7C}" destId="{3DE20B45-5618-4F0C-9C87-56ADD3E1FD73}" srcOrd="1" destOrd="0" parTransId="{59527EAD-E58B-4B85-8EE5-F22FE927628F}" sibTransId="{42C30F85-FBCE-4AED-9A98-E0F46D91F478}"/>
    <dgm:cxn modelId="{D7ED3729-2000-400C-BE0F-99B7A7FA2B9F}" type="presOf" srcId="{E901ED54-E16B-4E42-9311-8B2C3152F1ED}" destId="{92C53ADE-86F3-4FCC-97FE-5C40D98D3A18}" srcOrd="0" destOrd="0" presId="urn:microsoft.com/office/officeart/2018/2/layout/IconCircleList"/>
    <dgm:cxn modelId="{B5FEE034-C27B-48F3-9450-BB1CBE4CC20D}" type="presOf" srcId="{F46E6235-A09C-4726-BB2E-91EBC8B0243C}" destId="{211B26B3-B7C6-47A6-8695-61D8C5B7F729}" srcOrd="0" destOrd="0" presId="urn:microsoft.com/office/officeart/2018/2/layout/IconCircleList"/>
    <dgm:cxn modelId="{ADA83D6C-85F9-4C6D-A8B0-03F72E6E61A1}" type="presOf" srcId="{42C30F85-FBCE-4AED-9A98-E0F46D91F478}" destId="{B446A309-8E1D-42E5-B060-BF039A7A82EB}" srcOrd="0" destOrd="0" presId="urn:microsoft.com/office/officeart/2018/2/layout/IconCircleList"/>
    <dgm:cxn modelId="{063E6955-3A84-4AA0-B92A-8CB82D01EEB6}" srcId="{9CB0A430-E5C7-47E7-BAE3-997B9F232F7C}" destId="{E901ED54-E16B-4E42-9311-8B2C3152F1ED}" srcOrd="3" destOrd="0" parTransId="{3946D39F-D91E-47B9-95E2-9CA060A1D285}" sibTransId="{FDAC74AC-ADB4-41CD-B092-CA55BC088CA0}"/>
    <dgm:cxn modelId="{0342217F-A8D8-4092-B219-C2EE83183FFE}" srcId="{9CB0A430-E5C7-47E7-BAE3-997B9F232F7C}" destId="{63E758A7-AA70-4B26-A0ED-D10E426CB625}" srcOrd="0" destOrd="0" parTransId="{3A2280BE-5D32-4630-900D-4B1B90919CE1}" sibTransId="{A6502956-8F71-491C-98FD-5481311CA971}"/>
    <dgm:cxn modelId="{06A6D280-3073-4CFB-AD62-4A13872DA91C}" srcId="{9CB0A430-E5C7-47E7-BAE3-997B9F232F7C}" destId="{F46E6235-A09C-4726-BB2E-91EBC8B0243C}" srcOrd="2" destOrd="0" parTransId="{EA913BCB-B706-475C-9986-B268F36CCA15}" sibTransId="{8E345E0A-2799-4616-9107-8CB054C1AC6D}"/>
    <dgm:cxn modelId="{95B55DA1-181E-433A-A31D-EE8FD769C403}" type="presOf" srcId="{A6502956-8F71-491C-98FD-5481311CA971}" destId="{DE70A47D-94D8-4AA9-AE36-DCA7E74A4A4A}" srcOrd="0" destOrd="0" presId="urn:microsoft.com/office/officeart/2018/2/layout/IconCircleList"/>
    <dgm:cxn modelId="{4CC095A1-851D-4180-BAF6-84BFA3380110}" type="presOf" srcId="{8E345E0A-2799-4616-9107-8CB054C1AC6D}" destId="{93C8E39F-CE7A-44BD-AB8D-7CFC9AACE5BC}" srcOrd="0" destOrd="0" presId="urn:microsoft.com/office/officeart/2018/2/layout/IconCircleList"/>
    <dgm:cxn modelId="{EFE462B8-0AE1-4AED-ACA9-8FB134F8BE2D}" type="presOf" srcId="{63E758A7-AA70-4B26-A0ED-D10E426CB625}" destId="{DB7B3897-237F-40B9-9706-9B234F9519F7}" srcOrd="0" destOrd="0" presId="urn:microsoft.com/office/officeart/2018/2/layout/IconCircleList"/>
    <dgm:cxn modelId="{08C7591A-368A-4961-82DC-0EAB8861B4AB}" type="presParOf" srcId="{81826071-AE00-49AB-9AB4-61B249365C62}" destId="{05AFC590-0561-4115-811E-EBF71B25CF5F}" srcOrd="0" destOrd="0" presId="urn:microsoft.com/office/officeart/2018/2/layout/IconCircleList"/>
    <dgm:cxn modelId="{9F1AB01D-2412-4B45-BDF7-3331C815AE05}" type="presParOf" srcId="{05AFC590-0561-4115-811E-EBF71B25CF5F}" destId="{EBE09998-BF9D-4970-A5B8-9CD9E91B0EBF}" srcOrd="0" destOrd="0" presId="urn:microsoft.com/office/officeart/2018/2/layout/IconCircleList"/>
    <dgm:cxn modelId="{C01E550B-9A59-49B0-8152-02E335283DA2}" type="presParOf" srcId="{EBE09998-BF9D-4970-A5B8-9CD9E91B0EBF}" destId="{D213ADBE-E9ED-4C5C-9981-22E61BBD271E}" srcOrd="0" destOrd="0" presId="urn:microsoft.com/office/officeart/2018/2/layout/IconCircleList"/>
    <dgm:cxn modelId="{F41BCA79-D39B-4B83-9C84-D349354FEEB8}" type="presParOf" srcId="{EBE09998-BF9D-4970-A5B8-9CD9E91B0EBF}" destId="{84B57FF2-6CE0-47FB-827E-F4D8005A32D2}" srcOrd="1" destOrd="0" presId="urn:microsoft.com/office/officeart/2018/2/layout/IconCircleList"/>
    <dgm:cxn modelId="{2B74A3A6-111F-42E9-9380-5F10B1BD3E31}" type="presParOf" srcId="{EBE09998-BF9D-4970-A5B8-9CD9E91B0EBF}" destId="{16804276-FA07-4CFF-8499-8CED37DB2A6F}" srcOrd="2" destOrd="0" presId="urn:microsoft.com/office/officeart/2018/2/layout/IconCircleList"/>
    <dgm:cxn modelId="{67E35FC3-F6AA-4382-A31D-CFF146366066}" type="presParOf" srcId="{EBE09998-BF9D-4970-A5B8-9CD9E91B0EBF}" destId="{DB7B3897-237F-40B9-9706-9B234F9519F7}" srcOrd="3" destOrd="0" presId="urn:microsoft.com/office/officeart/2018/2/layout/IconCircleList"/>
    <dgm:cxn modelId="{E4366A9C-3580-4306-BCD0-5004AA6B8BF3}" type="presParOf" srcId="{05AFC590-0561-4115-811E-EBF71B25CF5F}" destId="{DE70A47D-94D8-4AA9-AE36-DCA7E74A4A4A}" srcOrd="1" destOrd="0" presId="urn:microsoft.com/office/officeart/2018/2/layout/IconCircleList"/>
    <dgm:cxn modelId="{BF60140C-359B-493F-926C-FDC2033099CD}" type="presParOf" srcId="{05AFC590-0561-4115-811E-EBF71B25CF5F}" destId="{D8BD89F4-6016-43EC-BA01-46622823F0B0}" srcOrd="2" destOrd="0" presId="urn:microsoft.com/office/officeart/2018/2/layout/IconCircleList"/>
    <dgm:cxn modelId="{2DF7D953-B35D-4018-81D3-B329D8E83A0B}" type="presParOf" srcId="{D8BD89F4-6016-43EC-BA01-46622823F0B0}" destId="{11F09C1B-0190-4B04-BBE0-8042C8CBAB8E}" srcOrd="0" destOrd="0" presId="urn:microsoft.com/office/officeart/2018/2/layout/IconCircleList"/>
    <dgm:cxn modelId="{2F35CDDF-73E2-4258-8242-4C8C0702CB0A}" type="presParOf" srcId="{D8BD89F4-6016-43EC-BA01-46622823F0B0}" destId="{930E2F03-A619-410F-9838-2135676A82EA}" srcOrd="1" destOrd="0" presId="urn:microsoft.com/office/officeart/2018/2/layout/IconCircleList"/>
    <dgm:cxn modelId="{638108F3-8E8A-48C8-BA2A-5633F5CF7712}" type="presParOf" srcId="{D8BD89F4-6016-43EC-BA01-46622823F0B0}" destId="{59D30EF0-050C-460C-8875-2BBDE060B91A}" srcOrd="2" destOrd="0" presId="urn:microsoft.com/office/officeart/2018/2/layout/IconCircleList"/>
    <dgm:cxn modelId="{36E54D02-14D4-40E9-A3CE-67B1DE89BC75}" type="presParOf" srcId="{D8BD89F4-6016-43EC-BA01-46622823F0B0}" destId="{714EDCB4-6095-423F-954D-D68D366ECB0F}" srcOrd="3" destOrd="0" presId="urn:microsoft.com/office/officeart/2018/2/layout/IconCircleList"/>
    <dgm:cxn modelId="{532E5EDE-F95C-4961-9325-D66C93C8088E}" type="presParOf" srcId="{05AFC590-0561-4115-811E-EBF71B25CF5F}" destId="{B446A309-8E1D-42E5-B060-BF039A7A82EB}" srcOrd="3" destOrd="0" presId="urn:microsoft.com/office/officeart/2018/2/layout/IconCircleList"/>
    <dgm:cxn modelId="{BDDEB2FA-DB7C-42F3-827A-F422AE40D318}" type="presParOf" srcId="{05AFC590-0561-4115-811E-EBF71B25CF5F}" destId="{55D93250-BE6F-418B-935D-BFE3FC7FD637}" srcOrd="4" destOrd="0" presId="urn:microsoft.com/office/officeart/2018/2/layout/IconCircleList"/>
    <dgm:cxn modelId="{3034B1DB-575A-45CD-994A-C2CD15072D76}" type="presParOf" srcId="{55D93250-BE6F-418B-935D-BFE3FC7FD637}" destId="{C0322143-F2AC-4876-8C87-6ACDF1FB2337}" srcOrd="0" destOrd="0" presId="urn:microsoft.com/office/officeart/2018/2/layout/IconCircleList"/>
    <dgm:cxn modelId="{248B417A-440E-4000-A304-D0EAB081D29C}" type="presParOf" srcId="{55D93250-BE6F-418B-935D-BFE3FC7FD637}" destId="{95DF3792-8934-4550-A5F1-55A915F84890}" srcOrd="1" destOrd="0" presId="urn:microsoft.com/office/officeart/2018/2/layout/IconCircleList"/>
    <dgm:cxn modelId="{3CD676E2-0519-46C6-A07C-FCED4E8D4F7D}" type="presParOf" srcId="{55D93250-BE6F-418B-935D-BFE3FC7FD637}" destId="{172E5F36-7C6A-4D0D-AA2A-CF8293F56B4E}" srcOrd="2" destOrd="0" presId="urn:microsoft.com/office/officeart/2018/2/layout/IconCircleList"/>
    <dgm:cxn modelId="{A581486E-8871-4635-BED9-CE79C340489D}" type="presParOf" srcId="{55D93250-BE6F-418B-935D-BFE3FC7FD637}" destId="{211B26B3-B7C6-47A6-8695-61D8C5B7F729}" srcOrd="3" destOrd="0" presId="urn:microsoft.com/office/officeart/2018/2/layout/IconCircleList"/>
    <dgm:cxn modelId="{95232C45-A763-4298-97B4-7F8C18A59261}" type="presParOf" srcId="{05AFC590-0561-4115-811E-EBF71B25CF5F}" destId="{93C8E39F-CE7A-44BD-AB8D-7CFC9AACE5BC}" srcOrd="5" destOrd="0" presId="urn:microsoft.com/office/officeart/2018/2/layout/IconCircleList"/>
    <dgm:cxn modelId="{40C31B08-AF71-49EF-A6AF-97876FC3736E}" type="presParOf" srcId="{05AFC590-0561-4115-811E-EBF71B25CF5F}" destId="{B517351F-4D93-456D-A0A3-A91802008459}" srcOrd="6" destOrd="0" presId="urn:microsoft.com/office/officeart/2018/2/layout/IconCircleList"/>
    <dgm:cxn modelId="{C9A6F3BB-5CF7-4154-B7A6-46F150D6DA90}" type="presParOf" srcId="{B517351F-4D93-456D-A0A3-A91802008459}" destId="{05D37E25-693A-45F7-B271-8582FB2BA20C}" srcOrd="0" destOrd="0" presId="urn:microsoft.com/office/officeart/2018/2/layout/IconCircleList"/>
    <dgm:cxn modelId="{1C1A9B12-0CFE-4541-949B-9099D427B374}" type="presParOf" srcId="{B517351F-4D93-456D-A0A3-A91802008459}" destId="{69720DFC-B755-45CD-8817-91CA50DACEEB}" srcOrd="1" destOrd="0" presId="urn:microsoft.com/office/officeart/2018/2/layout/IconCircleList"/>
    <dgm:cxn modelId="{603CEB7E-B9D2-43C1-A11F-200F29120F02}" type="presParOf" srcId="{B517351F-4D93-456D-A0A3-A91802008459}" destId="{1AED461E-9470-4FDE-808F-8055CAC6A6E1}" srcOrd="2" destOrd="0" presId="urn:microsoft.com/office/officeart/2018/2/layout/IconCircleList"/>
    <dgm:cxn modelId="{BF451484-644D-4B59-8251-FC4C84DA750E}" type="presParOf" srcId="{B517351F-4D93-456D-A0A3-A91802008459}" destId="{92C53ADE-86F3-4FCC-97FE-5C40D98D3A18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7.xml><?xml version="1.0" encoding="utf-8"?>
<dgm:dataModel xmlns:dgm="http://schemas.openxmlformats.org/drawingml/2006/diagram" xmlns:a="http://schemas.openxmlformats.org/drawingml/2006/main">
  <dgm:ptLst>
    <dgm:pt modelId="{71994E5D-4152-4E47-8FE2-F38C91B4516C}" type="doc">
      <dgm:prSet loTypeId="urn:microsoft.com/office/officeart/2018/2/layout/IconCircle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3D5DABB-EFA1-48CD-870F-5C36ECAB34F2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pt-BR" sz="1600" dirty="0">
              <a:solidFill>
                <a:schemeClr val="bg2">
                  <a:lumMod val="25000"/>
                </a:schemeClr>
              </a:solidFill>
            </a:rPr>
            <a:t>Evolução das Aplicações Web: Antigamente, baseadas em HTML, </a:t>
          </a:r>
          <a:r>
            <a:rPr lang="pt-BR" sz="1600" dirty="0" err="1">
              <a:solidFill>
                <a:schemeClr val="bg2">
                  <a:lumMod val="25000"/>
                </a:schemeClr>
              </a:solidFill>
            </a:rPr>
            <a:t>JavaScript</a:t>
          </a:r>
          <a:r>
            <a:rPr lang="pt-BR" sz="1600" dirty="0">
              <a:solidFill>
                <a:schemeClr val="bg2">
                  <a:lumMod val="25000"/>
                </a:schemeClr>
              </a:solidFill>
            </a:rPr>
            <a:t> e CSS, menos responsivas.</a:t>
          </a:r>
          <a:endParaRPr lang="en-US" sz="1600" dirty="0">
            <a:solidFill>
              <a:schemeClr val="bg2">
                <a:lumMod val="25000"/>
              </a:schemeClr>
            </a:solidFill>
          </a:endParaRPr>
        </a:p>
      </dgm:t>
    </dgm:pt>
    <dgm:pt modelId="{4066A55E-3FBF-4DD3-8B9B-9F6FECBB0047}" type="parTrans" cxnId="{E3B23849-4B89-46C5-83AC-489BB49EFDF8}">
      <dgm:prSet/>
      <dgm:spPr/>
      <dgm:t>
        <a:bodyPr/>
        <a:lstStyle/>
        <a:p>
          <a:endParaRPr lang="en-US" sz="1600">
            <a:solidFill>
              <a:schemeClr val="bg2">
                <a:lumMod val="25000"/>
              </a:schemeClr>
            </a:solidFill>
          </a:endParaRPr>
        </a:p>
      </dgm:t>
    </dgm:pt>
    <dgm:pt modelId="{B0D00C61-CFF8-4318-8F75-C7440450B96D}" type="sibTrans" cxnId="{E3B23849-4B89-46C5-83AC-489BB49EFDF8}">
      <dgm:prSet/>
      <dgm:spPr/>
      <dgm:t>
        <a:bodyPr/>
        <a:lstStyle/>
        <a:p>
          <a:pPr>
            <a:lnSpc>
              <a:spcPct val="100000"/>
            </a:lnSpc>
          </a:pPr>
          <a:endParaRPr lang="en-US" sz="1600">
            <a:solidFill>
              <a:schemeClr val="bg2">
                <a:lumMod val="25000"/>
              </a:schemeClr>
            </a:solidFill>
          </a:endParaRPr>
        </a:p>
      </dgm:t>
    </dgm:pt>
    <dgm:pt modelId="{E5AB6A93-6C29-43D7-8268-545B7DF9D592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pt-BR" sz="1600">
              <a:solidFill>
                <a:schemeClr val="bg2">
                  <a:lumMod val="25000"/>
                </a:schemeClr>
              </a:solidFill>
            </a:rPr>
            <a:t>Ajax: Introdução do Ajax (JavaScript e XML) para tornar aplicações mais responsivas e interativas.</a:t>
          </a:r>
          <a:endParaRPr lang="en-US" sz="1600">
            <a:solidFill>
              <a:schemeClr val="bg2">
                <a:lumMod val="25000"/>
              </a:schemeClr>
            </a:solidFill>
          </a:endParaRPr>
        </a:p>
      </dgm:t>
    </dgm:pt>
    <dgm:pt modelId="{01FE7816-839C-4AAB-B9D7-E4B7F609F1D4}" type="parTrans" cxnId="{9D818A68-5077-4179-915A-A4CE4BE4D6AB}">
      <dgm:prSet/>
      <dgm:spPr/>
      <dgm:t>
        <a:bodyPr/>
        <a:lstStyle/>
        <a:p>
          <a:endParaRPr lang="en-US" sz="1600">
            <a:solidFill>
              <a:schemeClr val="bg2">
                <a:lumMod val="25000"/>
              </a:schemeClr>
            </a:solidFill>
          </a:endParaRPr>
        </a:p>
      </dgm:t>
    </dgm:pt>
    <dgm:pt modelId="{D0EF8C95-1C7D-459E-8297-7C2364616B1B}" type="sibTrans" cxnId="{9D818A68-5077-4179-915A-A4CE4BE4D6AB}">
      <dgm:prSet/>
      <dgm:spPr/>
      <dgm:t>
        <a:bodyPr/>
        <a:lstStyle/>
        <a:p>
          <a:pPr>
            <a:lnSpc>
              <a:spcPct val="100000"/>
            </a:lnSpc>
          </a:pPr>
          <a:endParaRPr lang="en-US" sz="1600">
            <a:solidFill>
              <a:schemeClr val="bg2">
                <a:lumMod val="25000"/>
              </a:schemeClr>
            </a:solidFill>
          </a:endParaRPr>
        </a:p>
      </dgm:t>
    </dgm:pt>
    <dgm:pt modelId="{DA27C6A6-ED07-474E-BB68-04984EC809AA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pt-BR" sz="1600">
              <a:solidFill>
                <a:schemeClr val="bg2">
                  <a:lumMod val="25000"/>
                </a:schemeClr>
              </a:solidFill>
            </a:rPr>
            <a:t>JavaScript no Navegador: JavaScript executado no navegador para ações do usuário.</a:t>
          </a:r>
          <a:endParaRPr lang="en-US" sz="1600">
            <a:solidFill>
              <a:schemeClr val="bg2">
                <a:lumMod val="25000"/>
              </a:schemeClr>
            </a:solidFill>
          </a:endParaRPr>
        </a:p>
      </dgm:t>
    </dgm:pt>
    <dgm:pt modelId="{94424584-9FEC-473B-BC0D-E69E67E8D598}" type="parTrans" cxnId="{95920642-A369-42E1-B60E-C1D45D5E5C0B}">
      <dgm:prSet/>
      <dgm:spPr/>
      <dgm:t>
        <a:bodyPr/>
        <a:lstStyle/>
        <a:p>
          <a:endParaRPr lang="en-US" sz="1600">
            <a:solidFill>
              <a:schemeClr val="bg2">
                <a:lumMod val="25000"/>
              </a:schemeClr>
            </a:solidFill>
          </a:endParaRPr>
        </a:p>
      </dgm:t>
    </dgm:pt>
    <dgm:pt modelId="{27E2F30D-20CA-471C-BEDF-853852504A69}" type="sibTrans" cxnId="{95920642-A369-42E1-B60E-C1D45D5E5C0B}">
      <dgm:prSet/>
      <dgm:spPr/>
      <dgm:t>
        <a:bodyPr/>
        <a:lstStyle/>
        <a:p>
          <a:pPr>
            <a:lnSpc>
              <a:spcPct val="100000"/>
            </a:lnSpc>
          </a:pPr>
          <a:endParaRPr lang="en-US" sz="1600">
            <a:solidFill>
              <a:schemeClr val="bg2">
                <a:lumMod val="25000"/>
              </a:schemeClr>
            </a:solidFill>
          </a:endParaRPr>
        </a:p>
      </dgm:t>
    </dgm:pt>
    <dgm:pt modelId="{0AE97E22-85A6-4F87-81CF-FCB082AA2A7E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pt-BR" sz="1600">
              <a:solidFill>
                <a:schemeClr val="bg2">
                  <a:lumMod val="25000"/>
                </a:schemeClr>
              </a:solidFill>
            </a:rPr>
            <a:t>WebServices: Uso comum de protocolo HTTP para disponibilizar serviços web, dividindo aplicações em componentes comunicantes.</a:t>
          </a:r>
          <a:endParaRPr lang="en-US" sz="1600">
            <a:solidFill>
              <a:schemeClr val="bg2">
                <a:lumMod val="25000"/>
              </a:schemeClr>
            </a:solidFill>
          </a:endParaRPr>
        </a:p>
      </dgm:t>
    </dgm:pt>
    <dgm:pt modelId="{A1CDB369-9AA0-42B1-A79E-A1CFDC2FD81A}" type="parTrans" cxnId="{32C32DE9-048D-4C41-ADA4-E93DE2EBDFAE}">
      <dgm:prSet/>
      <dgm:spPr/>
      <dgm:t>
        <a:bodyPr/>
        <a:lstStyle/>
        <a:p>
          <a:endParaRPr lang="en-US" sz="1600">
            <a:solidFill>
              <a:schemeClr val="bg2">
                <a:lumMod val="25000"/>
              </a:schemeClr>
            </a:solidFill>
          </a:endParaRPr>
        </a:p>
      </dgm:t>
    </dgm:pt>
    <dgm:pt modelId="{C916D84B-EFAD-4E17-923B-57BFCFA954DA}" type="sibTrans" cxnId="{32C32DE9-048D-4C41-ADA4-E93DE2EBDFAE}">
      <dgm:prSet/>
      <dgm:spPr/>
      <dgm:t>
        <a:bodyPr/>
        <a:lstStyle/>
        <a:p>
          <a:endParaRPr lang="en-US" sz="1600">
            <a:solidFill>
              <a:schemeClr val="bg2">
                <a:lumMod val="25000"/>
              </a:schemeClr>
            </a:solidFill>
          </a:endParaRPr>
        </a:p>
      </dgm:t>
    </dgm:pt>
    <dgm:pt modelId="{0C40AFF3-108F-407A-9C52-57F5637BC48F}" type="pres">
      <dgm:prSet presAssocID="{71994E5D-4152-4E47-8FE2-F38C91B4516C}" presName="root" presStyleCnt="0">
        <dgm:presLayoutVars>
          <dgm:dir/>
          <dgm:resizeHandles val="exact"/>
        </dgm:presLayoutVars>
      </dgm:prSet>
      <dgm:spPr/>
    </dgm:pt>
    <dgm:pt modelId="{C2E82A60-DBE9-455B-BDCB-E2BC1A53AB28}" type="pres">
      <dgm:prSet presAssocID="{71994E5D-4152-4E47-8FE2-F38C91B4516C}" presName="container" presStyleCnt="0">
        <dgm:presLayoutVars>
          <dgm:dir/>
          <dgm:resizeHandles val="exact"/>
        </dgm:presLayoutVars>
      </dgm:prSet>
      <dgm:spPr/>
    </dgm:pt>
    <dgm:pt modelId="{7E07AD99-D88B-4836-8130-D136A395400E}" type="pres">
      <dgm:prSet presAssocID="{93D5DABB-EFA1-48CD-870F-5C36ECAB34F2}" presName="compNode" presStyleCnt="0"/>
      <dgm:spPr/>
    </dgm:pt>
    <dgm:pt modelId="{A10DAFCD-7C37-4E14-AC5D-D65DF1347847}" type="pres">
      <dgm:prSet presAssocID="{93D5DABB-EFA1-48CD-870F-5C36ECAB34F2}" presName="iconBgRect" presStyleLbl="bgShp" presStyleIdx="0" presStyleCnt="4"/>
      <dgm:spPr>
        <a:solidFill>
          <a:schemeClr val="accent3"/>
        </a:solidFill>
      </dgm:spPr>
    </dgm:pt>
    <dgm:pt modelId="{465AD1E5-8721-453D-B6AC-5D3866FB1D9B}" type="pres">
      <dgm:prSet presAssocID="{93D5DABB-EFA1-48CD-870F-5C36ECAB34F2}" presName="iconRect" presStyleLbl="node1" presStyleIdx="0" presStyleCnt="4"/>
      <dgm:spPr>
        <a:blipFill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A5EA7EE8-05A1-4284-9631-BBCEE5C0E2F7}" type="pres">
      <dgm:prSet presAssocID="{93D5DABB-EFA1-48CD-870F-5C36ECAB34F2}" presName="spaceRect" presStyleCnt="0"/>
      <dgm:spPr/>
    </dgm:pt>
    <dgm:pt modelId="{6621710B-DF41-44AF-87C6-E2209618FB61}" type="pres">
      <dgm:prSet presAssocID="{93D5DABB-EFA1-48CD-870F-5C36ECAB34F2}" presName="textRect" presStyleLbl="revTx" presStyleIdx="0" presStyleCnt="4">
        <dgm:presLayoutVars>
          <dgm:chMax val="1"/>
          <dgm:chPref val="1"/>
        </dgm:presLayoutVars>
      </dgm:prSet>
      <dgm:spPr/>
    </dgm:pt>
    <dgm:pt modelId="{0CBB2852-0654-4181-B39D-50832586D254}" type="pres">
      <dgm:prSet presAssocID="{B0D00C61-CFF8-4318-8F75-C7440450B96D}" presName="sibTrans" presStyleLbl="sibTrans2D1" presStyleIdx="0" presStyleCnt="0"/>
      <dgm:spPr/>
    </dgm:pt>
    <dgm:pt modelId="{BC2D2657-C031-45BB-9703-71C0934B2CD8}" type="pres">
      <dgm:prSet presAssocID="{E5AB6A93-6C29-43D7-8268-545B7DF9D592}" presName="compNode" presStyleCnt="0"/>
      <dgm:spPr/>
    </dgm:pt>
    <dgm:pt modelId="{CAF9BA9D-6286-4ECA-97AD-55361FE12171}" type="pres">
      <dgm:prSet presAssocID="{E5AB6A93-6C29-43D7-8268-545B7DF9D592}" presName="iconBgRect" presStyleLbl="bgShp" presStyleIdx="1" presStyleCnt="4"/>
      <dgm:spPr>
        <a:solidFill>
          <a:schemeClr val="accent3"/>
        </a:solidFill>
      </dgm:spPr>
    </dgm:pt>
    <dgm:pt modelId="{B77277B3-6AEC-4D0D-AE4E-191AC89702B9}" type="pres">
      <dgm:prSet presAssocID="{E5AB6A93-6C29-43D7-8268-545B7DF9D592}" presName="iconRect" presStyleLbl="node1" presStyleIdx="1" presStyleCnt="4"/>
      <dgm:spPr>
        <a:blipFill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gramador"/>
        </a:ext>
      </dgm:extLst>
    </dgm:pt>
    <dgm:pt modelId="{BD36A7E4-D5BB-4345-8742-04DA5CBAC580}" type="pres">
      <dgm:prSet presAssocID="{E5AB6A93-6C29-43D7-8268-545B7DF9D592}" presName="spaceRect" presStyleCnt="0"/>
      <dgm:spPr/>
    </dgm:pt>
    <dgm:pt modelId="{734AE4F5-27C1-4B16-BEDE-6CF3696C357F}" type="pres">
      <dgm:prSet presAssocID="{E5AB6A93-6C29-43D7-8268-545B7DF9D592}" presName="textRect" presStyleLbl="revTx" presStyleIdx="1" presStyleCnt="4">
        <dgm:presLayoutVars>
          <dgm:chMax val="1"/>
          <dgm:chPref val="1"/>
        </dgm:presLayoutVars>
      </dgm:prSet>
      <dgm:spPr/>
    </dgm:pt>
    <dgm:pt modelId="{E48DCF49-ED48-4FE5-ABAA-7E1DD46F63B4}" type="pres">
      <dgm:prSet presAssocID="{D0EF8C95-1C7D-459E-8297-7C2364616B1B}" presName="sibTrans" presStyleLbl="sibTrans2D1" presStyleIdx="0" presStyleCnt="0"/>
      <dgm:spPr/>
    </dgm:pt>
    <dgm:pt modelId="{E75F81E3-BBAD-4D98-84FA-F57F617D5F11}" type="pres">
      <dgm:prSet presAssocID="{DA27C6A6-ED07-474E-BB68-04984EC809AA}" presName="compNode" presStyleCnt="0"/>
      <dgm:spPr/>
    </dgm:pt>
    <dgm:pt modelId="{47040197-8B9D-4081-A310-7540798927FA}" type="pres">
      <dgm:prSet presAssocID="{DA27C6A6-ED07-474E-BB68-04984EC809AA}" presName="iconBgRect" presStyleLbl="bgShp" presStyleIdx="2" presStyleCnt="4"/>
      <dgm:spPr>
        <a:solidFill>
          <a:schemeClr val="accent3"/>
        </a:solidFill>
      </dgm:spPr>
    </dgm:pt>
    <dgm:pt modelId="{A3CBFA72-4005-45EB-BC2B-3E42D5C0CAF5}" type="pres">
      <dgm:prSet presAssocID="{DA27C6A6-ED07-474E-BB68-04984EC809AA}" presName="iconRect" presStyleLbl="node1" presStyleIdx="2" presStyleCnt="4"/>
      <dgm:spPr>
        <a:blipFill>
          <a:blip xmlns:r="http://schemas.openxmlformats.org/officeDocument/2006/relationships" r:embed="rId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rowser Window"/>
        </a:ext>
      </dgm:extLst>
    </dgm:pt>
    <dgm:pt modelId="{D3E3BEDC-3FBF-4E63-9D91-BEC871BCBDD2}" type="pres">
      <dgm:prSet presAssocID="{DA27C6A6-ED07-474E-BB68-04984EC809AA}" presName="spaceRect" presStyleCnt="0"/>
      <dgm:spPr/>
    </dgm:pt>
    <dgm:pt modelId="{A4D9E6E2-BC85-410B-B305-212F3ACEC484}" type="pres">
      <dgm:prSet presAssocID="{DA27C6A6-ED07-474E-BB68-04984EC809AA}" presName="textRect" presStyleLbl="revTx" presStyleIdx="2" presStyleCnt="4">
        <dgm:presLayoutVars>
          <dgm:chMax val="1"/>
          <dgm:chPref val="1"/>
        </dgm:presLayoutVars>
      </dgm:prSet>
      <dgm:spPr/>
    </dgm:pt>
    <dgm:pt modelId="{70B27F0B-B3BF-4A30-8DB0-C3A5386AB40A}" type="pres">
      <dgm:prSet presAssocID="{27E2F30D-20CA-471C-BEDF-853852504A69}" presName="sibTrans" presStyleLbl="sibTrans2D1" presStyleIdx="0" presStyleCnt="0"/>
      <dgm:spPr/>
    </dgm:pt>
    <dgm:pt modelId="{6D7C80C9-8FB7-47F9-8D66-061DB3383A33}" type="pres">
      <dgm:prSet presAssocID="{0AE97E22-85A6-4F87-81CF-FCB082AA2A7E}" presName="compNode" presStyleCnt="0"/>
      <dgm:spPr/>
    </dgm:pt>
    <dgm:pt modelId="{975BC753-F551-4910-B05C-BCC509E50661}" type="pres">
      <dgm:prSet presAssocID="{0AE97E22-85A6-4F87-81CF-FCB082AA2A7E}" presName="iconBgRect" presStyleLbl="bgShp" presStyleIdx="3" presStyleCnt="4"/>
      <dgm:spPr>
        <a:solidFill>
          <a:schemeClr val="accent3"/>
        </a:solidFill>
      </dgm:spPr>
    </dgm:pt>
    <dgm:pt modelId="{53DA5484-9060-4DCE-B70F-F817C3166B5B}" type="pres">
      <dgm:prSet presAssocID="{0AE97E22-85A6-4F87-81CF-FCB082AA2A7E}" presName="iconRect" presStyleLbl="node1" presStyleIdx="3" presStyleCnt="4"/>
      <dgm:spPr>
        <a:blipFill>
          <a:blip xmlns:r="http://schemas.openxmlformats.org/officeDocument/2006/relationships" r:embed="rId7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esconectado"/>
        </a:ext>
      </dgm:extLst>
    </dgm:pt>
    <dgm:pt modelId="{9D1F6881-6E3B-4D01-8AA4-E263FBAB42E7}" type="pres">
      <dgm:prSet presAssocID="{0AE97E22-85A6-4F87-81CF-FCB082AA2A7E}" presName="spaceRect" presStyleCnt="0"/>
      <dgm:spPr/>
    </dgm:pt>
    <dgm:pt modelId="{C7BB21FB-F068-480C-BE23-51FDD575EF9E}" type="pres">
      <dgm:prSet presAssocID="{0AE97E22-85A6-4F87-81CF-FCB082AA2A7E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06AC0609-9F45-42FF-A50F-14ED4097D6AC}" type="presOf" srcId="{93D5DABB-EFA1-48CD-870F-5C36ECAB34F2}" destId="{6621710B-DF41-44AF-87C6-E2209618FB61}" srcOrd="0" destOrd="0" presId="urn:microsoft.com/office/officeart/2018/2/layout/IconCircleList"/>
    <dgm:cxn modelId="{885CD715-86AE-4C94-8902-A73200C1310B}" type="presOf" srcId="{71994E5D-4152-4E47-8FE2-F38C91B4516C}" destId="{0C40AFF3-108F-407A-9C52-57F5637BC48F}" srcOrd="0" destOrd="0" presId="urn:microsoft.com/office/officeart/2018/2/layout/IconCircleList"/>
    <dgm:cxn modelId="{F0404A1B-EA32-456C-B8D2-20B0C179C61C}" type="presOf" srcId="{E5AB6A93-6C29-43D7-8268-545B7DF9D592}" destId="{734AE4F5-27C1-4B16-BEDE-6CF3696C357F}" srcOrd="0" destOrd="0" presId="urn:microsoft.com/office/officeart/2018/2/layout/IconCircleList"/>
    <dgm:cxn modelId="{95920642-A369-42E1-B60E-C1D45D5E5C0B}" srcId="{71994E5D-4152-4E47-8FE2-F38C91B4516C}" destId="{DA27C6A6-ED07-474E-BB68-04984EC809AA}" srcOrd="2" destOrd="0" parTransId="{94424584-9FEC-473B-BC0D-E69E67E8D598}" sibTransId="{27E2F30D-20CA-471C-BEDF-853852504A69}"/>
    <dgm:cxn modelId="{9D818A68-5077-4179-915A-A4CE4BE4D6AB}" srcId="{71994E5D-4152-4E47-8FE2-F38C91B4516C}" destId="{E5AB6A93-6C29-43D7-8268-545B7DF9D592}" srcOrd="1" destOrd="0" parTransId="{01FE7816-839C-4AAB-B9D7-E4B7F609F1D4}" sibTransId="{D0EF8C95-1C7D-459E-8297-7C2364616B1B}"/>
    <dgm:cxn modelId="{E3B23849-4B89-46C5-83AC-489BB49EFDF8}" srcId="{71994E5D-4152-4E47-8FE2-F38C91B4516C}" destId="{93D5DABB-EFA1-48CD-870F-5C36ECAB34F2}" srcOrd="0" destOrd="0" parTransId="{4066A55E-3FBF-4DD3-8B9B-9F6FECBB0047}" sibTransId="{B0D00C61-CFF8-4318-8F75-C7440450B96D}"/>
    <dgm:cxn modelId="{1B089976-0ECB-46DF-8AB9-7818C483E9D8}" type="presOf" srcId="{0AE97E22-85A6-4F87-81CF-FCB082AA2A7E}" destId="{C7BB21FB-F068-480C-BE23-51FDD575EF9E}" srcOrd="0" destOrd="0" presId="urn:microsoft.com/office/officeart/2018/2/layout/IconCircleList"/>
    <dgm:cxn modelId="{1F21B4E5-8269-40DB-8D47-F7C8B68E2E21}" type="presOf" srcId="{27E2F30D-20CA-471C-BEDF-853852504A69}" destId="{70B27F0B-B3BF-4A30-8DB0-C3A5386AB40A}" srcOrd="0" destOrd="0" presId="urn:microsoft.com/office/officeart/2018/2/layout/IconCircleList"/>
    <dgm:cxn modelId="{033930E8-D536-4371-BB67-AFAC81839F26}" type="presOf" srcId="{B0D00C61-CFF8-4318-8F75-C7440450B96D}" destId="{0CBB2852-0654-4181-B39D-50832586D254}" srcOrd="0" destOrd="0" presId="urn:microsoft.com/office/officeart/2018/2/layout/IconCircleList"/>
    <dgm:cxn modelId="{32C32DE9-048D-4C41-ADA4-E93DE2EBDFAE}" srcId="{71994E5D-4152-4E47-8FE2-F38C91B4516C}" destId="{0AE97E22-85A6-4F87-81CF-FCB082AA2A7E}" srcOrd="3" destOrd="0" parTransId="{A1CDB369-9AA0-42B1-A79E-A1CFDC2FD81A}" sibTransId="{C916D84B-EFAD-4E17-923B-57BFCFA954DA}"/>
    <dgm:cxn modelId="{6D214DEB-95D4-4458-B0BE-16D1AE1D777D}" type="presOf" srcId="{DA27C6A6-ED07-474E-BB68-04984EC809AA}" destId="{A4D9E6E2-BC85-410B-B305-212F3ACEC484}" srcOrd="0" destOrd="0" presId="urn:microsoft.com/office/officeart/2018/2/layout/IconCircleList"/>
    <dgm:cxn modelId="{BCBD38EF-C689-4C61-A348-767A61E6B7D6}" type="presOf" srcId="{D0EF8C95-1C7D-459E-8297-7C2364616B1B}" destId="{E48DCF49-ED48-4FE5-ABAA-7E1DD46F63B4}" srcOrd="0" destOrd="0" presId="urn:microsoft.com/office/officeart/2018/2/layout/IconCircleList"/>
    <dgm:cxn modelId="{D3AB9FF7-F7D2-4100-9700-3478492F8E08}" type="presParOf" srcId="{0C40AFF3-108F-407A-9C52-57F5637BC48F}" destId="{C2E82A60-DBE9-455B-BDCB-E2BC1A53AB28}" srcOrd="0" destOrd="0" presId="urn:microsoft.com/office/officeart/2018/2/layout/IconCircleList"/>
    <dgm:cxn modelId="{6B3B6698-487D-4DD6-B862-EF7AAA7AAB61}" type="presParOf" srcId="{C2E82A60-DBE9-455B-BDCB-E2BC1A53AB28}" destId="{7E07AD99-D88B-4836-8130-D136A395400E}" srcOrd="0" destOrd="0" presId="urn:microsoft.com/office/officeart/2018/2/layout/IconCircleList"/>
    <dgm:cxn modelId="{F9771B58-7C8F-4052-AD2E-1DF3C819F637}" type="presParOf" srcId="{7E07AD99-D88B-4836-8130-D136A395400E}" destId="{A10DAFCD-7C37-4E14-AC5D-D65DF1347847}" srcOrd="0" destOrd="0" presId="urn:microsoft.com/office/officeart/2018/2/layout/IconCircleList"/>
    <dgm:cxn modelId="{1087783E-E4A2-48CB-BB4F-2FC148385D14}" type="presParOf" srcId="{7E07AD99-D88B-4836-8130-D136A395400E}" destId="{465AD1E5-8721-453D-B6AC-5D3866FB1D9B}" srcOrd="1" destOrd="0" presId="urn:microsoft.com/office/officeart/2018/2/layout/IconCircleList"/>
    <dgm:cxn modelId="{96591BB4-6663-4FAF-94E2-4FE1162F08CB}" type="presParOf" srcId="{7E07AD99-D88B-4836-8130-D136A395400E}" destId="{A5EA7EE8-05A1-4284-9631-BBCEE5C0E2F7}" srcOrd="2" destOrd="0" presId="urn:microsoft.com/office/officeart/2018/2/layout/IconCircleList"/>
    <dgm:cxn modelId="{2EC42EE8-E2CF-4BCF-9C2C-64B0BD20E25D}" type="presParOf" srcId="{7E07AD99-D88B-4836-8130-D136A395400E}" destId="{6621710B-DF41-44AF-87C6-E2209618FB61}" srcOrd="3" destOrd="0" presId="urn:microsoft.com/office/officeart/2018/2/layout/IconCircleList"/>
    <dgm:cxn modelId="{7F72F180-D2D8-4E64-B97D-600080061B8F}" type="presParOf" srcId="{C2E82A60-DBE9-455B-BDCB-E2BC1A53AB28}" destId="{0CBB2852-0654-4181-B39D-50832586D254}" srcOrd="1" destOrd="0" presId="urn:microsoft.com/office/officeart/2018/2/layout/IconCircleList"/>
    <dgm:cxn modelId="{A9D8CDA8-A8FC-473A-AAD9-E1BF2BC17257}" type="presParOf" srcId="{C2E82A60-DBE9-455B-BDCB-E2BC1A53AB28}" destId="{BC2D2657-C031-45BB-9703-71C0934B2CD8}" srcOrd="2" destOrd="0" presId="urn:microsoft.com/office/officeart/2018/2/layout/IconCircleList"/>
    <dgm:cxn modelId="{EEA346DD-7CB6-407B-BA2B-B1455F877D90}" type="presParOf" srcId="{BC2D2657-C031-45BB-9703-71C0934B2CD8}" destId="{CAF9BA9D-6286-4ECA-97AD-55361FE12171}" srcOrd="0" destOrd="0" presId="urn:microsoft.com/office/officeart/2018/2/layout/IconCircleList"/>
    <dgm:cxn modelId="{3996A1AB-F82D-4E09-B5A7-9E76B0F9E0F5}" type="presParOf" srcId="{BC2D2657-C031-45BB-9703-71C0934B2CD8}" destId="{B77277B3-6AEC-4D0D-AE4E-191AC89702B9}" srcOrd="1" destOrd="0" presId="urn:microsoft.com/office/officeart/2018/2/layout/IconCircleList"/>
    <dgm:cxn modelId="{DC0E100E-E797-426C-AF8C-9C5B19F7E2BD}" type="presParOf" srcId="{BC2D2657-C031-45BB-9703-71C0934B2CD8}" destId="{BD36A7E4-D5BB-4345-8742-04DA5CBAC580}" srcOrd="2" destOrd="0" presId="urn:microsoft.com/office/officeart/2018/2/layout/IconCircleList"/>
    <dgm:cxn modelId="{ADEE5686-C4F9-426E-9081-3119C7E70D5F}" type="presParOf" srcId="{BC2D2657-C031-45BB-9703-71C0934B2CD8}" destId="{734AE4F5-27C1-4B16-BEDE-6CF3696C357F}" srcOrd="3" destOrd="0" presId="urn:microsoft.com/office/officeart/2018/2/layout/IconCircleList"/>
    <dgm:cxn modelId="{2B7BA756-94A0-4467-95C4-F8E9BB9C961E}" type="presParOf" srcId="{C2E82A60-DBE9-455B-BDCB-E2BC1A53AB28}" destId="{E48DCF49-ED48-4FE5-ABAA-7E1DD46F63B4}" srcOrd="3" destOrd="0" presId="urn:microsoft.com/office/officeart/2018/2/layout/IconCircleList"/>
    <dgm:cxn modelId="{94187F14-8243-42E3-8567-B348A089E204}" type="presParOf" srcId="{C2E82A60-DBE9-455B-BDCB-E2BC1A53AB28}" destId="{E75F81E3-BBAD-4D98-84FA-F57F617D5F11}" srcOrd="4" destOrd="0" presId="urn:microsoft.com/office/officeart/2018/2/layout/IconCircleList"/>
    <dgm:cxn modelId="{5A4700BF-BE2A-428C-9C5A-EFFA01DB6A1C}" type="presParOf" srcId="{E75F81E3-BBAD-4D98-84FA-F57F617D5F11}" destId="{47040197-8B9D-4081-A310-7540798927FA}" srcOrd="0" destOrd="0" presId="urn:microsoft.com/office/officeart/2018/2/layout/IconCircleList"/>
    <dgm:cxn modelId="{9A207D98-7AA0-4B79-BB2B-DA18791EDEA3}" type="presParOf" srcId="{E75F81E3-BBAD-4D98-84FA-F57F617D5F11}" destId="{A3CBFA72-4005-45EB-BC2B-3E42D5C0CAF5}" srcOrd="1" destOrd="0" presId="urn:microsoft.com/office/officeart/2018/2/layout/IconCircleList"/>
    <dgm:cxn modelId="{1C8D9837-02DA-4DBA-849B-0B59733398CB}" type="presParOf" srcId="{E75F81E3-BBAD-4D98-84FA-F57F617D5F11}" destId="{D3E3BEDC-3FBF-4E63-9D91-BEC871BCBDD2}" srcOrd="2" destOrd="0" presId="urn:microsoft.com/office/officeart/2018/2/layout/IconCircleList"/>
    <dgm:cxn modelId="{1AA215AC-C944-4394-8D98-922A394A7E6B}" type="presParOf" srcId="{E75F81E3-BBAD-4D98-84FA-F57F617D5F11}" destId="{A4D9E6E2-BC85-410B-B305-212F3ACEC484}" srcOrd="3" destOrd="0" presId="urn:microsoft.com/office/officeart/2018/2/layout/IconCircleList"/>
    <dgm:cxn modelId="{227C7CD1-2A18-40AE-BC18-58CD4F1190A2}" type="presParOf" srcId="{C2E82A60-DBE9-455B-BDCB-E2BC1A53AB28}" destId="{70B27F0B-B3BF-4A30-8DB0-C3A5386AB40A}" srcOrd="5" destOrd="0" presId="urn:microsoft.com/office/officeart/2018/2/layout/IconCircleList"/>
    <dgm:cxn modelId="{AC23DC41-58C2-4AD6-AF42-C6D2433E04C1}" type="presParOf" srcId="{C2E82A60-DBE9-455B-BDCB-E2BC1A53AB28}" destId="{6D7C80C9-8FB7-47F9-8D66-061DB3383A33}" srcOrd="6" destOrd="0" presId="urn:microsoft.com/office/officeart/2018/2/layout/IconCircleList"/>
    <dgm:cxn modelId="{F8F4B436-FB3E-4B52-B33F-12DFB7F76FC8}" type="presParOf" srcId="{6D7C80C9-8FB7-47F9-8D66-061DB3383A33}" destId="{975BC753-F551-4910-B05C-BCC509E50661}" srcOrd="0" destOrd="0" presId="urn:microsoft.com/office/officeart/2018/2/layout/IconCircleList"/>
    <dgm:cxn modelId="{F318AF47-904B-407F-8E46-2B37C5AF9BF8}" type="presParOf" srcId="{6D7C80C9-8FB7-47F9-8D66-061DB3383A33}" destId="{53DA5484-9060-4DCE-B70F-F817C3166B5B}" srcOrd="1" destOrd="0" presId="urn:microsoft.com/office/officeart/2018/2/layout/IconCircleList"/>
    <dgm:cxn modelId="{A37ABCF3-19C3-43DC-AA75-7D217BAA4D9D}" type="presParOf" srcId="{6D7C80C9-8FB7-47F9-8D66-061DB3383A33}" destId="{9D1F6881-6E3B-4D01-8AA4-E263FBAB42E7}" srcOrd="2" destOrd="0" presId="urn:microsoft.com/office/officeart/2018/2/layout/IconCircleList"/>
    <dgm:cxn modelId="{E51B3FA7-9320-43C2-AD79-49DB748535DE}" type="presParOf" srcId="{6D7C80C9-8FB7-47F9-8D66-061DB3383A33}" destId="{C7BB21FB-F068-480C-BE23-51FDD575EF9E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8.xml><?xml version="1.0" encoding="utf-8"?>
<dgm:dataModel xmlns:dgm="http://schemas.openxmlformats.org/drawingml/2006/diagram" xmlns:a="http://schemas.openxmlformats.org/drawingml/2006/main">
  <dgm:ptLst>
    <dgm:pt modelId="{7FD7BCBD-B99E-48FB-900C-A3C92EA875A1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2ED9445-71FB-4CC7-B7B1-B529226F0B64}">
      <dgm:prSet custT="1"/>
      <dgm:spPr/>
      <dgm:t>
        <a:bodyPr/>
        <a:lstStyle/>
        <a:p>
          <a:r>
            <a:rPr lang="pt-BR" sz="1600" dirty="0">
              <a:solidFill>
                <a:schemeClr val="bg2">
                  <a:lumMod val="25000"/>
                </a:schemeClr>
              </a:solidFill>
            </a:rPr>
            <a:t>Mudanças na Arquitetura de Aplicações Web: Evolução para APIs REST, uso de JSON/XML, </a:t>
          </a:r>
          <a:r>
            <a:rPr lang="pt-BR" sz="1600" dirty="0" err="1">
              <a:solidFill>
                <a:schemeClr val="bg2">
                  <a:lumMod val="25000"/>
                </a:schemeClr>
              </a:solidFill>
            </a:rPr>
            <a:t>JavaScript</a:t>
          </a:r>
          <a:r>
            <a:rPr lang="pt-BR" sz="1600" dirty="0">
              <a:solidFill>
                <a:schemeClr val="bg2">
                  <a:lumMod val="25000"/>
                </a:schemeClr>
              </a:solidFill>
            </a:rPr>
            <a:t> no navegador e frameworks SPA.</a:t>
          </a:r>
          <a:endParaRPr lang="en-US" sz="1600" dirty="0">
            <a:solidFill>
              <a:schemeClr val="bg2">
                <a:lumMod val="25000"/>
              </a:schemeClr>
            </a:solidFill>
          </a:endParaRPr>
        </a:p>
      </dgm:t>
    </dgm:pt>
    <dgm:pt modelId="{F1AC8597-1862-46DF-878C-41634EDFE4FF}" type="parTrans" cxnId="{81D63BA7-50D2-44A7-AB1F-CB5D30295A77}">
      <dgm:prSet/>
      <dgm:spPr/>
      <dgm:t>
        <a:bodyPr/>
        <a:lstStyle/>
        <a:p>
          <a:endParaRPr lang="en-US">
            <a:solidFill>
              <a:schemeClr val="bg2">
                <a:lumMod val="25000"/>
              </a:schemeClr>
            </a:solidFill>
          </a:endParaRPr>
        </a:p>
      </dgm:t>
    </dgm:pt>
    <dgm:pt modelId="{42DAA283-9E78-4B27-8CB4-6F29DD01AC04}" type="sibTrans" cxnId="{81D63BA7-50D2-44A7-AB1F-CB5D30295A77}">
      <dgm:prSet/>
      <dgm:spPr/>
      <dgm:t>
        <a:bodyPr/>
        <a:lstStyle/>
        <a:p>
          <a:endParaRPr lang="en-US">
            <a:solidFill>
              <a:schemeClr val="bg2">
                <a:lumMod val="25000"/>
              </a:schemeClr>
            </a:solidFill>
          </a:endParaRPr>
        </a:p>
      </dgm:t>
    </dgm:pt>
    <dgm:pt modelId="{0C81848E-5EAF-4D7C-B721-EE16E78770E8}">
      <dgm:prSet custT="1"/>
      <dgm:spPr/>
      <dgm:t>
        <a:bodyPr/>
        <a:lstStyle/>
        <a:p>
          <a:r>
            <a:rPr lang="pt-BR" sz="1600" dirty="0">
              <a:solidFill>
                <a:schemeClr val="bg2">
                  <a:lumMod val="25000"/>
                </a:schemeClr>
              </a:solidFill>
            </a:rPr>
            <a:t>Componentes Típicos de uma Aplicação Web Moderna: API REST, JSON/XML, </a:t>
          </a:r>
          <a:r>
            <a:rPr lang="pt-BR" sz="1600" dirty="0" err="1">
              <a:solidFill>
                <a:schemeClr val="bg2">
                  <a:lumMod val="25000"/>
                </a:schemeClr>
              </a:solidFill>
            </a:rPr>
            <a:t>JavaScript</a:t>
          </a:r>
          <a:r>
            <a:rPr lang="pt-BR" sz="1600" dirty="0">
              <a:solidFill>
                <a:schemeClr val="bg2">
                  <a:lumMod val="25000"/>
                </a:schemeClr>
              </a:solidFill>
            </a:rPr>
            <a:t>, Frameworks SPA, autenticação, servidores web, bancos de dados e armazenamento de dados do lado do cliente.</a:t>
          </a:r>
          <a:endParaRPr lang="en-US" sz="1600" dirty="0">
            <a:solidFill>
              <a:schemeClr val="bg2">
                <a:lumMod val="25000"/>
              </a:schemeClr>
            </a:solidFill>
          </a:endParaRPr>
        </a:p>
      </dgm:t>
    </dgm:pt>
    <dgm:pt modelId="{D2F4870B-432D-4A59-A750-C2DB2F15E5CF}" type="parTrans" cxnId="{D289E4DE-BEC3-4C0B-B7C9-7FEC56269C7C}">
      <dgm:prSet/>
      <dgm:spPr/>
      <dgm:t>
        <a:bodyPr/>
        <a:lstStyle/>
        <a:p>
          <a:endParaRPr lang="en-US">
            <a:solidFill>
              <a:schemeClr val="bg2">
                <a:lumMod val="25000"/>
              </a:schemeClr>
            </a:solidFill>
          </a:endParaRPr>
        </a:p>
      </dgm:t>
    </dgm:pt>
    <dgm:pt modelId="{A37ECF17-4079-4CFB-B00C-BC114B6EEDBD}" type="sibTrans" cxnId="{D289E4DE-BEC3-4C0B-B7C9-7FEC56269C7C}">
      <dgm:prSet/>
      <dgm:spPr/>
      <dgm:t>
        <a:bodyPr/>
        <a:lstStyle/>
        <a:p>
          <a:endParaRPr lang="en-US">
            <a:solidFill>
              <a:schemeClr val="bg2">
                <a:lumMod val="25000"/>
              </a:schemeClr>
            </a:solidFill>
          </a:endParaRPr>
        </a:p>
      </dgm:t>
    </dgm:pt>
    <dgm:pt modelId="{BCB201D7-6784-4F3B-BF82-9CB461A90A67}">
      <dgm:prSet custT="1"/>
      <dgm:spPr/>
      <dgm:t>
        <a:bodyPr/>
        <a:lstStyle/>
        <a:p>
          <a:r>
            <a:rPr lang="pt-BR" sz="1600" dirty="0">
              <a:solidFill>
                <a:schemeClr val="bg2">
                  <a:lumMod val="25000"/>
                </a:schemeClr>
              </a:solidFill>
            </a:rPr>
            <a:t>Características do REST: Independência de tecnologia do cliente, sem estado (</a:t>
          </a:r>
          <a:r>
            <a:rPr lang="pt-BR" sz="1600" dirty="0" err="1">
              <a:solidFill>
                <a:schemeClr val="bg2">
                  <a:lumMod val="25000"/>
                </a:schemeClr>
              </a:solidFill>
            </a:rPr>
            <a:t>stateless</a:t>
          </a:r>
          <a:r>
            <a:rPr lang="pt-BR" sz="1600" dirty="0">
              <a:solidFill>
                <a:schemeClr val="bg2">
                  <a:lumMod val="25000"/>
                </a:schemeClr>
              </a:solidFill>
            </a:rPr>
            <a:t>) e suporte para cache, mapeando ações HTTP para recursos do servidor.</a:t>
          </a:r>
          <a:endParaRPr lang="en-US" sz="1600" dirty="0">
            <a:solidFill>
              <a:schemeClr val="bg2">
                <a:lumMod val="25000"/>
              </a:schemeClr>
            </a:solidFill>
          </a:endParaRPr>
        </a:p>
      </dgm:t>
    </dgm:pt>
    <dgm:pt modelId="{25277D6A-E08C-4505-A2F3-347DDAC9D9BE}" type="parTrans" cxnId="{7CD2A4B9-E93D-4241-89B1-63DB1F3858A6}">
      <dgm:prSet/>
      <dgm:spPr/>
      <dgm:t>
        <a:bodyPr/>
        <a:lstStyle/>
        <a:p>
          <a:endParaRPr lang="en-US">
            <a:solidFill>
              <a:schemeClr val="bg2">
                <a:lumMod val="25000"/>
              </a:schemeClr>
            </a:solidFill>
          </a:endParaRPr>
        </a:p>
      </dgm:t>
    </dgm:pt>
    <dgm:pt modelId="{DEFDA4C4-01B2-4A5E-8D26-F348079015CF}" type="sibTrans" cxnId="{7CD2A4B9-E93D-4241-89B1-63DB1F3858A6}">
      <dgm:prSet/>
      <dgm:spPr/>
      <dgm:t>
        <a:bodyPr/>
        <a:lstStyle/>
        <a:p>
          <a:endParaRPr lang="en-US">
            <a:solidFill>
              <a:schemeClr val="bg2">
                <a:lumMod val="25000"/>
              </a:schemeClr>
            </a:solidFill>
          </a:endParaRPr>
        </a:p>
      </dgm:t>
    </dgm:pt>
    <dgm:pt modelId="{396E95D2-434D-4DC3-8D49-111FC9AB72E7}">
      <dgm:prSet custT="1"/>
      <dgm:spPr/>
      <dgm:t>
        <a:bodyPr/>
        <a:lstStyle/>
        <a:p>
          <a:r>
            <a:rPr lang="pt-BR" sz="1600" dirty="0">
              <a:solidFill>
                <a:schemeClr val="bg2">
                  <a:lumMod val="25000"/>
                </a:schemeClr>
              </a:solidFill>
            </a:rPr>
            <a:t>Uso de Comandos HTTP: REST utiliza comandos HTTP como GET, POST, PUT, e outros além de GET e POST.</a:t>
          </a:r>
          <a:endParaRPr lang="en-US" sz="1600" dirty="0">
            <a:solidFill>
              <a:schemeClr val="bg2">
                <a:lumMod val="25000"/>
              </a:schemeClr>
            </a:solidFill>
          </a:endParaRPr>
        </a:p>
      </dgm:t>
    </dgm:pt>
    <dgm:pt modelId="{45E778C6-8916-4B80-8A6A-EADB089112F4}" type="parTrans" cxnId="{BA56960A-C20C-4172-8EF8-2B9D6BA50093}">
      <dgm:prSet/>
      <dgm:spPr/>
      <dgm:t>
        <a:bodyPr/>
        <a:lstStyle/>
        <a:p>
          <a:endParaRPr lang="en-US">
            <a:solidFill>
              <a:schemeClr val="bg2">
                <a:lumMod val="25000"/>
              </a:schemeClr>
            </a:solidFill>
          </a:endParaRPr>
        </a:p>
      </dgm:t>
    </dgm:pt>
    <dgm:pt modelId="{285F453D-72BE-4C7A-AEA0-9D496CD3CD6B}" type="sibTrans" cxnId="{BA56960A-C20C-4172-8EF8-2B9D6BA50093}">
      <dgm:prSet/>
      <dgm:spPr/>
      <dgm:t>
        <a:bodyPr/>
        <a:lstStyle/>
        <a:p>
          <a:endParaRPr lang="en-US">
            <a:solidFill>
              <a:schemeClr val="bg2">
                <a:lumMod val="25000"/>
              </a:schemeClr>
            </a:solidFill>
          </a:endParaRPr>
        </a:p>
      </dgm:t>
    </dgm:pt>
    <dgm:pt modelId="{E315ED55-75F1-4955-8C34-CA93119A1B22}" type="pres">
      <dgm:prSet presAssocID="{7FD7BCBD-B99E-48FB-900C-A3C92EA875A1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AB2AD05D-FC44-4AA5-8B84-9A6786379CF9}" type="pres">
      <dgm:prSet presAssocID="{02ED9445-71FB-4CC7-B7B1-B529226F0B64}" presName="hierRoot1" presStyleCnt="0"/>
      <dgm:spPr/>
    </dgm:pt>
    <dgm:pt modelId="{E598F617-507D-4BED-8338-3CB927F401A0}" type="pres">
      <dgm:prSet presAssocID="{02ED9445-71FB-4CC7-B7B1-B529226F0B64}" presName="composite" presStyleCnt="0"/>
      <dgm:spPr/>
    </dgm:pt>
    <dgm:pt modelId="{D823E727-1D23-4957-8FB7-85F71E4DF525}" type="pres">
      <dgm:prSet presAssocID="{02ED9445-71FB-4CC7-B7B1-B529226F0B64}" presName="background" presStyleLbl="node0" presStyleIdx="0" presStyleCnt="4"/>
      <dgm:spPr>
        <a:solidFill>
          <a:schemeClr val="accent3"/>
        </a:solidFill>
      </dgm:spPr>
    </dgm:pt>
    <dgm:pt modelId="{2D7FFEB2-F529-4324-8E0C-63228226CF86}" type="pres">
      <dgm:prSet presAssocID="{02ED9445-71FB-4CC7-B7B1-B529226F0B64}" presName="text" presStyleLbl="fgAcc0" presStyleIdx="0" presStyleCnt="4" custScaleX="177971" custScaleY="355051">
        <dgm:presLayoutVars>
          <dgm:chPref val="3"/>
        </dgm:presLayoutVars>
      </dgm:prSet>
      <dgm:spPr/>
    </dgm:pt>
    <dgm:pt modelId="{4B698ABA-A1BB-4417-82EA-4A8393CBBFBA}" type="pres">
      <dgm:prSet presAssocID="{02ED9445-71FB-4CC7-B7B1-B529226F0B64}" presName="hierChild2" presStyleCnt="0"/>
      <dgm:spPr/>
    </dgm:pt>
    <dgm:pt modelId="{18FC7EAB-F99C-4CB8-AE82-9D0C74C65AC8}" type="pres">
      <dgm:prSet presAssocID="{0C81848E-5EAF-4D7C-B721-EE16E78770E8}" presName="hierRoot1" presStyleCnt="0"/>
      <dgm:spPr/>
    </dgm:pt>
    <dgm:pt modelId="{39418A83-EEA2-4E9B-9A84-3F81027D4DC7}" type="pres">
      <dgm:prSet presAssocID="{0C81848E-5EAF-4D7C-B721-EE16E78770E8}" presName="composite" presStyleCnt="0"/>
      <dgm:spPr/>
    </dgm:pt>
    <dgm:pt modelId="{7C410380-4A8D-4C6D-A90E-0CB6A9A5D969}" type="pres">
      <dgm:prSet presAssocID="{0C81848E-5EAF-4D7C-B721-EE16E78770E8}" presName="background" presStyleLbl="node0" presStyleIdx="1" presStyleCnt="4"/>
      <dgm:spPr>
        <a:solidFill>
          <a:schemeClr val="accent3"/>
        </a:solidFill>
      </dgm:spPr>
    </dgm:pt>
    <dgm:pt modelId="{657ED5F8-5FCF-463C-A923-A0BF9F87C749}" type="pres">
      <dgm:prSet presAssocID="{0C81848E-5EAF-4D7C-B721-EE16E78770E8}" presName="text" presStyleLbl="fgAcc0" presStyleIdx="1" presStyleCnt="4" custScaleX="177971" custScaleY="355051">
        <dgm:presLayoutVars>
          <dgm:chPref val="3"/>
        </dgm:presLayoutVars>
      </dgm:prSet>
      <dgm:spPr/>
    </dgm:pt>
    <dgm:pt modelId="{BE943FA8-51B7-4080-B2A8-8633A1D0EF15}" type="pres">
      <dgm:prSet presAssocID="{0C81848E-5EAF-4D7C-B721-EE16E78770E8}" presName="hierChild2" presStyleCnt="0"/>
      <dgm:spPr/>
    </dgm:pt>
    <dgm:pt modelId="{44540619-2BC5-4D24-AC8D-35FDC8F71DC6}" type="pres">
      <dgm:prSet presAssocID="{BCB201D7-6784-4F3B-BF82-9CB461A90A67}" presName="hierRoot1" presStyleCnt="0"/>
      <dgm:spPr/>
    </dgm:pt>
    <dgm:pt modelId="{62DB04D1-65C7-4C04-A8F2-15D7F2255B7E}" type="pres">
      <dgm:prSet presAssocID="{BCB201D7-6784-4F3B-BF82-9CB461A90A67}" presName="composite" presStyleCnt="0"/>
      <dgm:spPr/>
    </dgm:pt>
    <dgm:pt modelId="{CE8931CD-7CC7-4B04-BB80-43406FDDD18E}" type="pres">
      <dgm:prSet presAssocID="{BCB201D7-6784-4F3B-BF82-9CB461A90A67}" presName="background" presStyleLbl="node0" presStyleIdx="2" presStyleCnt="4"/>
      <dgm:spPr>
        <a:solidFill>
          <a:schemeClr val="accent3"/>
        </a:solidFill>
      </dgm:spPr>
    </dgm:pt>
    <dgm:pt modelId="{AC2F19EB-2867-4369-A266-B6BA16D103FC}" type="pres">
      <dgm:prSet presAssocID="{BCB201D7-6784-4F3B-BF82-9CB461A90A67}" presName="text" presStyleLbl="fgAcc0" presStyleIdx="2" presStyleCnt="4" custScaleX="177971" custScaleY="355051">
        <dgm:presLayoutVars>
          <dgm:chPref val="3"/>
        </dgm:presLayoutVars>
      </dgm:prSet>
      <dgm:spPr/>
    </dgm:pt>
    <dgm:pt modelId="{15A1E393-4AE8-431B-9B63-B9D6E4C5B2C7}" type="pres">
      <dgm:prSet presAssocID="{BCB201D7-6784-4F3B-BF82-9CB461A90A67}" presName="hierChild2" presStyleCnt="0"/>
      <dgm:spPr/>
    </dgm:pt>
    <dgm:pt modelId="{21CF77F8-05A4-4670-A0FA-88A1A79E3626}" type="pres">
      <dgm:prSet presAssocID="{396E95D2-434D-4DC3-8D49-111FC9AB72E7}" presName="hierRoot1" presStyleCnt="0"/>
      <dgm:spPr/>
    </dgm:pt>
    <dgm:pt modelId="{587A33BF-FD93-404D-B44F-D3C174D3A187}" type="pres">
      <dgm:prSet presAssocID="{396E95D2-434D-4DC3-8D49-111FC9AB72E7}" presName="composite" presStyleCnt="0"/>
      <dgm:spPr/>
    </dgm:pt>
    <dgm:pt modelId="{E80D3F62-4C11-407D-91C2-1B516B0388EF}" type="pres">
      <dgm:prSet presAssocID="{396E95D2-434D-4DC3-8D49-111FC9AB72E7}" presName="background" presStyleLbl="node0" presStyleIdx="3" presStyleCnt="4"/>
      <dgm:spPr>
        <a:solidFill>
          <a:schemeClr val="accent3"/>
        </a:solidFill>
      </dgm:spPr>
    </dgm:pt>
    <dgm:pt modelId="{51088C17-005E-4F0F-9D6C-E3CF6A2230BE}" type="pres">
      <dgm:prSet presAssocID="{396E95D2-434D-4DC3-8D49-111FC9AB72E7}" presName="text" presStyleLbl="fgAcc0" presStyleIdx="3" presStyleCnt="4" custScaleX="177971" custScaleY="355051">
        <dgm:presLayoutVars>
          <dgm:chPref val="3"/>
        </dgm:presLayoutVars>
      </dgm:prSet>
      <dgm:spPr/>
    </dgm:pt>
    <dgm:pt modelId="{7D9B7565-5CB9-4CA3-98D0-C02786503504}" type="pres">
      <dgm:prSet presAssocID="{396E95D2-434D-4DC3-8D49-111FC9AB72E7}" presName="hierChild2" presStyleCnt="0"/>
      <dgm:spPr/>
    </dgm:pt>
  </dgm:ptLst>
  <dgm:cxnLst>
    <dgm:cxn modelId="{5B869301-AF02-4D7D-8408-805757FE1685}" type="presOf" srcId="{02ED9445-71FB-4CC7-B7B1-B529226F0B64}" destId="{2D7FFEB2-F529-4324-8E0C-63228226CF86}" srcOrd="0" destOrd="0" presId="urn:microsoft.com/office/officeart/2005/8/layout/hierarchy1"/>
    <dgm:cxn modelId="{BA56960A-C20C-4172-8EF8-2B9D6BA50093}" srcId="{7FD7BCBD-B99E-48FB-900C-A3C92EA875A1}" destId="{396E95D2-434D-4DC3-8D49-111FC9AB72E7}" srcOrd="3" destOrd="0" parTransId="{45E778C6-8916-4B80-8A6A-EADB089112F4}" sibTransId="{285F453D-72BE-4C7A-AEA0-9D496CD3CD6B}"/>
    <dgm:cxn modelId="{8D955B48-E3F7-4095-B5D5-CCC24720ADB9}" type="presOf" srcId="{0C81848E-5EAF-4D7C-B721-EE16E78770E8}" destId="{657ED5F8-5FCF-463C-A923-A0BF9F87C749}" srcOrd="0" destOrd="0" presId="urn:microsoft.com/office/officeart/2005/8/layout/hierarchy1"/>
    <dgm:cxn modelId="{C8312276-70CB-4AC1-A949-B4FE9D432F19}" type="presOf" srcId="{BCB201D7-6784-4F3B-BF82-9CB461A90A67}" destId="{AC2F19EB-2867-4369-A266-B6BA16D103FC}" srcOrd="0" destOrd="0" presId="urn:microsoft.com/office/officeart/2005/8/layout/hierarchy1"/>
    <dgm:cxn modelId="{0027A578-6F91-4B15-A3B6-935F96D9CBA2}" type="presOf" srcId="{7FD7BCBD-B99E-48FB-900C-A3C92EA875A1}" destId="{E315ED55-75F1-4955-8C34-CA93119A1B22}" srcOrd="0" destOrd="0" presId="urn:microsoft.com/office/officeart/2005/8/layout/hierarchy1"/>
    <dgm:cxn modelId="{68B72D97-1BC6-42FD-9CA3-774264F94CB1}" type="presOf" srcId="{396E95D2-434D-4DC3-8D49-111FC9AB72E7}" destId="{51088C17-005E-4F0F-9D6C-E3CF6A2230BE}" srcOrd="0" destOrd="0" presId="urn:microsoft.com/office/officeart/2005/8/layout/hierarchy1"/>
    <dgm:cxn modelId="{81D63BA7-50D2-44A7-AB1F-CB5D30295A77}" srcId="{7FD7BCBD-B99E-48FB-900C-A3C92EA875A1}" destId="{02ED9445-71FB-4CC7-B7B1-B529226F0B64}" srcOrd="0" destOrd="0" parTransId="{F1AC8597-1862-46DF-878C-41634EDFE4FF}" sibTransId="{42DAA283-9E78-4B27-8CB4-6F29DD01AC04}"/>
    <dgm:cxn modelId="{7CD2A4B9-E93D-4241-89B1-63DB1F3858A6}" srcId="{7FD7BCBD-B99E-48FB-900C-A3C92EA875A1}" destId="{BCB201D7-6784-4F3B-BF82-9CB461A90A67}" srcOrd="2" destOrd="0" parTransId="{25277D6A-E08C-4505-A2F3-347DDAC9D9BE}" sibTransId="{DEFDA4C4-01B2-4A5E-8D26-F348079015CF}"/>
    <dgm:cxn modelId="{D289E4DE-BEC3-4C0B-B7C9-7FEC56269C7C}" srcId="{7FD7BCBD-B99E-48FB-900C-A3C92EA875A1}" destId="{0C81848E-5EAF-4D7C-B721-EE16E78770E8}" srcOrd="1" destOrd="0" parTransId="{D2F4870B-432D-4A59-A750-C2DB2F15E5CF}" sibTransId="{A37ECF17-4079-4CFB-B00C-BC114B6EEDBD}"/>
    <dgm:cxn modelId="{8A0C2D40-0D34-4932-B0EF-BA63BB85EE61}" type="presParOf" srcId="{E315ED55-75F1-4955-8C34-CA93119A1B22}" destId="{AB2AD05D-FC44-4AA5-8B84-9A6786379CF9}" srcOrd="0" destOrd="0" presId="urn:microsoft.com/office/officeart/2005/8/layout/hierarchy1"/>
    <dgm:cxn modelId="{4019ECD4-69A4-4405-BABA-83B261DEC861}" type="presParOf" srcId="{AB2AD05D-FC44-4AA5-8B84-9A6786379CF9}" destId="{E598F617-507D-4BED-8338-3CB927F401A0}" srcOrd="0" destOrd="0" presId="urn:microsoft.com/office/officeart/2005/8/layout/hierarchy1"/>
    <dgm:cxn modelId="{A6C91C24-223F-4E92-8080-E1170BDF895A}" type="presParOf" srcId="{E598F617-507D-4BED-8338-3CB927F401A0}" destId="{D823E727-1D23-4957-8FB7-85F71E4DF525}" srcOrd="0" destOrd="0" presId="urn:microsoft.com/office/officeart/2005/8/layout/hierarchy1"/>
    <dgm:cxn modelId="{121E2147-58E4-462B-A540-9A03981B0F73}" type="presParOf" srcId="{E598F617-507D-4BED-8338-3CB927F401A0}" destId="{2D7FFEB2-F529-4324-8E0C-63228226CF86}" srcOrd="1" destOrd="0" presId="urn:microsoft.com/office/officeart/2005/8/layout/hierarchy1"/>
    <dgm:cxn modelId="{E4248CAC-E425-412E-B649-322F0CD5C4C1}" type="presParOf" srcId="{AB2AD05D-FC44-4AA5-8B84-9A6786379CF9}" destId="{4B698ABA-A1BB-4417-82EA-4A8393CBBFBA}" srcOrd="1" destOrd="0" presId="urn:microsoft.com/office/officeart/2005/8/layout/hierarchy1"/>
    <dgm:cxn modelId="{6B7C99F3-F8DC-41E5-9F48-83A87276E58D}" type="presParOf" srcId="{E315ED55-75F1-4955-8C34-CA93119A1B22}" destId="{18FC7EAB-F99C-4CB8-AE82-9D0C74C65AC8}" srcOrd="1" destOrd="0" presId="urn:microsoft.com/office/officeart/2005/8/layout/hierarchy1"/>
    <dgm:cxn modelId="{B1B1A729-D311-4DAF-A410-13052D1357E3}" type="presParOf" srcId="{18FC7EAB-F99C-4CB8-AE82-9D0C74C65AC8}" destId="{39418A83-EEA2-4E9B-9A84-3F81027D4DC7}" srcOrd="0" destOrd="0" presId="urn:microsoft.com/office/officeart/2005/8/layout/hierarchy1"/>
    <dgm:cxn modelId="{0DD24BCF-44C0-4A70-948E-A6D59E3241C4}" type="presParOf" srcId="{39418A83-EEA2-4E9B-9A84-3F81027D4DC7}" destId="{7C410380-4A8D-4C6D-A90E-0CB6A9A5D969}" srcOrd="0" destOrd="0" presId="urn:microsoft.com/office/officeart/2005/8/layout/hierarchy1"/>
    <dgm:cxn modelId="{0C5D9C11-E3E5-4A73-9FEF-B77D4FEEFC1B}" type="presParOf" srcId="{39418A83-EEA2-4E9B-9A84-3F81027D4DC7}" destId="{657ED5F8-5FCF-463C-A923-A0BF9F87C749}" srcOrd="1" destOrd="0" presId="urn:microsoft.com/office/officeart/2005/8/layout/hierarchy1"/>
    <dgm:cxn modelId="{461211BD-F4C3-4618-922C-36E903756150}" type="presParOf" srcId="{18FC7EAB-F99C-4CB8-AE82-9D0C74C65AC8}" destId="{BE943FA8-51B7-4080-B2A8-8633A1D0EF15}" srcOrd="1" destOrd="0" presId="urn:microsoft.com/office/officeart/2005/8/layout/hierarchy1"/>
    <dgm:cxn modelId="{1BB30523-5F54-4101-8F58-27BF98D0752B}" type="presParOf" srcId="{E315ED55-75F1-4955-8C34-CA93119A1B22}" destId="{44540619-2BC5-4D24-AC8D-35FDC8F71DC6}" srcOrd="2" destOrd="0" presId="urn:microsoft.com/office/officeart/2005/8/layout/hierarchy1"/>
    <dgm:cxn modelId="{961AB404-DF5B-4F6A-98F8-F3DC88C659D9}" type="presParOf" srcId="{44540619-2BC5-4D24-AC8D-35FDC8F71DC6}" destId="{62DB04D1-65C7-4C04-A8F2-15D7F2255B7E}" srcOrd="0" destOrd="0" presId="urn:microsoft.com/office/officeart/2005/8/layout/hierarchy1"/>
    <dgm:cxn modelId="{2886A429-915E-43B9-A122-BEB140E828E8}" type="presParOf" srcId="{62DB04D1-65C7-4C04-A8F2-15D7F2255B7E}" destId="{CE8931CD-7CC7-4B04-BB80-43406FDDD18E}" srcOrd="0" destOrd="0" presId="urn:microsoft.com/office/officeart/2005/8/layout/hierarchy1"/>
    <dgm:cxn modelId="{23AA87E4-3ED8-4BC6-8DBF-D1B7CDCDB635}" type="presParOf" srcId="{62DB04D1-65C7-4C04-A8F2-15D7F2255B7E}" destId="{AC2F19EB-2867-4369-A266-B6BA16D103FC}" srcOrd="1" destOrd="0" presId="urn:microsoft.com/office/officeart/2005/8/layout/hierarchy1"/>
    <dgm:cxn modelId="{65CB5C34-3A5C-40D2-80D4-42F45BFEDFC8}" type="presParOf" srcId="{44540619-2BC5-4D24-AC8D-35FDC8F71DC6}" destId="{15A1E393-4AE8-431B-9B63-B9D6E4C5B2C7}" srcOrd="1" destOrd="0" presId="urn:microsoft.com/office/officeart/2005/8/layout/hierarchy1"/>
    <dgm:cxn modelId="{BCE89F43-4524-4BB6-9112-A2106A62E7CD}" type="presParOf" srcId="{E315ED55-75F1-4955-8C34-CA93119A1B22}" destId="{21CF77F8-05A4-4670-A0FA-88A1A79E3626}" srcOrd="3" destOrd="0" presId="urn:microsoft.com/office/officeart/2005/8/layout/hierarchy1"/>
    <dgm:cxn modelId="{FBB7C785-0D0E-414F-B5EB-8CBCF326094E}" type="presParOf" srcId="{21CF77F8-05A4-4670-A0FA-88A1A79E3626}" destId="{587A33BF-FD93-404D-B44F-D3C174D3A187}" srcOrd="0" destOrd="0" presId="urn:microsoft.com/office/officeart/2005/8/layout/hierarchy1"/>
    <dgm:cxn modelId="{FB083B8A-230D-4E7F-9FB1-1FDB872F5F71}" type="presParOf" srcId="{587A33BF-FD93-404D-B44F-D3C174D3A187}" destId="{E80D3F62-4C11-407D-91C2-1B516B0388EF}" srcOrd="0" destOrd="0" presId="urn:microsoft.com/office/officeart/2005/8/layout/hierarchy1"/>
    <dgm:cxn modelId="{74E2CDCC-E728-44A4-8482-23FFE87B434F}" type="presParOf" srcId="{587A33BF-FD93-404D-B44F-D3C174D3A187}" destId="{51088C17-005E-4F0F-9D6C-E3CF6A2230BE}" srcOrd="1" destOrd="0" presId="urn:microsoft.com/office/officeart/2005/8/layout/hierarchy1"/>
    <dgm:cxn modelId="{A2016855-DA52-4885-B22A-E2D906C1A28F}" type="presParOf" srcId="{21CF77F8-05A4-4670-A0FA-88A1A79E3626}" destId="{7D9B7565-5CB9-4CA3-98D0-C02786503504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9.xml><?xml version="1.0" encoding="utf-8"?>
<dgm:dataModel xmlns:dgm="http://schemas.openxmlformats.org/drawingml/2006/diagram" xmlns:a="http://schemas.openxmlformats.org/drawingml/2006/main">
  <dgm:ptLst>
    <dgm:pt modelId="{FFDAAF35-1F7A-454B-9E86-2FAE65B730F7}" type="doc">
      <dgm:prSet loTypeId="urn:microsoft.com/office/officeart/2005/8/layout/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A395611-B920-463C-BE92-397F035E20F6}">
      <dgm:prSet custT="1"/>
      <dgm:spPr>
        <a:solidFill>
          <a:schemeClr val="accent3"/>
        </a:solidFill>
      </dgm:spPr>
      <dgm:t>
        <a:bodyPr/>
        <a:lstStyle/>
        <a:p>
          <a:r>
            <a:rPr lang="pt-BR" sz="1800" b="1" dirty="0">
              <a:solidFill>
                <a:schemeClr val="bg2">
                  <a:lumMod val="25000"/>
                </a:schemeClr>
              </a:solidFill>
            </a:rPr>
            <a:t>Desafio "Login #1 Basic Login": </a:t>
          </a:r>
          <a:r>
            <a:rPr lang="pt-BR" sz="1800" dirty="0">
              <a:solidFill>
                <a:schemeClr val="bg2">
                  <a:lumMod val="25000"/>
                </a:schemeClr>
              </a:solidFill>
            </a:rPr>
            <a:t>Testes com pares de login/senha revelam vulnerabilidade de injeção de SQL.</a:t>
          </a:r>
          <a:endParaRPr lang="en-US" sz="1800" dirty="0">
            <a:solidFill>
              <a:schemeClr val="bg2">
                <a:lumMod val="25000"/>
              </a:schemeClr>
            </a:solidFill>
          </a:endParaRPr>
        </a:p>
      </dgm:t>
    </dgm:pt>
    <dgm:pt modelId="{FBF1A79A-B15B-405E-8EA5-5A45D527F02E}" type="parTrans" cxnId="{8D3B03F1-6904-4ABC-AE6A-4F921AEC61ED}">
      <dgm:prSet/>
      <dgm:spPr/>
      <dgm:t>
        <a:bodyPr/>
        <a:lstStyle/>
        <a:p>
          <a:endParaRPr lang="en-US" sz="1800"/>
        </a:p>
      </dgm:t>
    </dgm:pt>
    <dgm:pt modelId="{4D41B027-B502-4B67-8C20-1DACF27C1150}" type="sibTrans" cxnId="{8D3B03F1-6904-4ABC-AE6A-4F921AEC61ED}">
      <dgm:prSet custT="1"/>
      <dgm:spPr>
        <a:solidFill>
          <a:schemeClr val="tx1"/>
        </a:solidFill>
      </dgm:spPr>
      <dgm:t>
        <a:bodyPr/>
        <a:lstStyle/>
        <a:p>
          <a:endParaRPr lang="en-US" sz="1800"/>
        </a:p>
      </dgm:t>
    </dgm:pt>
    <dgm:pt modelId="{709D868A-F2BD-4393-BB0E-60488576E1C7}">
      <dgm:prSet custT="1"/>
      <dgm:spPr>
        <a:solidFill>
          <a:schemeClr val="accent3"/>
        </a:solidFill>
      </dgm:spPr>
      <dgm:t>
        <a:bodyPr/>
        <a:lstStyle/>
        <a:p>
          <a:r>
            <a:rPr lang="pt-BR" sz="1800" b="1" dirty="0">
              <a:solidFill>
                <a:schemeClr val="bg2">
                  <a:lumMod val="25000"/>
                </a:schemeClr>
              </a:solidFill>
            </a:rPr>
            <a:t>Desafio "Login #2 </a:t>
          </a:r>
          <a:r>
            <a:rPr lang="pt-BR" sz="1800" b="1" dirty="0" err="1">
              <a:solidFill>
                <a:schemeClr val="bg2">
                  <a:lumMod val="25000"/>
                </a:schemeClr>
              </a:solidFill>
            </a:rPr>
            <a:t>JavaScript</a:t>
          </a:r>
          <a:r>
            <a:rPr lang="pt-BR" sz="1800" b="1" dirty="0">
              <a:solidFill>
                <a:schemeClr val="bg2">
                  <a:lumMod val="25000"/>
                </a:schemeClr>
              </a:solidFill>
            </a:rPr>
            <a:t> </a:t>
          </a:r>
          <a:r>
            <a:rPr lang="pt-BR" sz="1800" b="1" dirty="0" err="1">
              <a:solidFill>
                <a:schemeClr val="bg2">
                  <a:lumMod val="25000"/>
                </a:schemeClr>
              </a:solidFill>
            </a:rPr>
            <a:t>Validation</a:t>
          </a:r>
          <a:r>
            <a:rPr lang="pt-BR" sz="1800" b="1" dirty="0">
              <a:solidFill>
                <a:schemeClr val="bg2">
                  <a:lumMod val="25000"/>
                </a:schemeClr>
              </a:solidFill>
            </a:rPr>
            <a:t>": </a:t>
          </a:r>
          <a:r>
            <a:rPr lang="pt-BR" sz="1800" dirty="0">
              <a:solidFill>
                <a:schemeClr val="bg2">
                  <a:lumMod val="25000"/>
                </a:schemeClr>
              </a:solidFill>
            </a:rPr>
            <a:t>Restrição de caracteres especiais na senha dificulta a injeção de SQL.</a:t>
          </a:r>
          <a:endParaRPr lang="en-US" sz="1800" dirty="0">
            <a:solidFill>
              <a:schemeClr val="bg2">
                <a:lumMod val="25000"/>
              </a:schemeClr>
            </a:solidFill>
          </a:endParaRPr>
        </a:p>
      </dgm:t>
    </dgm:pt>
    <dgm:pt modelId="{6AD20FB8-8A52-40E5-A59A-B54A028E4B83}" type="parTrans" cxnId="{F736F41C-F977-4492-989D-E4F63E0CDEA3}">
      <dgm:prSet/>
      <dgm:spPr/>
      <dgm:t>
        <a:bodyPr/>
        <a:lstStyle/>
        <a:p>
          <a:endParaRPr lang="en-US" sz="1800"/>
        </a:p>
      </dgm:t>
    </dgm:pt>
    <dgm:pt modelId="{2E20C10F-7442-4142-91DA-5BAEC461C036}" type="sibTrans" cxnId="{F736F41C-F977-4492-989D-E4F63E0CDEA3}">
      <dgm:prSet custT="1"/>
      <dgm:spPr>
        <a:solidFill>
          <a:schemeClr val="tx1"/>
        </a:solidFill>
      </dgm:spPr>
      <dgm:t>
        <a:bodyPr/>
        <a:lstStyle/>
        <a:p>
          <a:endParaRPr lang="en-US" sz="1800"/>
        </a:p>
      </dgm:t>
    </dgm:pt>
    <dgm:pt modelId="{26A13B23-DE94-435C-9D34-E9E7BDCAF066}">
      <dgm:prSet custT="1"/>
      <dgm:spPr>
        <a:solidFill>
          <a:schemeClr val="accent3"/>
        </a:solidFill>
      </dgm:spPr>
      <dgm:t>
        <a:bodyPr/>
        <a:lstStyle/>
        <a:p>
          <a:r>
            <a:rPr lang="pt-BR" sz="1800" b="1" dirty="0">
              <a:solidFill>
                <a:schemeClr val="bg2">
                  <a:lumMod val="25000"/>
                </a:schemeClr>
              </a:solidFill>
            </a:rPr>
            <a:t>Soluções Possíveis: </a:t>
          </a:r>
          <a:r>
            <a:rPr lang="pt-BR" sz="1800" dirty="0">
              <a:solidFill>
                <a:schemeClr val="bg2">
                  <a:lumMod val="25000"/>
                </a:schemeClr>
              </a:solidFill>
            </a:rPr>
            <a:t>Uso de ferramentas como </a:t>
          </a:r>
          <a:r>
            <a:rPr lang="pt-BR" sz="1800" dirty="0" err="1">
              <a:solidFill>
                <a:schemeClr val="bg2">
                  <a:lumMod val="25000"/>
                </a:schemeClr>
              </a:solidFill>
            </a:rPr>
            <a:t>Burp</a:t>
          </a:r>
          <a:r>
            <a:rPr lang="pt-BR" sz="1800" dirty="0">
              <a:solidFill>
                <a:schemeClr val="bg2">
                  <a:lumMod val="25000"/>
                </a:schemeClr>
              </a:solidFill>
            </a:rPr>
            <a:t> </a:t>
          </a:r>
          <a:r>
            <a:rPr lang="pt-BR" sz="1800" dirty="0" err="1">
              <a:solidFill>
                <a:schemeClr val="bg2">
                  <a:lumMod val="25000"/>
                </a:schemeClr>
              </a:solidFill>
            </a:rPr>
            <a:t>Suite</a:t>
          </a:r>
          <a:r>
            <a:rPr lang="pt-BR" sz="1800" dirty="0">
              <a:solidFill>
                <a:schemeClr val="bg2">
                  <a:lumMod val="25000"/>
                </a:schemeClr>
              </a:solidFill>
            </a:rPr>
            <a:t> para interceptar e modificar requisições, contornando validações de </a:t>
          </a:r>
          <a:r>
            <a:rPr lang="pt-BR" sz="1800" dirty="0" err="1">
              <a:solidFill>
                <a:schemeClr val="bg2">
                  <a:lumMod val="25000"/>
                </a:schemeClr>
              </a:solidFill>
            </a:rPr>
            <a:t>JavaScript</a:t>
          </a:r>
          <a:r>
            <a:rPr lang="pt-BR" sz="1800" dirty="0">
              <a:solidFill>
                <a:schemeClr val="bg2">
                  <a:lumMod val="25000"/>
                </a:schemeClr>
              </a:solidFill>
            </a:rPr>
            <a:t>.</a:t>
          </a:r>
          <a:endParaRPr lang="en-US" sz="1800" dirty="0">
            <a:solidFill>
              <a:schemeClr val="bg2">
                <a:lumMod val="25000"/>
              </a:schemeClr>
            </a:solidFill>
          </a:endParaRPr>
        </a:p>
      </dgm:t>
    </dgm:pt>
    <dgm:pt modelId="{F66F8800-93EA-4E57-B5BA-DFCD88283021}" type="parTrans" cxnId="{C046F7AC-FE04-4A94-9497-B6710A01E45A}">
      <dgm:prSet/>
      <dgm:spPr/>
      <dgm:t>
        <a:bodyPr/>
        <a:lstStyle/>
        <a:p>
          <a:endParaRPr lang="en-US" sz="1800"/>
        </a:p>
      </dgm:t>
    </dgm:pt>
    <dgm:pt modelId="{FD64FB0C-6A3C-4A5D-8857-7525497F9E69}" type="sibTrans" cxnId="{C046F7AC-FE04-4A94-9497-B6710A01E45A}">
      <dgm:prSet/>
      <dgm:spPr/>
      <dgm:t>
        <a:bodyPr/>
        <a:lstStyle/>
        <a:p>
          <a:endParaRPr lang="en-US" sz="1800"/>
        </a:p>
      </dgm:t>
    </dgm:pt>
    <dgm:pt modelId="{764D5143-4BC5-433D-8AC6-D831EA211E60}" type="pres">
      <dgm:prSet presAssocID="{FFDAAF35-1F7A-454B-9E86-2FAE65B730F7}" presName="diagram" presStyleCnt="0">
        <dgm:presLayoutVars>
          <dgm:dir/>
          <dgm:resizeHandles val="exact"/>
        </dgm:presLayoutVars>
      </dgm:prSet>
      <dgm:spPr/>
    </dgm:pt>
    <dgm:pt modelId="{C7D537AE-9EC7-4FB5-90F3-341DA35A86B0}" type="pres">
      <dgm:prSet presAssocID="{1A395611-B920-463C-BE92-397F035E20F6}" presName="node" presStyleLbl="node1" presStyleIdx="0" presStyleCnt="3" custScaleY="155253">
        <dgm:presLayoutVars>
          <dgm:bulletEnabled val="1"/>
        </dgm:presLayoutVars>
      </dgm:prSet>
      <dgm:spPr/>
    </dgm:pt>
    <dgm:pt modelId="{D5FC7940-3736-445A-A8DB-619FE41FFEFC}" type="pres">
      <dgm:prSet presAssocID="{4D41B027-B502-4B67-8C20-1DACF27C1150}" presName="sibTrans" presStyleLbl="sibTrans2D1" presStyleIdx="0" presStyleCnt="2"/>
      <dgm:spPr/>
    </dgm:pt>
    <dgm:pt modelId="{B05376C9-7CD1-4EE9-909B-6DCD69A2DDD3}" type="pres">
      <dgm:prSet presAssocID="{4D41B027-B502-4B67-8C20-1DACF27C1150}" presName="connectorText" presStyleLbl="sibTrans2D1" presStyleIdx="0" presStyleCnt="2"/>
      <dgm:spPr/>
    </dgm:pt>
    <dgm:pt modelId="{69BBC5CF-F7A0-41AC-8D52-C75EF1A873BD}" type="pres">
      <dgm:prSet presAssocID="{709D868A-F2BD-4393-BB0E-60488576E1C7}" presName="node" presStyleLbl="node1" presStyleIdx="1" presStyleCnt="3" custScaleY="155253">
        <dgm:presLayoutVars>
          <dgm:bulletEnabled val="1"/>
        </dgm:presLayoutVars>
      </dgm:prSet>
      <dgm:spPr/>
    </dgm:pt>
    <dgm:pt modelId="{B198B8CB-2506-41CA-B79F-8A6EF0B3EBC8}" type="pres">
      <dgm:prSet presAssocID="{2E20C10F-7442-4142-91DA-5BAEC461C036}" presName="sibTrans" presStyleLbl="sibTrans2D1" presStyleIdx="1" presStyleCnt="2"/>
      <dgm:spPr/>
    </dgm:pt>
    <dgm:pt modelId="{CB0144A5-DCD0-4CC5-BA23-E3D4500AD30F}" type="pres">
      <dgm:prSet presAssocID="{2E20C10F-7442-4142-91DA-5BAEC461C036}" presName="connectorText" presStyleLbl="sibTrans2D1" presStyleIdx="1" presStyleCnt="2"/>
      <dgm:spPr/>
    </dgm:pt>
    <dgm:pt modelId="{76C1725E-3361-4ABE-91B0-68F117595E49}" type="pres">
      <dgm:prSet presAssocID="{26A13B23-DE94-435C-9D34-E9E7BDCAF066}" presName="node" presStyleLbl="node1" presStyleIdx="2" presStyleCnt="3" custScaleY="155253">
        <dgm:presLayoutVars>
          <dgm:bulletEnabled val="1"/>
        </dgm:presLayoutVars>
      </dgm:prSet>
      <dgm:spPr/>
    </dgm:pt>
  </dgm:ptLst>
  <dgm:cxnLst>
    <dgm:cxn modelId="{F736F41C-F977-4492-989D-E4F63E0CDEA3}" srcId="{FFDAAF35-1F7A-454B-9E86-2FAE65B730F7}" destId="{709D868A-F2BD-4393-BB0E-60488576E1C7}" srcOrd="1" destOrd="0" parTransId="{6AD20FB8-8A52-40E5-A59A-B54A028E4B83}" sibTransId="{2E20C10F-7442-4142-91DA-5BAEC461C036}"/>
    <dgm:cxn modelId="{054CFC28-EACA-46DE-95D2-938AA75861A4}" type="presOf" srcId="{709D868A-F2BD-4393-BB0E-60488576E1C7}" destId="{69BBC5CF-F7A0-41AC-8D52-C75EF1A873BD}" srcOrd="0" destOrd="0" presId="urn:microsoft.com/office/officeart/2005/8/layout/process5"/>
    <dgm:cxn modelId="{D32DC53E-F330-41A7-9A0A-8458033094B5}" type="presOf" srcId="{2E20C10F-7442-4142-91DA-5BAEC461C036}" destId="{B198B8CB-2506-41CA-B79F-8A6EF0B3EBC8}" srcOrd="0" destOrd="0" presId="urn:microsoft.com/office/officeart/2005/8/layout/process5"/>
    <dgm:cxn modelId="{3A8D0F6B-1AA3-443C-A6FC-EFA89B4E7A38}" type="presOf" srcId="{FFDAAF35-1F7A-454B-9E86-2FAE65B730F7}" destId="{764D5143-4BC5-433D-8AC6-D831EA211E60}" srcOrd="0" destOrd="0" presId="urn:microsoft.com/office/officeart/2005/8/layout/process5"/>
    <dgm:cxn modelId="{7AC0047F-CBB5-406C-9522-119D1B80B6E6}" type="presOf" srcId="{4D41B027-B502-4B67-8C20-1DACF27C1150}" destId="{B05376C9-7CD1-4EE9-909B-6DCD69A2DDD3}" srcOrd="1" destOrd="0" presId="urn:microsoft.com/office/officeart/2005/8/layout/process5"/>
    <dgm:cxn modelId="{57EB5993-421D-4B63-8F16-A291FC16A298}" type="presOf" srcId="{1A395611-B920-463C-BE92-397F035E20F6}" destId="{C7D537AE-9EC7-4FB5-90F3-341DA35A86B0}" srcOrd="0" destOrd="0" presId="urn:microsoft.com/office/officeart/2005/8/layout/process5"/>
    <dgm:cxn modelId="{4C5EAE97-3BAC-4A92-9531-BB695F184776}" type="presOf" srcId="{26A13B23-DE94-435C-9D34-E9E7BDCAF066}" destId="{76C1725E-3361-4ABE-91B0-68F117595E49}" srcOrd="0" destOrd="0" presId="urn:microsoft.com/office/officeart/2005/8/layout/process5"/>
    <dgm:cxn modelId="{C046F7AC-FE04-4A94-9497-B6710A01E45A}" srcId="{FFDAAF35-1F7A-454B-9E86-2FAE65B730F7}" destId="{26A13B23-DE94-435C-9D34-E9E7BDCAF066}" srcOrd="2" destOrd="0" parTransId="{F66F8800-93EA-4E57-B5BA-DFCD88283021}" sibTransId="{FD64FB0C-6A3C-4A5D-8857-7525497F9E69}"/>
    <dgm:cxn modelId="{FBAE06D5-06F1-48BC-922E-8B24100508CB}" type="presOf" srcId="{2E20C10F-7442-4142-91DA-5BAEC461C036}" destId="{CB0144A5-DCD0-4CC5-BA23-E3D4500AD30F}" srcOrd="1" destOrd="0" presId="urn:microsoft.com/office/officeart/2005/8/layout/process5"/>
    <dgm:cxn modelId="{8D3B03F1-6904-4ABC-AE6A-4F921AEC61ED}" srcId="{FFDAAF35-1F7A-454B-9E86-2FAE65B730F7}" destId="{1A395611-B920-463C-BE92-397F035E20F6}" srcOrd="0" destOrd="0" parTransId="{FBF1A79A-B15B-405E-8EA5-5A45D527F02E}" sibTransId="{4D41B027-B502-4B67-8C20-1DACF27C1150}"/>
    <dgm:cxn modelId="{F8D75BF8-35D1-4E4C-A94B-BCB3ED5B9BD2}" type="presOf" srcId="{4D41B027-B502-4B67-8C20-1DACF27C1150}" destId="{D5FC7940-3736-445A-A8DB-619FE41FFEFC}" srcOrd="0" destOrd="0" presId="urn:microsoft.com/office/officeart/2005/8/layout/process5"/>
    <dgm:cxn modelId="{7CDF4F1F-0388-47F1-8563-7687865CF77D}" type="presParOf" srcId="{764D5143-4BC5-433D-8AC6-D831EA211E60}" destId="{C7D537AE-9EC7-4FB5-90F3-341DA35A86B0}" srcOrd="0" destOrd="0" presId="urn:microsoft.com/office/officeart/2005/8/layout/process5"/>
    <dgm:cxn modelId="{0348AEE5-F9DF-41A4-A918-F8E37C8BAB8E}" type="presParOf" srcId="{764D5143-4BC5-433D-8AC6-D831EA211E60}" destId="{D5FC7940-3736-445A-A8DB-619FE41FFEFC}" srcOrd="1" destOrd="0" presId="urn:microsoft.com/office/officeart/2005/8/layout/process5"/>
    <dgm:cxn modelId="{E44E2461-55E0-4EBC-AC75-B633AB79CD51}" type="presParOf" srcId="{D5FC7940-3736-445A-A8DB-619FE41FFEFC}" destId="{B05376C9-7CD1-4EE9-909B-6DCD69A2DDD3}" srcOrd="0" destOrd="0" presId="urn:microsoft.com/office/officeart/2005/8/layout/process5"/>
    <dgm:cxn modelId="{2F745C8D-CC84-4CAB-AADF-DE265A32FBCB}" type="presParOf" srcId="{764D5143-4BC5-433D-8AC6-D831EA211E60}" destId="{69BBC5CF-F7A0-41AC-8D52-C75EF1A873BD}" srcOrd="2" destOrd="0" presId="urn:microsoft.com/office/officeart/2005/8/layout/process5"/>
    <dgm:cxn modelId="{ED6E1291-B3E3-4CCC-B030-E4E4E88863AB}" type="presParOf" srcId="{764D5143-4BC5-433D-8AC6-D831EA211E60}" destId="{B198B8CB-2506-41CA-B79F-8A6EF0B3EBC8}" srcOrd="3" destOrd="0" presId="urn:microsoft.com/office/officeart/2005/8/layout/process5"/>
    <dgm:cxn modelId="{38BC8CC3-674A-4081-8657-36F6735DB148}" type="presParOf" srcId="{B198B8CB-2506-41CA-B79F-8A6EF0B3EBC8}" destId="{CB0144A5-DCD0-4CC5-BA23-E3D4500AD30F}" srcOrd="0" destOrd="0" presId="urn:microsoft.com/office/officeart/2005/8/layout/process5"/>
    <dgm:cxn modelId="{D10F1C5C-5880-429E-BDD2-A59F5DD49667}" type="presParOf" srcId="{764D5143-4BC5-433D-8AC6-D831EA211E60}" destId="{76C1725E-3361-4ABE-91B0-68F117595E49}" srcOrd="4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11BBB93-4847-4746-9E35-7D0AA68ED8C2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2E87DEE-CD26-4FCE-92D5-885AC3C520D5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pt-BR" sz="1600" b="1" dirty="0">
              <a:solidFill>
                <a:schemeClr val="bg2">
                  <a:lumMod val="25000"/>
                </a:schemeClr>
              </a:solidFill>
            </a:rPr>
            <a:t>Segurança Cibernética: </a:t>
          </a:r>
          <a:r>
            <a:rPr lang="pt-BR" sz="1600" dirty="0">
              <a:solidFill>
                <a:schemeClr val="bg2">
                  <a:lumMod val="25000"/>
                </a:schemeClr>
              </a:solidFill>
            </a:rPr>
            <a:t>Medidas para preservar a confidencialidade, integridade e disponibilidade da informação no ciberespaço.</a:t>
          </a:r>
          <a:endParaRPr lang="en-US" sz="1600" dirty="0">
            <a:solidFill>
              <a:schemeClr val="bg2">
                <a:lumMod val="25000"/>
              </a:schemeClr>
            </a:solidFill>
          </a:endParaRPr>
        </a:p>
      </dgm:t>
    </dgm:pt>
    <dgm:pt modelId="{8F1711FF-79D0-4A5E-BF1B-A15E72B6F4BF}" type="parTrans" cxnId="{56460E5A-7D2D-4940-83B3-E51E69259FAD}">
      <dgm:prSet/>
      <dgm:spPr/>
      <dgm:t>
        <a:bodyPr/>
        <a:lstStyle/>
        <a:p>
          <a:endParaRPr lang="en-US" sz="1600">
            <a:solidFill>
              <a:schemeClr val="bg2">
                <a:lumMod val="25000"/>
              </a:schemeClr>
            </a:solidFill>
          </a:endParaRPr>
        </a:p>
      </dgm:t>
    </dgm:pt>
    <dgm:pt modelId="{D6AD715B-9674-45D5-8EA7-F63AA4F77DB1}" type="sibTrans" cxnId="{56460E5A-7D2D-4940-83B3-E51E69259FAD}">
      <dgm:prSet/>
      <dgm:spPr/>
      <dgm:t>
        <a:bodyPr/>
        <a:lstStyle/>
        <a:p>
          <a:endParaRPr lang="en-US" sz="1600">
            <a:solidFill>
              <a:schemeClr val="bg2">
                <a:lumMod val="25000"/>
              </a:schemeClr>
            </a:solidFill>
          </a:endParaRPr>
        </a:p>
      </dgm:t>
    </dgm:pt>
    <dgm:pt modelId="{24CF375F-2BEB-4806-A819-4BAE32546623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pt-BR" sz="1600" b="1" dirty="0">
              <a:solidFill>
                <a:schemeClr val="bg2">
                  <a:lumMod val="25000"/>
                </a:schemeClr>
              </a:solidFill>
            </a:rPr>
            <a:t>Ciberespaço: </a:t>
          </a:r>
          <a:r>
            <a:rPr lang="pt-BR" sz="1600" dirty="0">
              <a:solidFill>
                <a:schemeClr val="bg2">
                  <a:lumMod val="25000"/>
                </a:schemeClr>
              </a:solidFill>
            </a:rPr>
            <a:t>Ambiente resultante da interação de pessoas, softwares e serviços na Internet.</a:t>
          </a:r>
          <a:endParaRPr lang="en-US" sz="1600" dirty="0">
            <a:solidFill>
              <a:schemeClr val="bg2">
                <a:lumMod val="25000"/>
              </a:schemeClr>
            </a:solidFill>
          </a:endParaRPr>
        </a:p>
      </dgm:t>
    </dgm:pt>
    <dgm:pt modelId="{D2EAAF12-2707-4366-B27B-135FD9102713}" type="parTrans" cxnId="{2D4CC332-86D5-4C81-B270-23C1395599FE}">
      <dgm:prSet/>
      <dgm:spPr/>
      <dgm:t>
        <a:bodyPr/>
        <a:lstStyle/>
        <a:p>
          <a:endParaRPr lang="en-US" sz="1600">
            <a:solidFill>
              <a:schemeClr val="bg2">
                <a:lumMod val="25000"/>
              </a:schemeClr>
            </a:solidFill>
          </a:endParaRPr>
        </a:p>
      </dgm:t>
    </dgm:pt>
    <dgm:pt modelId="{8E56014B-644E-4551-A586-58C02413CE25}" type="sibTrans" cxnId="{2D4CC332-86D5-4C81-B270-23C1395599FE}">
      <dgm:prSet/>
      <dgm:spPr/>
      <dgm:t>
        <a:bodyPr/>
        <a:lstStyle/>
        <a:p>
          <a:endParaRPr lang="en-US" sz="1600">
            <a:solidFill>
              <a:schemeClr val="bg2">
                <a:lumMod val="25000"/>
              </a:schemeClr>
            </a:solidFill>
          </a:endParaRPr>
        </a:p>
      </dgm:t>
    </dgm:pt>
    <dgm:pt modelId="{31A26036-D78B-4DA0-83C9-ABD3D627A4C5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pt-BR" sz="1600" b="1" dirty="0">
              <a:solidFill>
                <a:schemeClr val="bg2">
                  <a:lumMod val="25000"/>
                </a:schemeClr>
              </a:solidFill>
            </a:rPr>
            <a:t>Segurança da Informação: </a:t>
          </a:r>
          <a:r>
            <a:rPr lang="pt-BR" sz="1600" dirty="0">
              <a:solidFill>
                <a:schemeClr val="bg2">
                  <a:lumMod val="25000"/>
                </a:schemeClr>
              </a:solidFill>
            </a:rPr>
            <a:t>Assegura CID (Confidencialidade, Integridade e Disponibilidade) da informação em qualquer meio.</a:t>
          </a:r>
          <a:endParaRPr lang="en-US" sz="1600" dirty="0">
            <a:solidFill>
              <a:schemeClr val="bg2">
                <a:lumMod val="25000"/>
              </a:schemeClr>
            </a:solidFill>
          </a:endParaRPr>
        </a:p>
      </dgm:t>
    </dgm:pt>
    <dgm:pt modelId="{D4EA97D6-AB89-4B04-A8D4-37E0743F3A3D}" type="parTrans" cxnId="{C87AB7DE-CEB4-4F34-A23C-20474F77E716}">
      <dgm:prSet/>
      <dgm:spPr/>
      <dgm:t>
        <a:bodyPr/>
        <a:lstStyle/>
        <a:p>
          <a:endParaRPr lang="en-US" sz="1600">
            <a:solidFill>
              <a:schemeClr val="bg2">
                <a:lumMod val="25000"/>
              </a:schemeClr>
            </a:solidFill>
          </a:endParaRPr>
        </a:p>
      </dgm:t>
    </dgm:pt>
    <dgm:pt modelId="{18036EED-3982-4AE2-BE2A-93611A5B8307}" type="sibTrans" cxnId="{C87AB7DE-CEB4-4F34-A23C-20474F77E716}">
      <dgm:prSet/>
      <dgm:spPr/>
      <dgm:t>
        <a:bodyPr/>
        <a:lstStyle/>
        <a:p>
          <a:endParaRPr lang="en-US" sz="1600">
            <a:solidFill>
              <a:schemeClr val="bg2">
                <a:lumMod val="25000"/>
              </a:schemeClr>
            </a:solidFill>
          </a:endParaRPr>
        </a:p>
      </dgm:t>
    </dgm:pt>
    <dgm:pt modelId="{AAAEA9C2-0381-48CE-A63D-C4201228F00B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pt-BR" sz="1600" b="1" dirty="0">
              <a:solidFill>
                <a:schemeClr val="bg2">
                  <a:lumMod val="25000"/>
                </a:schemeClr>
              </a:solidFill>
            </a:rPr>
            <a:t>Exemplo de diferença: </a:t>
          </a:r>
          <a:r>
            <a:rPr lang="pt-BR" sz="1600" dirty="0">
              <a:solidFill>
                <a:schemeClr val="bg2">
                  <a:lumMod val="25000"/>
                </a:schemeClr>
              </a:solidFill>
            </a:rPr>
            <a:t>Informação em carta vs. Informação confidencial armazenada em ativos de TI.</a:t>
          </a:r>
          <a:endParaRPr lang="en-US" sz="1600" dirty="0">
            <a:solidFill>
              <a:schemeClr val="bg2">
                <a:lumMod val="25000"/>
              </a:schemeClr>
            </a:solidFill>
          </a:endParaRPr>
        </a:p>
      </dgm:t>
    </dgm:pt>
    <dgm:pt modelId="{C68EEED7-CE15-4B97-A1D7-1BA3A6C1512D}" type="parTrans" cxnId="{572C1D5F-20CF-4E18-996A-1FC5F0A53550}">
      <dgm:prSet/>
      <dgm:spPr/>
      <dgm:t>
        <a:bodyPr/>
        <a:lstStyle/>
        <a:p>
          <a:endParaRPr lang="en-US" sz="1600">
            <a:solidFill>
              <a:schemeClr val="bg2">
                <a:lumMod val="25000"/>
              </a:schemeClr>
            </a:solidFill>
          </a:endParaRPr>
        </a:p>
      </dgm:t>
    </dgm:pt>
    <dgm:pt modelId="{D77CE8A5-D5BB-4CFB-B3CE-0E5817815815}" type="sibTrans" cxnId="{572C1D5F-20CF-4E18-996A-1FC5F0A53550}">
      <dgm:prSet/>
      <dgm:spPr/>
      <dgm:t>
        <a:bodyPr/>
        <a:lstStyle/>
        <a:p>
          <a:endParaRPr lang="en-US" sz="1600">
            <a:solidFill>
              <a:schemeClr val="bg2">
                <a:lumMod val="25000"/>
              </a:schemeClr>
            </a:solidFill>
          </a:endParaRPr>
        </a:p>
      </dgm:t>
    </dgm:pt>
    <dgm:pt modelId="{E06BE2F0-8370-4C18-9ADB-7BF409925CFE}" type="pres">
      <dgm:prSet presAssocID="{B11BBB93-4847-4746-9E35-7D0AA68ED8C2}" presName="root" presStyleCnt="0">
        <dgm:presLayoutVars>
          <dgm:dir/>
          <dgm:resizeHandles val="exact"/>
        </dgm:presLayoutVars>
      </dgm:prSet>
      <dgm:spPr/>
    </dgm:pt>
    <dgm:pt modelId="{D9E85DD7-51EC-47FC-9E4D-FE3EDCC7BDAA}" type="pres">
      <dgm:prSet presAssocID="{A2E87DEE-CD26-4FCE-92D5-885AC3C520D5}" presName="compNode" presStyleCnt="0"/>
      <dgm:spPr/>
    </dgm:pt>
    <dgm:pt modelId="{53B67F22-4063-494E-BA10-999062D889D6}" type="pres">
      <dgm:prSet presAssocID="{A2E87DEE-CD26-4FCE-92D5-885AC3C520D5}" presName="bgRect" presStyleLbl="bgShp" presStyleIdx="0" presStyleCnt="4"/>
      <dgm:spPr>
        <a:solidFill>
          <a:schemeClr val="accent3"/>
        </a:solidFill>
      </dgm:spPr>
    </dgm:pt>
    <dgm:pt modelId="{4C993FC8-0C62-46FE-B590-4BE0740FA507}" type="pres">
      <dgm:prSet presAssocID="{A2E87DEE-CD26-4FCE-92D5-885AC3C520D5}" presName="iconRect" presStyleLbl="node1" presStyleIdx="0" presStyleCnt="4"/>
      <dgm:spPr>
        <a:blipFill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loqueio"/>
        </a:ext>
      </dgm:extLst>
    </dgm:pt>
    <dgm:pt modelId="{5E0937AC-2561-4794-99BC-F3B33B3B9898}" type="pres">
      <dgm:prSet presAssocID="{A2E87DEE-CD26-4FCE-92D5-885AC3C520D5}" presName="spaceRect" presStyleCnt="0"/>
      <dgm:spPr/>
    </dgm:pt>
    <dgm:pt modelId="{3124852C-9779-451E-AC21-9DF21DEBA10D}" type="pres">
      <dgm:prSet presAssocID="{A2E87DEE-CD26-4FCE-92D5-885AC3C520D5}" presName="parTx" presStyleLbl="revTx" presStyleIdx="0" presStyleCnt="4">
        <dgm:presLayoutVars>
          <dgm:chMax val="0"/>
          <dgm:chPref val="0"/>
        </dgm:presLayoutVars>
      </dgm:prSet>
      <dgm:spPr/>
    </dgm:pt>
    <dgm:pt modelId="{48FD9E26-CCD3-4CCC-83E9-644A783F429C}" type="pres">
      <dgm:prSet presAssocID="{D6AD715B-9674-45D5-8EA7-F63AA4F77DB1}" presName="sibTrans" presStyleCnt="0"/>
      <dgm:spPr/>
    </dgm:pt>
    <dgm:pt modelId="{4628A36A-385F-40FC-8206-5CDBBDBED0F1}" type="pres">
      <dgm:prSet presAssocID="{24CF375F-2BEB-4806-A819-4BAE32546623}" presName="compNode" presStyleCnt="0"/>
      <dgm:spPr/>
    </dgm:pt>
    <dgm:pt modelId="{BD1334A3-5EF3-410F-923C-C9C2E8F9E8AB}" type="pres">
      <dgm:prSet presAssocID="{24CF375F-2BEB-4806-A819-4BAE32546623}" presName="bgRect" presStyleLbl="bgShp" presStyleIdx="1" presStyleCnt="4"/>
      <dgm:spPr>
        <a:solidFill>
          <a:schemeClr val="accent3"/>
        </a:solidFill>
      </dgm:spPr>
    </dgm:pt>
    <dgm:pt modelId="{1854AB4A-B98D-4EC6-82E9-6B40BD024315}" type="pres">
      <dgm:prSet presAssocID="{24CF375F-2BEB-4806-A819-4BAE32546623}" presName="iconRect" presStyleLbl="node1" presStyleIdx="1" presStyleCnt="4"/>
      <dgm:spPr>
        <a:blipFill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cessador"/>
        </a:ext>
      </dgm:extLst>
    </dgm:pt>
    <dgm:pt modelId="{3333019B-7A0A-4486-B6E1-60DC6EC06A38}" type="pres">
      <dgm:prSet presAssocID="{24CF375F-2BEB-4806-A819-4BAE32546623}" presName="spaceRect" presStyleCnt="0"/>
      <dgm:spPr/>
    </dgm:pt>
    <dgm:pt modelId="{70EBCA1D-A2E5-4C00-AE15-AEB281AFC352}" type="pres">
      <dgm:prSet presAssocID="{24CF375F-2BEB-4806-A819-4BAE32546623}" presName="parTx" presStyleLbl="revTx" presStyleIdx="1" presStyleCnt="4">
        <dgm:presLayoutVars>
          <dgm:chMax val="0"/>
          <dgm:chPref val="0"/>
        </dgm:presLayoutVars>
      </dgm:prSet>
      <dgm:spPr/>
    </dgm:pt>
    <dgm:pt modelId="{0F52A011-D1F0-4DB2-800A-13B2B74D6FCA}" type="pres">
      <dgm:prSet presAssocID="{8E56014B-644E-4551-A586-58C02413CE25}" presName="sibTrans" presStyleCnt="0"/>
      <dgm:spPr/>
    </dgm:pt>
    <dgm:pt modelId="{9DE1C33D-308D-48FF-9B51-106E8B520F52}" type="pres">
      <dgm:prSet presAssocID="{31A26036-D78B-4DA0-83C9-ABD3D627A4C5}" presName="compNode" presStyleCnt="0"/>
      <dgm:spPr/>
    </dgm:pt>
    <dgm:pt modelId="{40ACB232-712F-4931-88B1-B01CC9986CB2}" type="pres">
      <dgm:prSet presAssocID="{31A26036-D78B-4DA0-83C9-ABD3D627A4C5}" presName="bgRect" presStyleLbl="bgShp" presStyleIdx="2" presStyleCnt="4"/>
      <dgm:spPr>
        <a:solidFill>
          <a:schemeClr val="accent3"/>
        </a:solidFill>
      </dgm:spPr>
    </dgm:pt>
    <dgm:pt modelId="{D3B606C5-05C2-4AB2-85CA-C16A2F96BD33}" type="pres">
      <dgm:prSet presAssocID="{31A26036-D78B-4DA0-83C9-ABD3D627A4C5}" presName="iconRect" presStyleLbl="node1" presStyleIdx="2" presStyleCnt="4"/>
      <dgm:spPr>
        <a:blipFill>
          <a:blip xmlns:r="http://schemas.openxmlformats.org/officeDocument/2006/relationships" r:embed="rId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eguro"/>
        </a:ext>
      </dgm:extLst>
    </dgm:pt>
    <dgm:pt modelId="{7A5F77E6-A234-4455-A0EF-1D0107567C94}" type="pres">
      <dgm:prSet presAssocID="{31A26036-D78B-4DA0-83C9-ABD3D627A4C5}" presName="spaceRect" presStyleCnt="0"/>
      <dgm:spPr/>
    </dgm:pt>
    <dgm:pt modelId="{B6F6A092-6C74-47CA-BA34-725B57A631D4}" type="pres">
      <dgm:prSet presAssocID="{31A26036-D78B-4DA0-83C9-ABD3D627A4C5}" presName="parTx" presStyleLbl="revTx" presStyleIdx="2" presStyleCnt="4">
        <dgm:presLayoutVars>
          <dgm:chMax val="0"/>
          <dgm:chPref val="0"/>
        </dgm:presLayoutVars>
      </dgm:prSet>
      <dgm:spPr/>
    </dgm:pt>
    <dgm:pt modelId="{B1F7D10A-BF9E-4F71-8E91-E0185FDB3B45}" type="pres">
      <dgm:prSet presAssocID="{18036EED-3982-4AE2-BE2A-93611A5B8307}" presName="sibTrans" presStyleCnt="0"/>
      <dgm:spPr/>
    </dgm:pt>
    <dgm:pt modelId="{84645074-E433-41CA-96BD-CD6C62A818DB}" type="pres">
      <dgm:prSet presAssocID="{AAAEA9C2-0381-48CE-A63D-C4201228F00B}" presName="compNode" presStyleCnt="0"/>
      <dgm:spPr/>
    </dgm:pt>
    <dgm:pt modelId="{6B654B46-933A-4A67-ACCA-587A8B989126}" type="pres">
      <dgm:prSet presAssocID="{AAAEA9C2-0381-48CE-A63D-C4201228F00B}" presName="bgRect" presStyleLbl="bgShp" presStyleIdx="3" presStyleCnt="4"/>
      <dgm:spPr>
        <a:solidFill>
          <a:schemeClr val="accent3"/>
        </a:solidFill>
      </dgm:spPr>
    </dgm:pt>
    <dgm:pt modelId="{31F6CFAF-EA23-4D51-8B05-CE6A06A4A7C0}" type="pres">
      <dgm:prSet presAssocID="{AAAEA9C2-0381-48CE-A63D-C4201228F00B}" presName="iconRect" presStyleLbl="node1" presStyleIdx="3" presStyleCnt="4"/>
      <dgm:spPr>
        <a:blipFill>
          <a:blip xmlns:r="http://schemas.openxmlformats.org/officeDocument/2006/relationships" r:embed="rId7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ocumento"/>
        </a:ext>
      </dgm:extLst>
    </dgm:pt>
    <dgm:pt modelId="{C7306E74-B5A4-4752-83D0-F6710478E430}" type="pres">
      <dgm:prSet presAssocID="{AAAEA9C2-0381-48CE-A63D-C4201228F00B}" presName="spaceRect" presStyleCnt="0"/>
      <dgm:spPr/>
    </dgm:pt>
    <dgm:pt modelId="{C09A5D05-EB48-4E74-ACAD-3C15E8B2DB89}" type="pres">
      <dgm:prSet presAssocID="{AAAEA9C2-0381-48CE-A63D-C4201228F00B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2D4CC332-86D5-4C81-B270-23C1395599FE}" srcId="{B11BBB93-4847-4746-9E35-7D0AA68ED8C2}" destId="{24CF375F-2BEB-4806-A819-4BAE32546623}" srcOrd="1" destOrd="0" parTransId="{D2EAAF12-2707-4366-B27B-135FD9102713}" sibTransId="{8E56014B-644E-4551-A586-58C02413CE25}"/>
    <dgm:cxn modelId="{572C1D5F-20CF-4E18-996A-1FC5F0A53550}" srcId="{B11BBB93-4847-4746-9E35-7D0AA68ED8C2}" destId="{AAAEA9C2-0381-48CE-A63D-C4201228F00B}" srcOrd="3" destOrd="0" parTransId="{C68EEED7-CE15-4B97-A1D7-1BA3A6C1512D}" sibTransId="{D77CE8A5-D5BB-4CFB-B3CE-0E5817815815}"/>
    <dgm:cxn modelId="{E98B5E78-7F5E-4D34-97DF-3C18BC92FD07}" type="presOf" srcId="{B11BBB93-4847-4746-9E35-7D0AA68ED8C2}" destId="{E06BE2F0-8370-4C18-9ADB-7BF409925CFE}" srcOrd="0" destOrd="0" presId="urn:microsoft.com/office/officeart/2018/2/layout/IconVerticalSolidList"/>
    <dgm:cxn modelId="{23110679-59BF-4F96-9E4F-8382451F5068}" type="presOf" srcId="{31A26036-D78B-4DA0-83C9-ABD3D627A4C5}" destId="{B6F6A092-6C74-47CA-BA34-725B57A631D4}" srcOrd="0" destOrd="0" presId="urn:microsoft.com/office/officeart/2018/2/layout/IconVerticalSolidList"/>
    <dgm:cxn modelId="{56460E5A-7D2D-4940-83B3-E51E69259FAD}" srcId="{B11BBB93-4847-4746-9E35-7D0AA68ED8C2}" destId="{A2E87DEE-CD26-4FCE-92D5-885AC3C520D5}" srcOrd="0" destOrd="0" parTransId="{8F1711FF-79D0-4A5E-BF1B-A15E72B6F4BF}" sibTransId="{D6AD715B-9674-45D5-8EA7-F63AA4F77DB1}"/>
    <dgm:cxn modelId="{EE4EBBB3-A078-49A5-B03D-B50E217BFD16}" type="presOf" srcId="{AAAEA9C2-0381-48CE-A63D-C4201228F00B}" destId="{C09A5D05-EB48-4E74-ACAD-3C15E8B2DB89}" srcOrd="0" destOrd="0" presId="urn:microsoft.com/office/officeart/2018/2/layout/IconVerticalSolidList"/>
    <dgm:cxn modelId="{425A04C6-63CB-4CB9-8FEA-FA6F1F70D360}" type="presOf" srcId="{A2E87DEE-CD26-4FCE-92D5-885AC3C520D5}" destId="{3124852C-9779-451E-AC21-9DF21DEBA10D}" srcOrd="0" destOrd="0" presId="urn:microsoft.com/office/officeart/2018/2/layout/IconVerticalSolidList"/>
    <dgm:cxn modelId="{4E9971CE-B6BB-48AA-9B3E-8A63C491BB61}" type="presOf" srcId="{24CF375F-2BEB-4806-A819-4BAE32546623}" destId="{70EBCA1D-A2E5-4C00-AE15-AEB281AFC352}" srcOrd="0" destOrd="0" presId="urn:microsoft.com/office/officeart/2018/2/layout/IconVerticalSolidList"/>
    <dgm:cxn modelId="{C87AB7DE-CEB4-4F34-A23C-20474F77E716}" srcId="{B11BBB93-4847-4746-9E35-7D0AA68ED8C2}" destId="{31A26036-D78B-4DA0-83C9-ABD3D627A4C5}" srcOrd="2" destOrd="0" parTransId="{D4EA97D6-AB89-4B04-A8D4-37E0743F3A3D}" sibTransId="{18036EED-3982-4AE2-BE2A-93611A5B8307}"/>
    <dgm:cxn modelId="{6C365EFD-CBCC-4660-BA57-9A2F81686058}" type="presParOf" srcId="{E06BE2F0-8370-4C18-9ADB-7BF409925CFE}" destId="{D9E85DD7-51EC-47FC-9E4D-FE3EDCC7BDAA}" srcOrd="0" destOrd="0" presId="urn:microsoft.com/office/officeart/2018/2/layout/IconVerticalSolidList"/>
    <dgm:cxn modelId="{66300474-2AD8-472D-A039-E91163283860}" type="presParOf" srcId="{D9E85DD7-51EC-47FC-9E4D-FE3EDCC7BDAA}" destId="{53B67F22-4063-494E-BA10-999062D889D6}" srcOrd="0" destOrd="0" presId="urn:microsoft.com/office/officeart/2018/2/layout/IconVerticalSolidList"/>
    <dgm:cxn modelId="{42F7F0CD-81C6-46F8-8FD8-35B8B2EFA936}" type="presParOf" srcId="{D9E85DD7-51EC-47FC-9E4D-FE3EDCC7BDAA}" destId="{4C993FC8-0C62-46FE-B590-4BE0740FA507}" srcOrd="1" destOrd="0" presId="urn:microsoft.com/office/officeart/2018/2/layout/IconVerticalSolidList"/>
    <dgm:cxn modelId="{460C07FF-BC19-48CE-B329-8AAC350CCC3B}" type="presParOf" srcId="{D9E85DD7-51EC-47FC-9E4D-FE3EDCC7BDAA}" destId="{5E0937AC-2561-4794-99BC-F3B33B3B9898}" srcOrd="2" destOrd="0" presId="urn:microsoft.com/office/officeart/2018/2/layout/IconVerticalSolidList"/>
    <dgm:cxn modelId="{E0EE7820-B545-43CE-B555-3EE4B2C7319A}" type="presParOf" srcId="{D9E85DD7-51EC-47FC-9E4D-FE3EDCC7BDAA}" destId="{3124852C-9779-451E-AC21-9DF21DEBA10D}" srcOrd="3" destOrd="0" presId="urn:microsoft.com/office/officeart/2018/2/layout/IconVerticalSolidList"/>
    <dgm:cxn modelId="{76C19ECA-C405-423A-B233-E518B3CB1B46}" type="presParOf" srcId="{E06BE2F0-8370-4C18-9ADB-7BF409925CFE}" destId="{48FD9E26-CCD3-4CCC-83E9-644A783F429C}" srcOrd="1" destOrd="0" presId="urn:microsoft.com/office/officeart/2018/2/layout/IconVerticalSolidList"/>
    <dgm:cxn modelId="{DFF579F4-D4E7-4851-904E-60A5B51D3F74}" type="presParOf" srcId="{E06BE2F0-8370-4C18-9ADB-7BF409925CFE}" destId="{4628A36A-385F-40FC-8206-5CDBBDBED0F1}" srcOrd="2" destOrd="0" presId="urn:microsoft.com/office/officeart/2018/2/layout/IconVerticalSolidList"/>
    <dgm:cxn modelId="{7BA5C3A1-3657-41B3-BC71-C90FACB02AD0}" type="presParOf" srcId="{4628A36A-385F-40FC-8206-5CDBBDBED0F1}" destId="{BD1334A3-5EF3-410F-923C-C9C2E8F9E8AB}" srcOrd="0" destOrd="0" presId="urn:microsoft.com/office/officeart/2018/2/layout/IconVerticalSolidList"/>
    <dgm:cxn modelId="{668C90BC-2ACB-4E7E-8FEE-814F00A8E226}" type="presParOf" srcId="{4628A36A-385F-40FC-8206-5CDBBDBED0F1}" destId="{1854AB4A-B98D-4EC6-82E9-6B40BD024315}" srcOrd="1" destOrd="0" presId="urn:microsoft.com/office/officeart/2018/2/layout/IconVerticalSolidList"/>
    <dgm:cxn modelId="{65950229-A5FD-42FD-9889-71D8C9E3A146}" type="presParOf" srcId="{4628A36A-385F-40FC-8206-5CDBBDBED0F1}" destId="{3333019B-7A0A-4486-B6E1-60DC6EC06A38}" srcOrd="2" destOrd="0" presId="urn:microsoft.com/office/officeart/2018/2/layout/IconVerticalSolidList"/>
    <dgm:cxn modelId="{5183E269-2654-4AA0-A3D4-211CA2724EF5}" type="presParOf" srcId="{4628A36A-385F-40FC-8206-5CDBBDBED0F1}" destId="{70EBCA1D-A2E5-4C00-AE15-AEB281AFC352}" srcOrd="3" destOrd="0" presId="urn:microsoft.com/office/officeart/2018/2/layout/IconVerticalSolidList"/>
    <dgm:cxn modelId="{8634734B-2157-4CF1-A318-2056DAAD679E}" type="presParOf" srcId="{E06BE2F0-8370-4C18-9ADB-7BF409925CFE}" destId="{0F52A011-D1F0-4DB2-800A-13B2B74D6FCA}" srcOrd="3" destOrd="0" presId="urn:microsoft.com/office/officeart/2018/2/layout/IconVerticalSolidList"/>
    <dgm:cxn modelId="{75DFEF8D-2833-48B8-B2EF-90876107D4BA}" type="presParOf" srcId="{E06BE2F0-8370-4C18-9ADB-7BF409925CFE}" destId="{9DE1C33D-308D-48FF-9B51-106E8B520F52}" srcOrd="4" destOrd="0" presId="urn:microsoft.com/office/officeart/2018/2/layout/IconVerticalSolidList"/>
    <dgm:cxn modelId="{BA70FB78-63B4-450B-92F9-88401B2AEF09}" type="presParOf" srcId="{9DE1C33D-308D-48FF-9B51-106E8B520F52}" destId="{40ACB232-712F-4931-88B1-B01CC9986CB2}" srcOrd="0" destOrd="0" presId="urn:microsoft.com/office/officeart/2018/2/layout/IconVerticalSolidList"/>
    <dgm:cxn modelId="{453A88FC-EC2A-45A6-9632-936772235724}" type="presParOf" srcId="{9DE1C33D-308D-48FF-9B51-106E8B520F52}" destId="{D3B606C5-05C2-4AB2-85CA-C16A2F96BD33}" srcOrd="1" destOrd="0" presId="urn:microsoft.com/office/officeart/2018/2/layout/IconVerticalSolidList"/>
    <dgm:cxn modelId="{2F0AB76A-A2FD-43E7-A928-654A2BE59CC3}" type="presParOf" srcId="{9DE1C33D-308D-48FF-9B51-106E8B520F52}" destId="{7A5F77E6-A234-4455-A0EF-1D0107567C94}" srcOrd="2" destOrd="0" presId="urn:microsoft.com/office/officeart/2018/2/layout/IconVerticalSolidList"/>
    <dgm:cxn modelId="{DD9473E5-ED21-41FB-A043-3202BD3DE2C1}" type="presParOf" srcId="{9DE1C33D-308D-48FF-9B51-106E8B520F52}" destId="{B6F6A092-6C74-47CA-BA34-725B57A631D4}" srcOrd="3" destOrd="0" presId="urn:microsoft.com/office/officeart/2018/2/layout/IconVerticalSolidList"/>
    <dgm:cxn modelId="{ECC784AA-F932-43F1-B2E3-4703E464B341}" type="presParOf" srcId="{E06BE2F0-8370-4C18-9ADB-7BF409925CFE}" destId="{B1F7D10A-BF9E-4F71-8E91-E0185FDB3B45}" srcOrd="5" destOrd="0" presId="urn:microsoft.com/office/officeart/2018/2/layout/IconVerticalSolidList"/>
    <dgm:cxn modelId="{665075C5-4D74-4C22-BAB5-ED966B7C406D}" type="presParOf" srcId="{E06BE2F0-8370-4C18-9ADB-7BF409925CFE}" destId="{84645074-E433-41CA-96BD-CD6C62A818DB}" srcOrd="6" destOrd="0" presId="urn:microsoft.com/office/officeart/2018/2/layout/IconVerticalSolidList"/>
    <dgm:cxn modelId="{1D24ED65-FE3D-4D84-B572-525A1B16E08D}" type="presParOf" srcId="{84645074-E433-41CA-96BD-CD6C62A818DB}" destId="{6B654B46-933A-4A67-ACCA-587A8B989126}" srcOrd="0" destOrd="0" presId="urn:microsoft.com/office/officeart/2018/2/layout/IconVerticalSolidList"/>
    <dgm:cxn modelId="{4F2AD371-EF0C-4ECA-92BB-D80FD466F345}" type="presParOf" srcId="{84645074-E433-41CA-96BD-CD6C62A818DB}" destId="{31F6CFAF-EA23-4D51-8B05-CE6A06A4A7C0}" srcOrd="1" destOrd="0" presId="urn:microsoft.com/office/officeart/2018/2/layout/IconVerticalSolidList"/>
    <dgm:cxn modelId="{A8152645-ECE4-4E09-87ED-01B00725353B}" type="presParOf" srcId="{84645074-E433-41CA-96BD-CD6C62A818DB}" destId="{C7306E74-B5A4-4752-83D0-F6710478E430}" srcOrd="2" destOrd="0" presId="urn:microsoft.com/office/officeart/2018/2/layout/IconVerticalSolidList"/>
    <dgm:cxn modelId="{21CC32FB-1D7B-40DB-85AB-25B2932B0426}" type="presParOf" srcId="{84645074-E433-41CA-96BD-CD6C62A818DB}" destId="{C09A5D05-EB48-4E74-ACAD-3C15E8B2DB89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0.xml><?xml version="1.0" encoding="utf-8"?>
<dgm:dataModel xmlns:dgm="http://schemas.openxmlformats.org/drawingml/2006/diagram" xmlns:a="http://schemas.openxmlformats.org/drawingml/2006/main">
  <dgm:ptLst>
    <dgm:pt modelId="{C419974D-351B-4386-9A3E-0BFBCFB901C0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4599386-B964-4080-8BBC-099B3371E9BF}">
      <dgm:prSet custT="1"/>
      <dgm:spPr/>
      <dgm:t>
        <a:bodyPr/>
        <a:lstStyle/>
        <a:p>
          <a:r>
            <a:rPr lang="pt-BR" sz="1800" b="1" i="0" dirty="0">
              <a:solidFill>
                <a:schemeClr val="bg2">
                  <a:lumMod val="25000"/>
                </a:schemeClr>
              </a:solidFill>
            </a:rPr>
            <a:t>Injeção de Comando em DVWA:</a:t>
          </a:r>
          <a:r>
            <a:rPr lang="pt-BR" sz="1800" b="0" i="0" dirty="0">
              <a:solidFill>
                <a:schemeClr val="bg2">
                  <a:lumMod val="25000"/>
                </a:schemeClr>
              </a:solidFill>
            </a:rPr>
            <a:t> </a:t>
          </a:r>
        </a:p>
        <a:p>
          <a:r>
            <a:rPr lang="pt-BR" sz="1800" b="0" i="0" dirty="0">
              <a:solidFill>
                <a:schemeClr val="bg2">
                  <a:lumMod val="25000"/>
                </a:schemeClr>
              </a:solidFill>
            </a:rPr>
            <a:t>Exemplo de injeção de comando em outra aplicação vulnerável, a "</a:t>
          </a:r>
          <a:r>
            <a:rPr lang="pt-BR" sz="1800" b="0" i="0" dirty="0" err="1">
              <a:solidFill>
                <a:schemeClr val="bg2">
                  <a:lumMod val="25000"/>
                </a:schemeClr>
              </a:solidFill>
            </a:rPr>
            <a:t>Damn</a:t>
          </a:r>
          <a:r>
            <a:rPr lang="pt-BR" sz="1800" b="0" i="0" dirty="0">
              <a:solidFill>
                <a:schemeClr val="bg2">
                  <a:lumMod val="25000"/>
                </a:schemeClr>
              </a:solidFill>
            </a:rPr>
            <a:t> </a:t>
          </a:r>
          <a:r>
            <a:rPr lang="pt-BR" sz="1800" b="0" i="0" dirty="0" err="1">
              <a:solidFill>
                <a:schemeClr val="bg2">
                  <a:lumMod val="25000"/>
                </a:schemeClr>
              </a:solidFill>
            </a:rPr>
            <a:t>Vulnerable</a:t>
          </a:r>
          <a:r>
            <a:rPr lang="pt-BR" sz="1800" b="0" i="0" dirty="0">
              <a:solidFill>
                <a:schemeClr val="bg2">
                  <a:lumMod val="25000"/>
                </a:schemeClr>
              </a:solidFill>
            </a:rPr>
            <a:t> Web </a:t>
          </a:r>
          <a:r>
            <a:rPr lang="pt-BR" sz="1800" b="0" i="0" dirty="0" err="1">
              <a:solidFill>
                <a:schemeClr val="bg2">
                  <a:lumMod val="25000"/>
                </a:schemeClr>
              </a:solidFill>
            </a:rPr>
            <a:t>Application</a:t>
          </a:r>
          <a:r>
            <a:rPr lang="pt-BR" sz="1800" b="0" i="0" dirty="0">
              <a:solidFill>
                <a:schemeClr val="bg2">
                  <a:lumMod val="25000"/>
                </a:schemeClr>
              </a:solidFill>
            </a:rPr>
            <a:t>" (DVWA).</a:t>
          </a:r>
          <a:endParaRPr lang="en-US" sz="1800" dirty="0">
            <a:solidFill>
              <a:schemeClr val="bg2">
                <a:lumMod val="25000"/>
              </a:schemeClr>
            </a:solidFill>
          </a:endParaRPr>
        </a:p>
      </dgm:t>
    </dgm:pt>
    <dgm:pt modelId="{D31F8475-3CCC-472F-AC10-8A3646DF61AF}" type="parTrans" cxnId="{582EE850-699F-4940-B59A-610DC548FE46}">
      <dgm:prSet/>
      <dgm:spPr/>
      <dgm:t>
        <a:bodyPr/>
        <a:lstStyle/>
        <a:p>
          <a:endParaRPr lang="en-US">
            <a:solidFill>
              <a:schemeClr val="bg2">
                <a:lumMod val="25000"/>
              </a:schemeClr>
            </a:solidFill>
          </a:endParaRPr>
        </a:p>
      </dgm:t>
    </dgm:pt>
    <dgm:pt modelId="{06CEDD76-3BBE-4ACF-AF07-D3990D27E348}" type="sibTrans" cxnId="{582EE850-699F-4940-B59A-610DC548FE46}">
      <dgm:prSet/>
      <dgm:spPr/>
      <dgm:t>
        <a:bodyPr/>
        <a:lstStyle/>
        <a:p>
          <a:endParaRPr lang="en-US">
            <a:solidFill>
              <a:schemeClr val="bg2">
                <a:lumMod val="25000"/>
              </a:schemeClr>
            </a:solidFill>
          </a:endParaRPr>
        </a:p>
      </dgm:t>
    </dgm:pt>
    <dgm:pt modelId="{F9EBF5D4-D7E4-4370-AADA-93E9B5925E5C}">
      <dgm:prSet custT="1"/>
      <dgm:spPr/>
      <dgm:t>
        <a:bodyPr/>
        <a:lstStyle/>
        <a:p>
          <a:r>
            <a:rPr lang="pt-BR" sz="1800" b="1" i="0" dirty="0">
              <a:solidFill>
                <a:schemeClr val="bg2">
                  <a:lumMod val="25000"/>
                </a:schemeClr>
              </a:solidFill>
            </a:rPr>
            <a:t>Desafio "Command </a:t>
          </a:r>
          <a:r>
            <a:rPr lang="pt-BR" sz="1800" b="1" i="0" dirty="0" err="1">
              <a:solidFill>
                <a:schemeClr val="bg2">
                  <a:lumMod val="25000"/>
                </a:schemeClr>
              </a:solidFill>
            </a:rPr>
            <a:t>Execution</a:t>
          </a:r>
          <a:r>
            <a:rPr lang="pt-BR" sz="1800" b="1" i="0" dirty="0">
              <a:solidFill>
                <a:schemeClr val="bg2">
                  <a:lumMod val="25000"/>
                </a:schemeClr>
              </a:solidFill>
            </a:rPr>
            <a:t>":</a:t>
          </a:r>
          <a:r>
            <a:rPr lang="pt-BR" sz="1800" b="0" i="0" dirty="0">
              <a:solidFill>
                <a:schemeClr val="bg2">
                  <a:lumMod val="25000"/>
                </a:schemeClr>
              </a:solidFill>
            </a:rPr>
            <a:t> </a:t>
          </a:r>
        </a:p>
        <a:p>
          <a:r>
            <a:rPr lang="pt-BR" sz="1800" b="0" i="0" dirty="0">
              <a:solidFill>
                <a:schemeClr val="bg2">
                  <a:lumMod val="25000"/>
                </a:schemeClr>
              </a:solidFill>
            </a:rPr>
            <a:t>Campo permite a entrada de um IP para executar o comando PING no servidor.</a:t>
          </a:r>
          <a:endParaRPr lang="en-US" sz="1800" dirty="0">
            <a:solidFill>
              <a:schemeClr val="bg2">
                <a:lumMod val="25000"/>
              </a:schemeClr>
            </a:solidFill>
          </a:endParaRPr>
        </a:p>
      </dgm:t>
    </dgm:pt>
    <dgm:pt modelId="{385C297B-6736-45D7-8736-5CD9150B7E2E}" type="parTrans" cxnId="{A0E8EAEE-885E-46CA-9503-444C9B031834}">
      <dgm:prSet/>
      <dgm:spPr/>
      <dgm:t>
        <a:bodyPr/>
        <a:lstStyle/>
        <a:p>
          <a:endParaRPr lang="en-US">
            <a:solidFill>
              <a:schemeClr val="bg2">
                <a:lumMod val="25000"/>
              </a:schemeClr>
            </a:solidFill>
          </a:endParaRPr>
        </a:p>
      </dgm:t>
    </dgm:pt>
    <dgm:pt modelId="{9D3F893E-7700-4B38-9BD7-F6DF146B1312}" type="sibTrans" cxnId="{A0E8EAEE-885E-46CA-9503-444C9B031834}">
      <dgm:prSet/>
      <dgm:spPr/>
      <dgm:t>
        <a:bodyPr/>
        <a:lstStyle/>
        <a:p>
          <a:endParaRPr lang="en-US">
            <a:solidFill>
              <a:schemeClr val="bg2">
                <a:lumMod val="25000"/>
              </a:schemeClr>
            </a:solidFill>
          </a:endParaRPr>
        </a:p>
      </dgm:t>
    </dgm:pt>
    <dgm:pt modelId="{F0286BAF-CA69-48EE-805B-19DD12F7B352}">
      <dgm:prSet custT="1"/>
      <dgm:spPr/>
      <dgm:t>
        <a:bodyPr/>
        <a:lstStyle/>
        <a:p>
          <a:r>
            <a:rPr lang="pt-BR" sz="1800" b="1" i="0" dirty="0">
              <a:solidFill>
                <a:schemeClr val="bg2">
                  <a:lumMod val="25000"/>
                </a:schemeClr>
              </a:solidFill>
            </a:rPr>
            <a:t>Exemplo de Injeção de Comando:</a:t>
          </a:r>
          <a:r>
            <a:rPr lang="pt-BR" sz="1800" b="0" i="0" dirty="0">
              <a:solidFill>
                <a:schemeClr val="bg2">
                  <a:lumMod val="25000"/>
                </a:schemeClr>
              </a:solidFill>
            </a:rPr>
            <a:t> </a:t>
          </a:r>
        </a:p>
        <a:p>
          <a:r>
            <a:rPr lang="pt-BR" sz="1800" b="0" i="0" dirty="0">
              <a:solidFill>
                <a:schemeClr val="bg2">
                  <a:lumMod val="25000"/>
                </a:schemeClr>
              </a:solidFill>
            </a:rPr>
            <a:t>Inserção de comando "8.8.8.8; </a:t>
          </a:r>
          <a:r>
            <a:rPr lang="pt-BR" sz="1800" b="0" i="0" dirty="0" err="1">
              <a:solidFill>
                <a:schemeClr val="bg2">
                  <a:lumMod val="25000"/>
                </a:schemeClr>
              </a:solidFill>
            </a:rPr>
            <a:t>cat</a:t>
          </a:r>
          <a:r>
            <a:rPr lang="pt-BR" sz="1800" b="0" i="0" dirty="0">
              <a:solidFill>
                <a:schemeClr val="bg2">
                  <a:lumMod val="25000"/>
                </a:schemeClr>
              </a:solidFill>
            </a:rPr>
            <a:t> /</a:t>
          </a:r>
          <a:r>
            <a:rPr lang="pt-BR" sz="1800" b="0" i="0" dirty="0" err="1">
              <a:solidFill>
                <a:schemeClr val="bg2">
                  <a:lumMod val="25000"/>
                </a:schemeClr>
              </a:solidFill>
            </a:rPr>
            <a:t>etc</a:t>
          </a:r>
          <a:r>
            <a:rPr lang="pt-BR" sz="1800" b="0" i="0" dirty="0">
              <a:solidFill>
                <a:schemeClr val="bg2">
                  <a:lumMod val="25000"/>
                </a:schemeClr>
              </a:solidFill>
            </a:rPr>
            <a:t>/</a:t>
          </a:r>
          <a:r>
            <a:rPr lang="pt-BR" sz="1800" b="0" i="0" dirty="0" err="1">
              <a:solidFill>
                <a:schemeClr val="bg2">
                  <a:lumMod val="25000"/>
                </a:schemeClr>
              </a:solidFill>
            </a:rPr>
            <a:t>debian_version</a:t>
          </a:r>
          <a:r>
            <a:rPr lang="pt-BR" sz="1800" b="0" i="0" dirty="0">
              <a:solidFill>
                <a:schemeClr val="bg2">
                  <a:lumMod val="25000"/>
                </a:schemeClr>
              </a:solidFill>
            </a:rPr>
            <a:t>" resulta na execução remota de comandos no servidor e exibe "squeeze/</a:t>
          </a:r>
          <a:r>
            <a:rPr lang="pt-BR" sz="1800" b="0" i="0" dirty="0" err="1">
              <a:solidFill>
                <a:schemeClr val="bg2">
                  <a:lumMod val="25000"/>
                </a:schemeClr>
              </a:solidFill>
            </a:rPr>
            <a:t>sid</a:t>
          </a:r>
          <a:r>
            <a:rPr lang="pt-BR" sz="1800" b="0" i="0" dirty="0">
              <a:solidFill>
                <a:schemeClr val="bg2">
                  <a:lumMod val="25000"/>
                </a:schemeClr>
              </a:solidFill>
            </a:rPr>
            <a:t>".</a:t>
          </a:r>
          <a:endParaRPr lang="en-US" sz="1800" dirty="0">
            <a:solidFill>
              <a:schemeClr val="bg2">
                <a:lumMod val="25000"/>
              </a:schemeClr>
            </a:solidFill>
          </a:endParaRPr>
        </a:p>
      </dgm:t>
    </dgm:pt>
    <dgm:pt modelId="{D6CB73B5-C3EC-4683-9CC4-FD25217A0CD1}" type="parTrans" cxnId="{5E818DF2-15D5-4A28-96A8-19AA815E3887}">
      <dgm:prSet/>
      <dgm:spPr/>
      <dgm:t>
        <a:bodyPr/>
        <a:lstStyle/>
        <a:p>
          <a:endParaRPr lang="en-US">
            <a:solidFill>
              <a:schemeClr val="bg2">
                <a:lumMod val="25000"/>
              </a:schemeClr>
            </a:solidFill>
          </a:endParaRPr>
        </a:p>
      </dgm:t>
    </dgm:pt>
    <dgm:pt modelId="{D5129BD5-825D-493F-8098-49EF416E0C05}" type="sibTrans" cxnId="{5E818DF2-15D5-4A28-96A8-19AA815E3887}">
      <dgm:prSet/>
      <dgm:spPr/>
      <dgm:t>
        <a:bodyPr/>
        <a:lstStyle/>
        <a:p>
          <a:endParaRPr lang="en-US">
            <a:solidFill>
              <a:schemeClr val="bg2">
                <a:lumMod val="25000"/>
              </a:schemeClr>
            </a:solidFill>
          </a:endParaRPr>
        </a:p>
      </dgm:t>
    </dgm:pt>
    <dgm:pt modelId="{08FD104D-744E-4B28-BFC5-AEA7D655DC94}" type="pres">
      <dgm:prSet presAssocID="{C419974D-351B-4386-9A3E-0BFBCFB901C0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30259D45-9D95-4723-82F4-E218C85BC0D9}" type="pres">
      <dgm:prSet presAssocID="{84599386-B964-4080-8BBC-099B3371E9BF}" presName="hierRoot1" presStyleCnt="0"/>
      <dgm:spPr/>
    </dgm:pt>
    <dgm:pt modelId="{D1032039-EFF1-4062-AEA7-E93B9BBD5BBC}" type="pres">
      <dgm:prSet presAssocID="{84599386-B964-4080-8BBC-099B3371E9BF}" presName="composite" presStyleCnt="0"/>
      <dgm:spPr/>
    </dgm:pt>
    <dgm:pt modelId="{342F3B25-3FCE-44D8-B152-55D1711F5175}" type="pres">
      <dgm:prSet presAssocID="{84599386-B964-4080-8BBC-099B3371E9BF}" presName="background" presStyleLbl="node0" presStyleIdx="0" presStyleCnt="3"/>
      <dgm:spPr>
        <a:solidFill>
          <a:schemeClr val="accent3"/>
        </a:solidFill>
      </dgm:spPr>
    </dgm:pt>
    <dgm:pt modelId="{DF16A304-4585-4203-AE16-4C6000E0666C}" type="pres">
      <dgm:prSet presAssocID="{84599386-B964-4080-8BBC-099B3371E9BF}" presName="text" presStyleLbl="fgAcc0" presStyleIdx="0" presStyleCnt="3" custScaleY="123922">
        <dgm:presLayoutVars>
          <dgm:chPref val="3"/>
        </dgm:presLayoutVars>
      </dgm:prSet>
      <dgm:spPr/>
    </dgm:pt>
    <dgm:pt modelId="{3D6821D9-D936-4E35-98F6-1547B4F7CF52}" type="pres">
      <dgm:prSet presAssocID="{84599386-B964-4080-8BBC-099B3371E9BF}" presName="hierChild2" presStyleCnt="0"/>
      <dgm:spPr/>
    </dgm:pt>
    <dgm:pt modelId="{AE0057F7-22B7-4959-B1D7-170E93678C06}" type="pres">
      <dgm:prSet presAssocID="{F9EBF5D4-D7E4-4370-AADA-93E9B5925E5C}" presName="hierRoot1" presStyleCnt="0"/>
      <dgm:spPr/>
    </dgm:pt>
    <dgm:pt modelId="{239FEA21-2363-4373-AFFA-E8DFE2419C4C}" type="pres">
      <dgm:prSet presAssocID="{F9EBF5D4-D7E4-4370-AADA-93E9B5925E5C}" presName="composite" presStyleCnt="0"/>
      <dgm:spPr/>
    </dgm:pt>
    <dgm:pt modelId="{92F06E1D-4BD2-4569-BB5A-28D02496B079}" type="pres">
      <dgm:prSet presAssocID="{F9EBF5D4-D7E4-4370-AADA-93E9B5925E5C}" presName="background" presStyleLbl="node0" presStyleIdx="1" presStyleCnt="3"/>
      <dgm:spPr>
        <a:solidFill>
          <a:schemeClr val="accent3"/>
        </a:solidFill>
      </dgm:spPr>
    </dgm:pt>
    <dgm:pt modelId="{6B8327DB-E373-4503-A205-960FDEEF9548}" type="pres">
      <dgm:prSet presAssocID="{F9EBF5D4-D7E4-4370-AADA-93E9B5925E5C}" presName="text" presStyleLbl="fgAcc0" presStyleIdx="1" presStyleCnt="3" custScaleY="123922">
        <dgm:presLayoutVars>
          <dgm:chPref val="3"/>
        </dgm:presLayoutVars>
      </dgm:prSet>
      <dgm:spPr/>
    </dgm:pt>
    <dgm:pt modelId="{150CC30A-4A47-462A-8C1A-F695C45EF0BC}" type="pres">
      <dgm:prSet presAssocID="{F9EBF5D4-D7E4-4370-AADA-93E9B5925E5C}" presName="hierChild2" presStyleCnt="0"/>
      <dgm:spPr/>
    </dgm:pt>
    <dgm:pt modelId="{7CA5FFC8-6085-4948-A25E-A1218B9C62E2}" type="pres">
      <dgm:prSet presAssocID="{F0286BAF-CA69-48EE-805B-19DD12F7B352}" presName="hierRoot1" presStyleCnt="0"/>
      <dgm:spPr/>
    </dgm:pt>
    <dgm:pt modelId="{2D2B5169-252F-4DDE-8A4B-BA19A6287D4E}" type="pres">
      <dgm:prSet presAssocID="{F0286BAF-CA69-48EE-805B-19DD12F7B352}" presName="composite" presStyleCnt="0"/>
      <dgm:spPr/>
    </dgm:pt>
    <dgm:pt modelId="{9A64DB78-5F84-4999-92E4-C44DAB633ADB}" type="pres">
      <dgm:prSet presAssocID="{F0286BAF-CA69-48EE-805B-19DD12F7B352}" presName="background" presStyleLbl="node0" presStyleIdx="2" presStyleCnt="3"/>
      <dgm:spPr>
        <a:solidFill>
          <a:schemeClr val="accent3"/>
        </a:solidFill>
      </dgm:spPr>
    </dgm:pt>
    <dgm:pt modelId="{EE544244-C6EF-4A52-8FC8-0697C21A3ED4}" type="pres">
      <dgm:prSet presAssocID="{F0286BAF-CA69-48EE-805B-19DD12F7B352}" presName="text" presStyleLbl="fgAcc0" presStyleIdx="2" presStyleCnt="3" custScaleY="123922">
        <dgm:presLayoutVars>
          <dgm:chPref val="3"/>
        </dgm:presLayoutVars>
      </dgm:prSet>
      <dgm:spPr/>
    </dgm:pt>
    <dgm:pt modelId="{6DC83DB1-15DC-450D-9D31-5BC3457A36FF}" type="pres">
      <dgm:prSet presAssocID="{F0286BAF-CA69-48EE-805B-19DD12F7B352}" presName="hierChild2" presStyleCnt="0"/>
      <dgm:spPr/>
    </dgm:pt>
  </dgm:ptLst>
  <dgm:cxnLst>
    <dgm:cxn modelId="{E6BE2C12-F21A-4593-83E9-64867C4C6670}" type="presOf" srcId="{84599386-B964-4080-8BBC-099B3371E9BF}" destId="{DF16A304-4585-4203-AE16-4C6000E0666C}" srcOrd="0" destOrd="0" presId="urn:microsoft.com/office/officeart/2005/8/layout/hierarchy1"/>
    <dgm:cxn modelId="{C9F09F2A-BF29-4482-AF47-C64F095A74A1}" type="presOf" srcId="{F9EBF5D4-D7E4-4370-AADA-93E9B5925E5C}" destId="{6B8327DB-E373-4503-A205-960FDEEF9548}" srcOrd="0" destOrd="0" presId="urn:microsoft.com/office/officeart/2005/8/layout/hierarchy1"/>
    <dgm:cxn modelId="{1DAE1232-1B35-47D9-A0A8-1D82A71ABC37}" type="presOf" srcId="{F0286BAF-CA69-48EE-805B-19DD12F7B352}" destId="{EE544244-C6EF-4A52-8FC8-0697C21A3ED4}" srcOrd="0" destOrd="0" presId="urn:microsoft.com/office/officeart/2005/8/layout/hierarchy1"/>
    <dgm:cxn modelId="{582EE850-699F-4940-B59A-610DC548FE46}" srcId="{C419974D-351B-4386-9A3E-0BFBCFB901C0}" destId="{84599386-B964-4080-8BBC-099B3371E9BF}" srcOrd="0" destOrd="0" parTransId="{D31F8475-3CCC-472F-AC10-8A3646DF61AF}" sibTransId="{06CEDD76-3BBE-4ACF-AF07-D3990D27E348}"/>
    <dgm:cxn modelId="{1824E3E7-4912-4F47-94F5-93EF426473E3}" type="presOf" srcId="{C419974D-351B-4386-9A3E-0BFBCFB901C0}" destId="{08FD104D-744E-4B28-BFC5-AEA7D655DC94}" srcOrd="0" destOrd="0" presId="urn:microsoft.com/office/officeart/2005/8/layout/hierarchy1"/>
    <dgm:cxn modelId="{A0E8EAEE-885E-46CA-9503-444C9B031834}" srcId="{C419974D-351B-4386-9A3E-0BFBCFB901C0}" destId="{F9EBF5D4-D7E4-4370-AADA-93E9B5925E5C}" srcOrd="1" destOrd="0" parTransId="{385C297B-6736-45D7-8736-5CD9150B7E2E}" sibTransId="{9D3F893E-7700-4B38-9BD7-F6DF146B1312}"/>
    <dgm:cxn modelId="{5E818DF2-15D5-4A28-96A8-19AA815E3887}" srcId="{C419974D-351B-4386-9A3E-0BFBCFB901C0}" destId="{F0286BAF-CA69-48EE-805B-19DD12F7B352}" srcOrd="2" destOrd="0" parTransId="{D6CB73B5-C3EC-4683-9CC4-FD25217A0CD1}" sibTransId="{D5129BD5-825D-493F-8098-49EF416E0C05}"/>
    <dgm:cxn modelId="{6F31BB78-52FC-4407-9593-A4122C0310FD}" type="presParOf" srcId="{08FD104D-744E-4B28-BFC5-AEA7D655DC94}" destId="{30259D45-9D95-4723-82F4-E218C85BC0D9}" srcOrd="0" destOrd="0" presId="urn:microsoft.com/office/officeart/2005/8/layout/hierarchy1"/>
    <dgm:cxn modelId="{9BA1D360-5600-4FC9-9E32-B9C13B8459A2}" type="presParOf" srcId="{30259D45-9D95-4723-82F4-E218C85BC0D9}" destId="{D1032039-EFF1-4062-AEA7-E93B9BBD5BBC}" srcOrd="0" destOrd="0" presId="urn:microsoft.com/office/officeart/2005/8/layout/hierarchy1"/>
    <dgm:cxn modelId="{FBB013D5-F78F-4FFD-AFD0-C6553E26B715}" type="presParOf" srcId="{D1032039-EFF1-4062-AEA7-E93B9BBD5BBC}" destId="{342F3B25-3FCE-44D8-B152-55D1711F5175}" srcOrd="0" destOrd="0" presId="urn:microsoft.com/office/officeart/2005/8/layout/hierarchy1"/>
    <dgm:cxn modelId="{931A6930-C4BE-4B40-A216-E13FA858BB27}" type="presParOf" srcId="{D1032039-EFF1-4062-AEA7-E93B9BBD5BBC}" destId="{DF16A304-4585-4203-AE16-4C6000E0666C}" srcOrd="1" destOrd="0" presId="urn:microsoft.com/office/officeart/2005/8/layout/hierarchy1"/>
    <dgm:cxn modelId="{4B208560-0B05-4084-9771-648CE0862798}" type="presParOf" srcId="{30259D45-9D95-4723-82F4-E218C85BC0D9}" destId="{3D6821D9-D936-4E35-98F6-1547B4F7CF52}" srcOrd="1" destOrd="0" presId="urn:microsoft.com/office/officeart/2005/8/layout/hierarchy1"/>
    <dgm:cxn modelId="{97AD5854-4314-403E-9A2E-D923920EA56A}" type="presParOf" srcId="{08FD104D-744E-4B28-BFC5-AEA7D655DC94}" destId="{AE0057F7-22B7-4959-B1D7-170E93678C06}" srcOrd="1" destOrd="0" presId="urn:microsoft.com/office/officeart/2005/8/layout/hierarchy1"/>
    <dgm:cxn modelId="{E27E9281-4835-4F8C-976B-1934691C94CC}" type="presParOf" srcId="{AE0057F7-22B7-4959-B1D7-170E93678C06}" destId="{239FEA21-2363-4373-AFFA-E8DFE2419C4C}" srcOrd="0" destOrd="0" presId="urn:microsoft.com/office/officeart/2005/8/layout/hierarchy1"/>
    <dgm:cxn modelId="{7853DEBC-0081-4DD5-9CD1-6EB99E3B6EFA}" type="presParOf" srcId="{239FEA21-2363-4373-AFFA-E8DFE2419C4C}" destId="{92F06E1D-4BD2-4569-BB5A-28D02496B079}" srcOrd="0" destOrd="0" presId="urn:microsoft.com/office/officeart/2005/8/layout/hierarchy1"/>
    <dgm:cxn modelId="{2A896B8D-73E5-42E4-BA7B-EC8C4EC9C83A}" type="presParOf" srcId="{239FEA21-2363-4373-AFFA-E8DFE2419C4C}" destId="{6B8327DB-E373-4503-A205-960FDEEF9548}" srcOrd="1" destOrd="0" presId="urn:microsoft.com/office/officeart/2005/8/layout/hierarchy1"/>
    <dgm:cxn modelId="{CB351ECF-62D5-4D05-887B-CB89C6068F58}" type="presParOf" srcId="{AE0057F7-22B7-4959-B1D7-170E93678C06}" destId="{150CC30A-4A47-462A-8C1A-F695C45EF0BC}" srcOrd="1" destOrd="0" presId="urn:microsoft.com/office/officeart/2005/8/layout/hierarchy1"/>
    <dgm:cxn modelId="{9A7FC4C4-F267-43CF-BDC3-6815E30C355E}" type="presParOf" srcId="{08FD104D-744E-4B28-BFC5-AEA7D655DC94}" destId="{7CA5FFC8-6085-4948-A25E-A1218B9C62E2}" srcOrd="2" destOrd="0" presId="urn:microsoft.com/office/officeart/2005/8/layout/hierarchy1"/>
    <dgm:cxn modelId="{C39BC4F6-BFDB-4471-B669-3510FC638D14}" type="presParOf" srcId="{7CA5FFC8-6085-4948-A25E-A1218B9C62E2}" destId="{2D2B5169-252F-4DDE-8A4B-BA19A6287D4E}" srcOrd="0" destOrd="0" presId="urn:microsoft.com/office/officeart/2005/8/layout/hierarchy1"/>
    <dgm:cxn modelId="{8716B4AB-3325-4A9B-B9BB-2D423C174631}" type="presParOf" srcId="{2D2B5169-252F-4DDE-8A4B-BA19A6287D4E}" destId="{9A64DB78-5F84-4999-92E4-C44DAB633ADB}" srcOrd="0" destOrd="0" presId="urn:microsoft.com/office/officeart/2005/8/layout/hierarchy1"/>
    <dgm:cxn modelId="{4361D088-17C9-489B-9A21-4B43871C96EA}" type="presParOf" srcId="{2D2B5169-252F-4DDE-8A4B-BA19A6287D4E}" destId="{EE544244-C6EF-4A52-8FC8-0697C21A3ED4}" srcOrd="1" destOrd="0" presId="urn:microsoft.com/office/officeart/2005/8/layout/hierarchy1"/>
    <dgm:cxn modelId="{FA784DFD-EC4A-4A39-A35D-54ABA2F2112E}" type="presParOf" srcId="{7CA5FFC8-6085-4948-A25E-A1218B9C62E2}" destId="{6DC83DB1-15DC-450D-9D31-5BC3457A36FF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1.xml><?xml version="1.0" encoding="utf-8"?>
<dgm:dataModel xmlns:dgm="http://schemas.openxmlformats.org/drawingml/2006/diagram" xmlns:a="http://schemas.openxmlformats.org/drawingml/2006/main">
  <dgm:ptLst>
    <dgm:pt modelId="{8D5E8394-B7E9-42F2-82F0-752163FD8DEB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EF03AFC-A375-424E-A21E-387BBF7CDD93}">
      <dgm:prSet custT="1"/>
      <dgm:spPr/>
      <dgm:t>
        <a:bodyPr/>
        <a:lstStyle/>
        <a:p>
          <a:r>
            <a:rPr lang="pt-BR" sz="1800" b="1" dirty="0">
              <a:solidFill>
                <a:schemeClr val="bg2">
                  <a:lumMod val="25000"/>
                </a:schemeClr>
              </a:solidFill>
            </a:rPr>
            <a:t>Projeto Inseguro:  </a:t>
          </a:r>
          <a:r>
            <a:rPr lang="pt-BR" sz="1800" dirty="0">
              <a:solidFill>
                <a:schemeClr val="bg2">
                  <a:lumMod val="25000"/>
                </a:schemeClr>
              </a:solidFill>
            </a:rPr>
            <a:t>Riscos de segurança originados de falhas no projeto e arquitetura, independentemente da qualidade da implementação.</a:t>
          </a:r>
          <a:endParaRPr lang="en-US" sz="1800" dirty="0">
            <a:solidFill>
              <a:schemeClr val="bg2">
                <a:lumMod val="25000"/>
              </a:schemeClr>
            </a:solidFill>
          </a:endParaRPr>
        </a:p>
      </dgm:t>
    </dgm:pt>
    <dgm:pt modelId="{54CC0CA5-879E-42DC-BC0F-3A596EA64EE7}" type="parTrans" cxnId="{31EDAF82-8506-4269-8E0E-E190D6CC63F9}">
      <dgm:prSet/>
      <dgm:spPr/>
      <dgm:t>
        <a:bodyPr/>
        <a:lstStyle/>
        <a:p>
          <a:endParaRPr lang="en-US" sz="1800">
            <a:solidFill>
              <a:schemeClr val="bg2">
                <a:lumMod val="25000"/>
              </a:schemeClr>
            </a:solidFill>
          </a:endParaRPr>
        </a:p>
      </dgm:t>
    </dgm:pt>
    <dgm:pt modelId="{212F01E0-070C-49ED-9402-19EA8F6FB5FE}" type="sibTrans" cxnId="{31EDAF82-8506-4269-8E0E-E190D6CC63F9}">
      <dgm:prSet/>
      <dgm:spPr/>
      <dgm:t>
        <a:bodyPr/>
        <a:lstStyle/>
        <a:p>
          <a:endParaRPr lang="en-US" sz="1800">
            <a:solidFill>
              <a:schemeClr val="bg2">
                <a:lumMod val="25000"/>
              </a:schemeClr>
            </a:solidFill>
          </a:endParaRPr>
        </a:p>
      </dgm:t>
    </dgm:pt>
    <dgm:pt modelId="{A73CD6C2-9F6A-4BB1-A318-6E07D2922296}">
      <dgm:prSet custT="1"/>
      <dgm:spPr/>
      <dgm:t>
        <a:bodyPr/>
        <a:lstStyle/>
        <a:p>
          <a:r>
            <a:rPr lang="pt-BR" sz="1800" b="1" dirty="0">
              <a:solidFill>
                <a:schemeClr val="bg2">
                  <a:lumMod val="25000"/>
                </a:schemeClr>
              </a:solidFill>
            </a:rPr>
            <a:t>Exemplos: </a:t>
          </a:r>
          <a:r>
            <a:rPr lang="pt-BR" sz="1800" dirty="0">
              <a:solidFill>
                <a:schemeClr val="bg2">
                  <a:lumMod val="25000"/>
                </a:schemeClr>
              </a:solidFill>
            </a:rPr>
            <a:t>Ausência de limites para entradas, uso de funções inseguras (como extração de arquivos sem controle), privilégios excessivos.</a:t>
          </a:r>
          <a:endParaRPr lang="en-US" sz="1800" dirty="0">
            <a:solidFill>
              <a:schemeClr val="bg2">
                <a:lumMod val="25000"/>
              </a:schemeClr>
            </a:solidFill>
          </a:endParaRPr>
        </a:p>
      </dgm:t>
    </dgm:pt>
    <dgm:pt modelId="{DD7B66B9-E6BB-4B48-98A5-E3C32F6D8551}" type="parTrans" cxnId="{A232DB58-1694-4C2B-AA8B-AB1207F2E086}">
      <dgm:prSet/>
      <dgm:spPr/>
      <dgm:t>
        <a:bodyPr/>
        <a:lstStyle/>
        <a:p>
          <a:endParaRPr lang="en-US" sz="1800">
            <a:solidFill>
              <a:schemeClr val="bg2">
                <a:lumMod val="25000"/>
              </a:schemeClr>
            </a:solidFill>
          </a:endParaRPr>
        </a:p>
      </dgm:t>
    </dgm:pt>
    <dgm:pt modelId="{C8636EB9-BB8B-44F7-BD55-F98C40965FC7}" type="sibTrans" cxnId="{A232DB58-1694-4C2B-AA8B-AB1207F2E086}">
      <dgm:prSet/>
      <dgm:spPr/>
      <dgm:t>
        <a:bodyPr/>
        <a:lstStyle/>
        <a:p>
          <a:endParaRPr lang="en-US" sz="1800">
            <a:solidFill>
              <a:schemeClr val="bg2">
                <a:lumMod val="25000"/>
              </a:schemeClr>
            </a:solidFill>
          </a:endParaRPr>
        </a:p>
      </dgm:t>
    </dgm:pt>
    <dgm:pt modelId="{00CC243D-8F5B-4A65-AAD4-680292F9A9B6}">
      <dgm:prSet custT="1"/>
      <dgm:spPr/>
      <dgm:t>
        <a:bodyPr/>
        <a:lstStyle/>
        <a:p>
          <a:r>
            <a:rPr lang="pt-BR" sz="1800" b="1" dirty="0">
              <a:solidFill>
                <a:schemeClr val="bg2">
                  <a:lumMod val="25000"/>
                </a:schemeClr>
              </a:solidFill>
            </a:rPr>
            <a:t>Solução Personalizada: </a:t>
          </a:r>
          <a:r>
            <a:rPr lang="pt-BR" sz="1800" dirty="0">
              <a:solidFill>
                <a:schemeClr val="bg2">
                  <a:lumMod val="25000"/>
                </a:schemeClr>
              </a:solidFill>
            </a:rPr>
            <a:t>Não há uma solução única, cada caso requer abordagem adaptada.</a:t>
          </a:r>
          <a:endParaRPr lang="en-US" sz="1800" dirty="0">
            <a:solidFill>
              <a:schemeClr val="bg2">
                <a:lumMod val="25000"/>
              </a:schemeClr>
            </a:solidFill>
          </a:endParaRPr>
        </a:p>
      </dgm:t>
    </dgm:pt>
    <dgm:pt modelId="{A48C5FCC-6AE8-4882-A479-85D10F989D24}" type="parTrans" cxnId="{74F14F10-3555-48D0-A4A9-1C0B4E0912D3}">
      <dgm:prSet/>
      <dgm:spPr/>
      <dgm:t>
        <a:bodyPr/>
        <a:lstStyle/>
        <a:p>
          <a:endParaRPr lang="en-US" sz="1800">
            <a:solidFill>
              <a:schemeClr val="bg2">
                <a:lumMod val="25000"/>
              </a:schemeClr>
            </a:solidFill>
          </a:endParaRPr>
        </a:p>
      </dgm:t>
    </dgm:pt>
    <dgm:pt modelId="{F38C63C1-C4AF-4997-97B4-FFD2E0912F28}" type="sibTrans" cxnId="{74F14F10-3555-48D0-A4A9-1C0B4E0912D3}">
      <dgm:prSet/>
      <dgm:spPr/>
      <dgm:t>
        <a:bodyPr/>
        <a:lstStyle/>
        <a:p>
          <a:endParaRPr lang="en-US" sz="1800">
            <a:solidFill>
              <a:schemeClr val="bg2">
                <a:lumMod val="25000"/>
              </a:schemeClr>
            </a:solidFill>
          </a:endParaRPr>
        </a:p>
      </dgm:t>
    </dgm:pt>
    <dgm:pt modelId="{674CBF1A-9149-442C-928F-E9CABB44E380}">
      <dgm:prSet custT="1"/>
      <dgm:spPr/>
      <dgm:t>
        <a:bodyPr/>
        <a:lstStyle/>
        <a:p>
          <a:r>
            <a:rPr lang="pt-BR" sz="1800" b="1" dirty="0">
              <a:solidFill>
                <a:schemeClr val="bg2">
                  <a:lumMod val="25000"/>
                </a:schemeClr>
              </a:solidFill>
            </a:rPr>
            <a:t>Importância: </a:t>
          </a:r>
          <a:r>
            <a:rPr lang="pt-BR" sz="1800" dirty="0">
              <a:solidFill>
                <a:schemeClr val="bg2">
                  <a:lumMod val="25000"/>
                </a:schemeClr>
              </a:solidFill>
            </a:rPr>
            <a:t>Define o grau de segurança necessário no projeto e na arquitetura.</a:t>
          </a:r>
          <a:endParaRPr lang="en-US" sz="1800" dirty="0">
            <a:solidFill>
              <a:schemeClr val="bg2">
                <a:lumMod val="25000"/>
              </a:schemeClr>
            </a:solidFill>
          </a:endParaRPr>
        </a:p>
      </dgm:t>
    </dgm:pt>
    <dgm:pt modelId="{A1F1D0EC-9929-4160-9567-C2322C87D659}" type="parTrans" cxnId="{38CAD6E2-F317-422B-863A-C2C4BBEB1A3C}">
      <dgm:prSet/>
      <dgm:spPr/>
      <dgm:t>
        <a:bodyPr/>
        <a:lstStyle/>
        <a:p>
          <a:endParaRPr lang="en-US" sz="1800">
            <a:solidFill>
              <a:schemeClr val="bg2">
                <a:lumMod val="25000"/>
              </a:schemeClr>
            </a:solidFill>
          </a:endParaRPr>
        </a:p>
      </dgm:t>
    </dgm:pt>
    <dgm:pt modelId="{61ED8460-F4A2-45A1-A0B9-3FB6515DA498}" type="sibTrans" cxnId="{38CAD6E2-F317-422B-863A-C2C4BBEB1A3C}">
      <dgm:prSet/>
      <dgm:spPr/>
      <dgm:t>
        <a:bodyPr/>
        <a:lstStyle/>
        <a:p>
          <a:endParaRPr lang="en-US" sz="1800">
            <a:solidFill>
              <a:schemeClr val="bg2">
                <a:lumMod val="25000"/>
              </a:schemeClr>
            </a:solidFill>
          </a:endParaRPr>
        </a:p>
      </dgm:t>
    </dgm:pt>
    <dgm:pt modelId="{7947C576-EFFF-4E2A-9584-097A973A089D}" type="pres">
      <dgm:prSet presAssocID="{8D5E8394-B7E9-42F2-82F0-752163FD8DEB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47E2D6F3-5D40-4751-B071-5F13A6641DFB}" type="pres">
      <dgm:prSet presAssocID="{0EF03AFC-A375-424E-A21E-387BBF7CDD93}" presName="hierRoot1" presStyleCnt="0"/>
      <dgm:spPr/>
    </dgm:pt>
    <dgm:pt modelId="{7CCF2672-C24A-4FC0-8B34-D5FE0969F1EA}" type="pres">
      <dgm:prSet presAssocID="{0EF03AFC-A375-424E-A21E-387BBF7CDD93}" presName="composite" presStyleCnt="0"/>
      <dgm:spPr/>
    </dgm:pt>
    <dgm:pt modelId="{9D77D810-33AB-4E58-916F-7D01DEC8D80D}" type="pres">
      <dgm:prSet presAssocID="{0EF03AFC-A375-424E-A21E-387BBF7CDD93}" presName="background" presStyleLbl="node0" presStyleIdx="0" presStyleCnt="4"/>
      <dgm:spPr>
        <a:solidFill>
          <a:schemeClr val="accent3"/>
        </a:solidFill>
      </dgm:spPr>
    </dgm:pt>
    <dgm:pt modelId="{89511AE9-DD4E-4CE1-A59E-2FE70698F00D}" type="pres">
      <dgm:prSet presAssocID="{0EF03AFC-A375-424E-A21E-387BBF7CDD93}" presName="text" presStyleLbl="fgAcc0" presStyleIdx="0" presStyleCnt="4" custScaleY="191189">
        <dgm:presLayoutVars>
          <dgm:chPref val="3"/>
        </dgm:presLayoutVars>
      </dgm:prSet>
      <dgm:spPr/>
    </dgm:pt>
    <dgm:pt modelId="{B2509F5B-2DBE-43B7-9AFA-44AFF4C4F2A1}" type="pres">
      <dgm:prSet presAssocID="{0EF03AFC-A375-424E-A21E-387BBF7CDD93}" presName="hierChild2" presStyleCnt="0"/>
      <dgm:spPr/>
    </dgm:pt>
    <dgm:pt modelId="{51C7E5E8-24B0-4979-B089-331FBF4E3486}" type="pres">
      <dgm:prSet presAssocID="{A73CD6C2-9F6A-4BB1-A318-6E07D2922296}" presName="hierRoot1" presStyleCnt="0"/>
      <dgm:spPr/>
    </dgm:pt>
    <dgm:pt modelId="{50E0CB87-0CC0-490F-8E33-5AC7FF214C50}" type="pres">
      <dgm:prSet presAssocID="{A73CD6C2-9F6A-4BB1-A318-6E07D2922296}" presName="composite" presStyleCnt="0"/>
      <dgm:spPr/>
    </dgm:pt>
    <dgm:pt modelId="{CE4D8839-AAE1-49E2-86B2-3C673D57CDD5}" type="pres">
      <dgm:prSet presAssocID="{A73CD6C2-9F6A-4BB1-A318-6E07D2922296}" presName="background" presStyleLbl="node0" presStyleIdx="1" presStyleCnt="4"/>
      <dgm:spPr>
        <a:solidFill>
          <a:schemeClr val="accent3"/>
        </a:solidFill>
      </dgm:spPr>
    </dgm:pt>
    <dgm:pt modelId="{6148A0D8-89E6-4E09-A76F-739CA3FBAB5D}" type="pres">
      <dgm:prSet presAssocID="{A73CD6C2-9F6A-4BB1-A318-6E07D2922296}" presName="text" presStyleLbl="fgAcc0" presStyleIdx="1" presStyleCnt="4" custScaleY="191189">
        <dgm:presLayoutVars>
          <dgm:chPref val="3"/>
        </dgm:presLayoutVars>
      </dgm:prSet>
      <dgm:spPr/>
    </dgm:pt>
    <dgm:pt modelId="{EB368307-4D71-4BB2-BFCF-A9E188F513F9}" type="pres">
      <dgm:prSet presAssocID="{A73CD6C2-9F6A-4BB1-A318-6E07D2922296}" presName="hierChild2" presStyleCnt="0"/>
      <dgm:spPr/>
    </dgm:pt>
    <dgm:pt modelId="{193828F3-9B8B-4093-9420-7517425A99E0}" type="pres">
      <dgm:prSet presAssocID="{00CC243D-8F5B-4A65-AAD4-680292F9A9B6}" presName="hierRoot1" presStyleCnt="0"/>
      <dgm:spPr/>
    </dgm:pt>
    <dgm:pt modelId="{59126542-0CE5-4FFD-B8DD-C4CE64B42CFD}" type="pres">
      <dgm:prSet presAssocID="{00CC243D-8F5B-4A65-AAD4-680292F9A9B6}" presName="composite" presStyleCnt="0"/>
      <dgm:spPr/>
    </dgm:pt>
    <dgm:pt modelId="{021BC173-5454-4F16-9BD1-9272275C8C02}" type="pres">
      <dgm:prSet presAssocID="{00CC243D-8F5B-4A65-AAD4-680292F9A9B6}" presName="background" presStyleLbl="node0" presStyleIdx="2" presStyleCnt="4"/>
      <dgm:spPr>
        <a:solidFill>
          <a:schemeClr val="accent3"/>
        </a:solidFill>
      </dgm:spPr>
    </dgm:pt>
    <dgm:pt modelId="{11082797-694F-4C3C-BB8C-1278FCC0B154}" type="pres">
      <dgm:prSet presAssocID="{00CC243D-8F5B-4A65-AAD4-680292F9A9B6}" presName="text" presStyleLbl="fgAcc0" presStyleIdx="2" presStyleCnt="4" custScaleY="191189">
        <dgm:presLayoutVars>
          <dgm:chPref val="3"/>
        </dgm:presLayoutVars>
      </dgm:prSet>
      <dgm:spPr/>
    </dgm:pt>
    <dgm:pt modelId="{C4447883-0D72-4ADD-A221-79F14BD753C2}" type="pres">
      <dgm:prSet presAssocID="{00CC243D-8F5B-4A65-AAD4-680292F9A9B6}" presName="hierChild2" presStyleCnt="0"/>
      <dgm:spPr/>
    </dgm:pt>
    <dgm:pt modelId="{11D15D1E-F896-4530-800E-F732AB0B6571}" type="pres">
      <dgm:prSet presAssocID="{674CBF1A-9149-442C-928F-E9CABB44E380}" presName="hierRoot1" presStyleCnt="0"/>
      <dgm:spPr/>
    </dgm:pt>
    <dgm:pt modelId="{1A0ED741-2E83-43E9-A524-E422C5C2A9FC}" type="pres">
      <dgm:prSet presAssocID="{674CBF1A-9149-442C-928F-E9CABB44E380}" presName="composite" presStyleCnt="0"/>
      <dgm:spPr/>
    </dgm:pt>
    <dgm:pt modelId="{F005E612-4B4F-4D7F-9430-231F20709975}" type="pres">
      <dgm:prSet presAssocID="{674CBF1A-9149-442C-928F-E9CABB44E380}" presName="background" presStyleLbl="node0" presStyleIdx="3" presStyleCnt="4"/>
      <dgm:spPr>
        <a:solidFill>
          <a:schemeClr val="accent3"/>
        </a:solidFill>
      </dgm:spPr>
    </dgm:pt>
    <dgm:pt modelId="{680CDD5E-861D-413A-9164-436C58904933}" type="pres">
      <dgm:prSet presAssocID="{674CBF1A-9149-442C-928F-E9CABB44E380}" presName="text" presStyleLbl="fgAcc0" presStyleIdx="3" presStyleCnt="4" custScaleY="191189">
        <dgm:presLayoutVars>
          <dgm:chPref val="3"/>
        </dgm:presLayoutVars>
      </dgm:prSet>
      <dgm:spPr/>
    </dgm:pt>
    <dgm:pt modelId="{F59535C0-64CF-46C7-8905-1825BEB1D243}" type="pres">
      <dgm:prSet presAssocID="{674CBF1A-9149-442C-928F-E9CABB44E380}" presName="hierChild2" presStyleCnt="0"/>
      <dgm:spPr/>
    </dgm:pt>
  </dgm:ptLst>
  <dgm:cxnLst>
    <dgm:cxn modelId="{74F14F10-3555-48D0-A4A9-1C0B4E0912D3}" srcId="{8D5E8394-B7E9-42F2-82F0-752163FD8DEB}" destId="{00CC243D-8F5B-4A65-AAD4-680292F9A9B6}" srcOrd="2" destOrd="0" parTransId="{A48C5FCC-6AE8-4882-A479-85D10F989D24}" sibTransId="{F38C63C1-C4AF-4997-97B4-FFD2E0912F28}"/>
    <dgm:cxn modelId="{C2EA6E53-AD37-437F-8286-F7C687DF6006}" type="presOf" srcId="{0EF03AFC-A375-424E-A21E-387BBF7CDD93}" destId="{89511AE9-DD4E-4CE1-A59E-2FE70698F00D}" srcOrd="0" destOrd="0" presId="urn:microsoft.com/office/officeart/2005/8/layout/hierarchy1"/>
    <dgm:cxn modelId="{3A17CC57-3048-4591-AD2C-9DD6113D369A}" type="presOf" srcId="{A73CD6C2-9F6A-4BB1-A318-6E07D2922296}" destId="{6148A0D8-89E6-4E09-A76F-739CA3FBAB5D}" srcOrd="0" destOrd="0" presId="urn:microsoft.com/office/officeart/2005/8/layout/hierarchy1"/>
    <dgm:cxn modelId="{A232DB58-1694-4C2B-AA8B-AB1207F2E086}" srcId="{8D5E8394-B7E9-42F2-82F0-752163FD8DEB}" destId="{A73CD6C2-9F6A-4BB1-A318-6E07D2922296}" srcOrd="1" destOrd="0" parTransId="{DD7B66B9-E6BB-4B48-98A5-E3C32F6D8551}" sibTransId="{C8636EB9-BB8B-44F7-BD55-F98C40965FC7}"/>
    <dgm:cxn modelId="{31EDAF82-8506-4269-8E0E-E190D6CC63F9}" srcId="{8D5E8394-B7E9-42F2-82F0-752163FD8DEB}" destId="{0EF03AFC-A375-424E-A21E-387BBF7CDD93}" srcOrd="0" destOrd="0" parTransId="{54CC0CA5-879E-42DC-BC0F-3A596EA64EE7}" sibTransId="{212F01E0-070C-49ED-9402-19EA8F6FB5FE}"/>
    <dgm:cxn modelId="{F4BA16A4-1E2F-4D02-B38E-E79F265236C1}" type="presOf" srcId="{674CBF1A-9149-442C-928F-E9CABB44E380}" destId="{680CDD5E-861D-413A-9164-436C58904933}" srcOrd="0" destOrd="0" presId="urn:microsoft.com/office/officeart/2005/8/layout/hierarchy1"/>
    <dgm:cxn modelId="{F364CDC3-D6EC-4BCD-97E4-88CE51650386}" type="presOf" srcId="{8D5E8394-B7E9-42F2-82F0-752163FD8DEB}" destId="{7947C576-EFFF-4E2A-9584-097A973A089D}" srcOrd="0" destOrd="0" presId="urn:microsoft.com/office/officeart/2005/8/layout/hierarchy1"/>
    <dgm:cxn modelId="{38CAD6E2-F317-422B-863A-C2C4BBEB1A3C}" srcId="{8D5E8394-B7E9-42F2-82F0-752163FD8DEB}" destId="{674CBF1A-9149-442C-928F-E9CABB44E380}" srcOrd="3" destOrd="0" parTransId="{A1F1D0EC-9929-4160-9567-C2322C87D659}" sibTransId="{61ED8460-F4A2-45A1-A0B9-3FB6515DA498}"/>
    <dgm:cxn modelId="{6AB502F9-C69C-487A-BE91-1624AC16988C}" type="presOf" srcId="{00CC243D-8F5B-4A65-AAD4-680292F9A9B6}" destId="{11082797-694F-4C3C-BB8C-1278FCC0B154}" srcOrd="0" destOrd="0" presId="urn:microsoft.com/office/officeart/2005/8/layout/hierarchy1"/>
    <dgm:cxn modelId="{61FF0A86-9E60-4DA5-AA00-5643A0317599}" type="presParOf" srcId="{7947C576-EFFF-4E2A-9584-097A973A089D}" destId="{47E2D6F3-5D40-4751-B071-5F13A6641DFB}" srcOrd="0" destOrd="0" presId="urn:microsoft.com/office/officeart/2005/8/layout/hierarchy1"/>
    <dgm:cxn modelId="{4C058267-8C4E-4B7B-89B1-E0CDCC3016A0}" type="presParOf" srcId="{47E2D6F3-5D40-4751-B071-5F13A6641DFB}" destId="{7CCF2672-C24A-4FC0-8B34-D5FE0969F1EA}" srcOrd="0" destOrd="0" presId="urn:microsoft.com/office/officeart/2005/8/layout/hierarchy1"/>
    <dgm:cxn modelId="{D6C33913-F094-483A-9AEE-AE1220344C08}" type="presParOf" srcId="{7CCF2672-C24A-4FC0-8B34-D5FE0969F1EA}" destId="{9D77D810-33AB-4E58-916F-7D01DEC8D80D}" srcOrd="0" destOrd="0" presId="urn:microsoft.com/office/officeart/2005/8/layout/hierarchy1"/>
    <dgm:cxn modelId="{A646B537-740C-449F-A7AA-072B4D2FE902}" type="presParOf" srcId="{7CCF2672-C24A-4FC0-8B34-D5FE0969F1EA}" destId="{89511AE9-DD4E-4CE1-A59E-2FE70698F00D}" srcOrd="1" destOrd="0" presId="urn:microsoft.com/office/officeart/2005/8/layout/hierarchy1"/>
    <dgm:cxn modelId="{0914B933-4D36-40A9-A23B-2E34B42541FC}" type="presParOf" srcId="{47E2D6F3-5D40-4751-B071-5F13A6641DFB}" destId="{B2509F5B-2DBE-43B7-9AFA-44AFF4C4F2A1}" srcOrd="1" destOrd="0" presId="urn:microsoft.com/office/officeart/2005/8/layout/hierarchy1"/>
    <dgm:cxn modelId="{7C725078-3550-463C-B9B4-7CA9D9C96B56}" type="presParOf" srcId="{7947C576-EFFF-4E2A-9584-097A973A089D}" destId="{51C7E5E8-24B0-4979-B089-331FBF4E3486}" srcOrd="1" destOrd="0" presId="urn:microsoft.com/office/officeart/2005/8/layout/hierarchy1"/>
    <dgm:cxn modelId="{1BCA918C-E099-4481-A724-C4EA390B788E}" type="presParOf" srcId="{51C7E5E8-24B0-4979-B089-331FBF4E3486}" destId="{50E0CB87-0CC0-490F-8E33-5AC7FF214C50}" srcOrd="0" destOrd="0" presId="urn:microsoft.com/office/officeart/2005/8/layout/hierarchy1"/>
    <dgm:cxn modelId="{C0BE77A4-6BF2-4CCF-9E5F-E134CEE0F9ED}" type="presParOf" srcId="{50E0CB87-0CC0-490F-8E33-5AC7FF214C50}" destId="{CE4D8839-AAE1-49E2-86B2-3C673D57CDD5}" srcOrd="0" destOrd="0" presId="urn:microsoft.com/office/officeart/2005/8/layout/hierarchy1"/>
    <dgm:cxn modelId="{715BE73A-CA21-4F75-9800-693F566F2CDF}" type="presParOf" srcId="{50E0CB87-0CC0-490F-8E33-5AC7FF214C50}" destId="{6148A0D8-89E6-4E09-A76F-739CA3FBAB5D}" srcOrd="1" destOrd="0" presId="urn:microsoft.com/office/officeart/2005/8/layout/hierarchy1"/>
    <dgm:cxn modelId="{BC8B4812-BE9E-4110-8750-022133CE4E62}" type="presParOf" srcId="{51C7E5E8-24B0-4979-B089-331FBF4E3486}" destId="{EB368307-4D71-4BB2-BFCF-A9E188F513F9}" srcOrd="1" destOrd="0" presId="urn:microsoft.com/office/officeart/2005/8/layout/hierarchy1"/>
    <dgm:cxn modelId="{68D21682-A8BC-460A-A8EC-D1B6D248B38A}" type="presParOf" srcId="{7947C576-EFFF-4E2A-9584-097A973A089D}" destId="{193828F3-9B8B-4093-9420-7517425A99E0}" srcOrd="2" destOrd="0" presId="urn:microsoft.com/office/officeart/2005/8/layout/hierarchy1"/>
    <dgm:cxn modelId="{F7EDCD39-D24F-4334-8FCA-D5A67F0471D0}" type="presParOf" srcId="{193828F3-9B8B-4093-9420-7517425A99E0}" destId="{59126542-0CE5-4FFD-B8DD-C4CE64B42CFD}" srcOrd="0" destOrd="0" presId="urn:microsoft.com/office/officeart/2005/8/layout/hierarchy1"/>
    <dgm:cxn modelId="{520853F3-DE24-4470-819E-091D2EDE259B}" type="presParOf" srcId="{59126542-0CE5-4FFD-B8DD-C4CE64B42CFD}" destId="{021BC173-5454-4F16-9BD1-9272275C8C02}" srcOrd="0" destOrd="0" presId="urn:microsoft.com/office/officeart/2005/8/layout/hierarchy1"/>
    <dgm:cxn modelId="{50FD5FA3-74D2-4925-8012-A196FE701CFC}" type="presParOf" srcId="{59126542-0CE5-4FFD-B8DD-C4CE64B42CFD}" destId="{11082797-694F-4C3C-BB8C-1278FCC0B154}" srcOrd="1" destOrd="0" presId="urn:microsoft.com/office/officeart/2005/8/layout/hierarchy1"/>
    <dgm:cxn modelId="{0517B959-6D6A-4AEC-BEE6-FA80FD0926F6}" type="presParOf" srcId="{193828F3-9B8B-4093-9420-7517425A99E0}" destId="{C4447883-0D72-4ADD-A221-79F14BD753C2}" srcOrd="1" destOrd="0" presId="urn:microsoft.com/office/officeart/2005/8/layout/hierarchy1"/>
    <dgm:cxn modelId="{3AF4F427-964D-4549-97CE-391112E92760}" type="presParOf" srcId="{7947C576-EFFF-4E2A-9584-097A973A089D}" destId="{11D15D1E-F896-4530-800E-F732AB0B6571}" srcOrd="3" destOrd="0" presId="urn:microsoft.com/office/officeart/2005/8/layout/hierarchy1"/>
    <dgm:cxn modelId="{D43CA2F1-BB63-4EFC-B979-9F350AF5C533}" type="presParOf" srcId="{11D15D1E-F896-4530-800E-F732AB0B6571}" destId="{1A0ED741-2E83-43E9-A524-E422C5C2A9FC}" srcOrd="0" destOrd="0" presId="urn:microsoft.com/office/officeart/2005/8/layout/hierarchy1"/>
    <dgm:cxn modelId="{E76CCFED-BC7D-4E44-8C64-E80C1C2EA04A}" type="presParOf" srcId="{1A0ED741-2E83-43E9-A524-E422C5C2A9FC}" destId="{F005E612-4B4F-4D7F-9430-231F20709975}" srcOrd="0" destOrd="0" presId="urn:microsoft.com/office/officeart/2005/8/layout/hierarchy1"/>
    <dgm:cxn modelId="{2A1AE788-7165-4C1B-80C2-0792AD56C80D}" type="presParOf" srcId="{1A0ED741-2E83-43E9-A524-E422C5C2A9FC}" destId="{680CDD5E-861D-413A-9164-436C58904933}" srcOrd="1" destOrd="0" presId="urn:microsoft.com/office/officeart/2005/8/layout/hierarchy1"/>
    <dgm:cxn modelId="{927BCD23-6F5F-4B6F-9AFF-142E5FBDE847}" type="presParOf" srcId="{11D15D1E-F896-4530-800E-F732AB0B6571}" destId="{F59535C0-64CF-46C7-8905-1825BEB1D243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2.xml><?xml version="1.0" encoding="utf-8"?>
<dgm:dataModel xmlns:dgm="http://schemas.openxmlformats.org/drawingml/2006/diagram" xmlns:a="http://schemas.openxmlformats.org/drawingml/2006/main">
  <dgm:ptLst>
    <dgm:pt modelId="{64BB6133-CA78-469C-9057-32625F05F950}" type="doc">
      <dgm:prSet loTypeId="urn:microsoft.com/office/officeart/2018/2/layout/IconCircle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F1140C9-337A-4A9B-B2CA-51F9C4BF4664}">
      <dgm:prSet/>
      <dgm:spPr/>
      <dgm:t>
        <a:bodyPr/>
        <a:lstStyle/>
        <a:p>
          <a:pPr>
            <a:lnSpc>
              <a:spcPct val="100000"/>
            </a:lnSpc>
          </a:pPr>
          <a:r>
            <a:rPr lang="pt-BR" b="1" dirty="0">
              <a:solidFill>
                <a:schemeClr val="bg2">
                  <a:lumMod val="25000"/>
                </a:schemeClr>
              </a:solidFill>
            </a:rPr>
            <a:t>Varredura de Vulnerabilidades: </a:t>
          </a:r>
          <a:r>
            <a:rPr lang="pt-BR" dirty="0">
              <a:solidFill>
                <a:schemeClr val="bg2">
                  <a:lumMod val="25000"/>
                </a:schemeClr>
              </a:solidFill>
            </a:rPr>
            <a:t>Utilize ferramentas open-</a:t>
          </a:r>
          <a:r>
            <a:rPr lang="pt-BR" dirty="0" err="1">
              <a:solidFill>
                <a:schemeClr val="bg2">
                  <a:lumMod val="25000"/>
                </a:schemeClr>
              </a:solidFill>
            </a:rPr>
            <a:t>source</a:t>
          </a:r>
          <a:r>
            <a:rPr lang="pt-BR" dirty="0">
              <a:solidFill>
                <a:schemeClr val="bg2">
                  <a:lumMod val="25000"/>
                </a:schemeClr>
              </a:solidFill>
            </a:rPr>
            <a:t> como </a:t>
          </a:r>
          <a:r>
            <a:rPr lang="pt-BR" dirty="0" err="1">
              <a:solidFill>
                <a:schemeClr val="bg2">
                  <a:lumMod val="25000"/>
                </a:schemeClr>
              </a:solidFill>
            </a:rPr>
            <a:t>Nessus</a:t>
          </a:r>
          <a:r>
            <a:rPr lang="pt-BR" dirty="0">
              <a:solidFill>
                <a:schemeClr val="bg2">
                  <a:lumMod val="25000"/>
                </a:schemeClr>
              </a:solidFill>
            </a:rPr>
            <a:t>, </a:t>
          </a:r>
          <a:r>
            <a:rPr lang="pt-BR" dirty="0" err="1">
              <a:solidFill>
                <a:schemeClr val="bg2">
                  <a:lumMod val="25000"/>
                </a:schemeClr>
              </a:solidFill>
            </a:rPr>
            <a:t>OpenVAS</a:t>
          </a:r>
          <a:r>
            <a:rPr lang="pt-BR" dirty="0">
              <a:solidFill>
                <a:schemeClr val="bg2">
                  <a:lumMod val="25000"/>
                </a:schemeClr>
              </a:solidFill>
            </a:rPr>
            <a:t>, </a:t>
          </a:r>
          <a:r>
            <a:rPr lang="pt-BR" dirty="0" err="1">
              <a:solidFill>
                <a:schemeClr val="bg2">
                  <a:lumMod val="25000"/>
                </a:schemeClr>
              </a:solidFill>
            </a:rPr>
            <a:t>nmap</a:t>
          </a:r>
          <a:r>
            <a:rPr lang="pt-BR" dirty="0">
              <a:solidFill>
                <a:schemeClr val="bg2">
                  <a:lumMod val="25000"/>
                </a:schemeClr>
              </a:solidFill>
            </a:rPr>
            <a:t> e </a:t>
          </a:r>
          <a:r>
            <a:rPr lang="pt-BR" dirty="0" err="1">
              <a:solidFill>
                <a:schemeClr val="bg2">
                  <a:lumMod val="25000"/>
                </a:schemeClr>
              </a:solidFill>
            </a:rPr>
            <a:t>Nikto</a:t>
          </a:r>
          <a:r>
            <a:rPr lang="pt-BR" dirty="0">
              <a:solidFill>
                <a:schemeClr val="bg2">
                  <a:lumMod val="25000"/>
                </a:schemeClr>
              </a:solidFill>
            </a:rPr>
            <a:t>.</a:t>
          </a:r>
          <a:endParaRPr lang="en-US" dirty="0">
            <a:solidFill>
              <a:schemeClr val="bg2">
                <a:lumMod val="25000"/>
              </a:schemeClr>
            </a:solidFill>
          </a:endParaRPr>
        </a:p>
      </dgm:t>
    </dgm:pt>
    <dgm:pt modelId="{5ADE6D7E-F649-4CAF-8AC4-F3642581E89A}" type="parTrans" cxnId="{5DD9B857-A8D8-4972-83AC-97BF6A79CA25}">
      <dgm:prSet/>
      <dgm:spPr/>
      <dgm:t>
        <a:bodyPr/>
        <a:lstStyle/>
        <a:p>
          <a:endParaRPr lang="en-US">
            <a:solidFill>
              <a:schemeClr val="bg2">
                <a:lumMod val="25000"/>
              </a:schemeClr>
            </a:solidFill>
          </a:endParaRPr>
        </a:p>
      </dgm:t>
    </dgm:pt>
    <dgm:pt modelId="{2C896BA9-6A75-490A-942B-BA062EBD5E0E}" type="sibTrans" cxnId="{5DD9B857-A8D8-4972-83AC-97BF6A79CA25}">
      <dgm:prSet/>
      <dgm:spPr/>
      <dgm:t>
        <a:bodyPr/>
        <a:lstStyle/>
        <a:p>
          <a:pPr>
            <a:lnSpc>
              <a:spcPct val="100000"/>
            </a:lnSpc>
          </a:pPr>
          <a:endParaRPr lang="en-US">
            <a:solidFill>
              <a:schemeClr val="bg2">
                <a:lumMod val="25000"/>
              </a:schemeClr>
            </a:solidFill>
          </a:endParaRPr>
        </a:p>
      </dgm:t>
    </dgm:pt>
    <dgm:pt modelId="{4551E6FA-E5C1-4347-A431-2DBFE5E231DC}">
      <dgm:prSet/>
      <dgm:spPr/>
      <dgm:t>
        <a:bodyPr/>
        <a:lstStyle/>
        <a:p>
          <a:pPr>
            <a:lnSpc>
              <a:spcPct val="100000"/>
            </a:lnSpc>
          </a:pPr>
          <a:r>
            <a:rPr lang="pt-BR" b="1" dirty="0">
              <a:solidFill>
                <a:schemeClr val="bg2">
                  <a:lumMod val="25000"/>
                </a:schemeClr>
              </a:solidFill>
            </a:rPr>
            <a:t>Exemplo com </a:t>
          </a:r>
          <a:r>
            <a:rPr lang="pt-BR" b="1" dirty="0" err="1">
              <a:solidFill>
                <a:schemeClr val="bg2">
                  <a:lumMod val="25000"/>
                </a:schemeClr>
              </a:solidFill>
            </a:rPr>
            <a:t>Nikto</a:t>
          </a:r>
          <a:r>
            <a:rPr lang="pt-BR" b="1" dirty="0">
              <a:solidFill>
                <a:schemeClr val="bg2">
                  <a:lumMod val="25000"/>
                </a:schemeClr>
              </a:solidFill>
            </a:rPr>
            <a:t>: </a:t>
          </a:r>
          <a:r>
            <a:rPr lang="pt-BR" dirty="0">
              <a:solidFill>
                <a:schemeClr val="bg2">
                  <a:lumMod val="25000"/>
                </a:schemeClr>
              </a:solidFill>
            </a:rPr>
            <a:t>Facilmente instalado no Ubuntu com apt. Pode detectar software desatualizado e diretórios de aplicações conhecidas.</a:t>
          </a:r>
          <a:endParaRPr lang="en-US" dirty="0">
            <a:solidFill>
              <a:schemeClr val="bg2">
                <a:lumMod val="25000"/>
              </a:schemeClr>
            </a:solidFill>
          </a:endParaRPr>
        </a:p>
      </dgm:t>
    </dgm:pt>
    <dgm:pt modelId="{8120F258-4E44-4775-88B8-E93DD0F510DE}" type="parTrans" cxnId="{7F3E7018-FAC1-4A42-8F8B-CC515F40546D}">
      <dgm:prSet/>
      <dgm:spPr/>
      <dgm:t>
        <a:bodyPr/>
        <a:lstStyle/>
        <a:p>
          <a:endParaRPr lang="en-US">
            <a:solidFill>
              <a:schemeClr val="bg2">
                <a:lumMod val="25000"/>
              </a:schemeClr>
            </a:solidFill>
          </a:endParaRPr>
        </a:p>
      </dgm:t>
    </dgm:pt>
    <dgm:pt modelId="{5139F5AC-B0A9-42CA-A929-7735F7F5C18E}" type="sibTrans" cxnId="{7F3E7018-FAC1-4A42-8F8B-CC515F40546D}">
      <dgm:prSet/>
      <dgm:spPr/>
      <dgm:t>
        <a:bodyPr/>
        <a:lstStyle/>
        <a:p>
          <a:pPr>
            <a:lnSpc>
              <a:spcPct val="100000"/>
            </a:lnSpc>
          </a:pPr>
          <a:endParaRPr lang="en-US">
            <a:solidFill>
              <a:schemeClr val="bg2">
                <a:lumMod val="25000"/>
              </a:schemeClr>
            </a:solidFill>
          </a:endParaRPr>
        </a:p>
      </dgm:t>
    </dgm:pt>
    <dgm:pt modelId="{5D51FF43-208E-44B3-A8AC-C13A790F70F9}">
      <dgm:prSet/>
      <dgm:spPr/>
      <dgm:t>
        <a:bodyPr/>
        <a:lstStyle/>
        <a:p>
          <a:pPr>
            <a:lnSpc>
              <a:spcPct val="100000"/>
            </a:lnSpc>
          </a:pPr>
          <a:r>
            <a:rPr lang="pt-BR" b="1" dirty="0">
              <a:solidFill>
                <a:schemeClr val="bg2">
                  <a:lumMod val="25000"/>
                </a:schemeClr>
              </a:solidFill>
            </a:rPr>
            <a:t>Importância: </a:t>
          </a:r>
          <a:r>
            <a:rPr lang="pt-BR" dirty="0">
              <a:solidFill>
                <a:schemeClr val="bg2">
                  <a:lumMod val="25000"/>
                </a:schemeClr>
              </a:solidFill>
            </a:rPr>
            <a:t>Identifica vulnerabilidades no sistema, incluindo versões desatualizadas de software e falhas de configuração.</a:t>
          </a:r>
          <a:endParaRPr lang="en-US" dirty="0">
            <a:solidFill>
              <a:schemeClr val="bg2">
                <a:lumMod val="25000"/>
              </a:schemeClr>
            </a:solidFill>
          </a:endParaRPr>
        </a:p>
      </dgm:t>
    </dgm:pt>
    <dgm:pt modelId="{ACFED1FA-0257-4251-92B3-63BD829B072B}" type="parTrans" cxnId="{5B8DFF3D-F542-49BB-B16F-4F489192F34F}">
      <dgm:prSet/>
      <dgm:spPr/>
      <dgm:t>
        <a:bodyPr/>
        <a:lstStyle/>
        <a:p>
          <a:endParaRPr lang="en-US">
            <a:solidFill>
              <a:schemeClr val="bg2">
                <a:lumMod val="25000"/>
              </a:schemeClr>
            </a:solidFill>
          </a:endParaRPr>
        </a:p>
      </dgm:t>
    </dgm:pt>
    <dgm:pt modelId="{CE92AC53-87B2-4C0D-8B7C-93B567D3EC72}" type="sibTrans" cxnId="{5B8DFF3D-F542-49BB-B16F-4F489192F34F}">
      <dgm:prSet/>
      <dgm:spPr/>
      <dgm:t>
        <a:bodyPr/>
        <a:lstStyle/>
        <a:p>
          <a:pPr>
            <a:lnSpc>
              <a:spcPct val="100000"/>
            </a:lnSpc>
          </a:pPr>
          <a:endParaRPr lang="en-US">
            <a:solidFill>
              <a:schemeClr val="bg2">
                <a:lumMod val="25000"/>
              </a:schemeClr>
            </a:solidFill>
          </a:endParaRPr>
        </a:p>
      </dgm:t>
    </dgm:pt>
    <dgm:pt modelId="{92739E60-3300-4FA9-8050-4FA16F3A304B}">
      <dgm:prSet/>
      <dgm:spPr/>
      <dgm:t>
        <a:bodyPr/>
        <a:lstStyle/>
        <a:p>
          <a:pPr>
            <a:lnSpc>
              <a:spcPct val="100000"/>
            </a:lnSpc>
          </a:pPr>
          <a:r>
            <a:rPr lang="pt-BR" b="1" dirty="0">
              <a:solidFill>
                <a:schemeClr val="bg2">
                  <a:lumMod val="25000"/>
                </a:schemeClr>
              </a:solidFill>
            </a:rPr>
            <a:t>Ação Necessária: </a:t>
          </a:r>
          <a:r>
            <a:rPr lang="pt-BR" dirty="0">
              <a:solidFill>
                <a:schemeClr val="bg2">
                  <a:lumMod val="25000"/>
                </a:schemeClr>
              </a:solidFill>
            </a:rPr>
            <a:t>Atualize software desatualizado e restrinja o acesso a diretórios sensíveis.</a:t>
          </a:r>
          <a:endParaRPr lang="en-US" dirty="0">
            <a:solidFill>
              <a:schemeClr val="bg2">
                <a:lumMod val="25000"/>
              </a:schemeClr>
            </a:solidFill>
          </a:endParaRPr>
        </a:p>
      </dgm:t>
    </dgm:pt>
    <dgm:pt modelId="{78E086E3-CB35-4A75-BCAB-B02CDD9DCD4B}" type="parTrans" cxnId="{EE3555D3-540F-488A-A6B9-47D00E2F28D9}">
      <dgm:prSet/>
      <dgm:spPr/>
      <dgm:t>
        <a:bodyPr/>
        <a:lstStyle/>
        <a:p>
          <a:endParaRPr lang="en-US">
            <a:solidFill>
              <a:schemeClr val="bg2">
                <a:lumMod val="25000"/>
              </a:schemeClr>
            </a:solidFill>
          </a:endParaRPr>
        </a:p>
      </dgm:t>
    </dgm:pt>
    <dgm:pt modelId="{E8EA2A62-9E24-4AC5-A98E-953202708971}" type="sibTrans" cxnId="{EE3555D3-540F-488A-A6B9-47D00E2F28D9}">
      <dgm:prSet/>
      <dgm:spPr/>
      <dgm:t>
        <a:bodyPr/>
        <a:lstStyle/>
        <a:p>
          <a:endParaRPr lang="en-US">
            <a:solidFill>
              <a:schemeClr val="bg2">
                <a:lumMod val="25000"/>
              </a:schemeClr>
            </a:solidFill>
          </a:endParaRPr>
        </a:p>
      </dgm:t>
    </dgm:pt>
    <dgm:pt modelId="{886CC7A3-9744-456F-8A32-3F9AFBBBA216}" type="pres">
      <dgm:prSet presAssocID="{64BB6133-CA78-469C-9057-32625F05F950}" presName="root" presStyleCnt="0">
        <dgm:presLayoutVars>
          <dgm:dir/>
          <dgm:resizeHandles val="exact"/>
        </dgm:presLayoutVars>
      </dgm:prSet>
      <dgm:spPr/>
    </dgm:pt>
    <dgm:pt modelId="{819A73F7-B8B9-4019-ACA8-74E7BEDC26D4}" type="pres">
      <dgm:prSet presAssocID="{64BB6133-CA78-469C-9057-32625F05F950}" presName="container" presStyleCnt="0">
        <dgm:presLayoutVars>
          <dgm:dir/>
          <dgm:resizeHandles val="exact"/>
        </dgm:presLayoutVars>
      </dgm:prSet>
      <dgm:spPr/>
    </dgm:pt>
    <dgm:pt modelId="{8A0B3453-8B1B-4C2F-9203-0533B196488B}" type="pres">
      <dgm:prSet presAssocID="{7F1140C9-337A-4A9B-B2CA-51F9C4BF4664}" presName="compNode" presStyleCnt="0"/>
      <dgm:spPr/>
    </dgm:pt>
    <dgm:pt modelId="{FB3EA901-04F9-4CEF-82A9-D2972ABB537A}" type="pres">
      <dgm:prSet presAssocID="{7F1140C9-337A-4A9B-B2CA-51F9C4BF4664}" presName="iconBgRect" presStyleLbl="bgShp" presStyleIdx="0" presStyleCnt="4"/>
      <dgm:spPr>
        <a:solidFill>
          <a:schemeClr val="accent3"/>
        </a:solidFill>
      </dgm:spPr>
    </dgm:pt>
    <dgm:pt modelId="{266668C1-181B-4397-BF29-073230808A33}" type="pres">
      <dgm:prSet presAssocID="{7F1140C9-337A-4A9B-B2CA-51F9C4BF4664}" presName="iconRect" presStyleLbl="node1" presStyleIdx="0" presStyleCnt="4"/>
      <dgm:spPr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Venn Diagram"/>
        </a:ext>
      </dgm:extLst>
    </dgm:pt>
    <dgm:pt modelId="{62490489-CB75-4EA3-8F8A-60401AE7508D}" type="pres">
      <dgm:prSet presAssocID="{7F1140C9-337A-4A9B-B2CA-51F9C4BF4664}" presName="spaceRect" presStyleCnt="0"/>
      <dgm:spPr/>
    </dgm:pt>
    <dgm:pt modelId="{E7D36A12-2992-4430-9240-56A1E440730A}" type="pres">
      <dgm:prSet presAssocID="{7F1140C9-337A-4A9B-B2CA-51F9C4BF4664}" presName="textRect" presStyleLbl="revTx" presStyleIdx="0" presStyleCnt="4">
        <dgm:presLayoutVars>
          <dgm:chMax val="1"/>
          <dgm:chPref val="1"/>
        </dgm:presLayoutVars>
      </dgm:prSet>
      <dgm:spPr/>
    </dgm:pt>
    <dgm:pt modelId="{C15C7CED-D3BF-4098-A77B-C6C8E914384B}" type="pres">
      <dgm:prSet presAssocID="{2C896BA9-6A75-490A-942B-BA062EBD5E0E}" presName="sibTrans" presStyleLbl="sibTrans2D1" presStyleIdx="0" presStyleCnt="0"/>
      <dgm:spPr/>
    </dgm:pt>
    <dgm:pt modelId="{C8FFBD27-4111-4787-9B4B-7CE7A1D8E948}" type="pres">
      <dgm:prSet presAssocID="{4551E6FA-E5C1-4347-A431-2DBFE5E231DC}" presName="compNode" presStyleCnt="0"/>
      <dgm:spPr/>
    </dgm:pt>
    <dgm:pt modelId="{A0F994C1-80FF-4E2C-AEA1-59F0ED9B8BB6}" type="pres">
      <dgm:prSet presAssocID="{4551E6FA-E5C1-4347-A431-2DBFE5E231DC}" presName="iconBgRect" presStyleLbl="bgShp" presStyleIdx="1" presStyleCnt="4"/>
      <dgm:spPr>
        <a:solidFill>
          <a:schemeClr val="accent3"/>
        </a:solidFill>
      </dgm:spPr>
    </dgm:pt>
    <dgm:pt modelId="{531FC410-FD7D-48C5-AA78-3E76F566264E}" type="pres">
      <dgm:prSet presAssocID="{4551E6FA-E5C1-4347-A431-2DBFE5E231DC}" presName="iconRect" presStyleLbl="node1" presStyleIdx="1" presStyleCnt="4"/>
      <dgm:spPr>
        <a:blipFill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cessador"/>
        </a:ext>
      </dgm:extLst>
    </dgm:pt>
    <dgm:pt modelId="{6ED76A21-A7F3-46A3-B004-AF613019C0C1}" type="pres">
      <dgm:prSet presAssocID="{4551E6FA-E5C1-4347-A431-2DBFE5E231DC}" presName="spaceRect" presStyleCnt="0"/>
      <dgm:spPr/>
    </dgm:pt>
    <dgm:pt modelId="{9E46E542-CF6C-4AC4-8DAB-67B076942E47}" type="pres">
      <dgm:prSet presAssocID="{4551E6FA-E5C1-4347-A431-2DBFE5E231DC}" presName="textRect" presStyleLbl="revTx" presStyleIdx="1" presStyleCnt="4">
        <dgm:presLayoutVars>
          <dgm:chMax val="1"/>
          <dgm:chPref val="1"/>
        </dgm:presLayoutVars>
      </dgm:prSet>
      <dgm:spPr/>
    </dgm:pt>
    <dgm:pt modelId="{BD4745AC-0AAA-4EA9-B2A2-6925CB8573E3}" type="pres">
      <dgm:prSet presAssocID="{5139F5AC-B0A9-42CA-A929-7735F7F5C18E}" presName="sibTrans" presStyleLbl="sibTrans2D1" presStyleIdx="0" presStyleCnt="0"/>
      <dgm:spPr/>
    </dgm:pt>
    <dgm:pt modelId="{94316A6B-DE58-464D-BE92-258E10E5F726}" type="pres">
      <dgm:prSet presAssocID="{5D51FF43-208E-44B3-A8AC-C13A790F70F9}" presName="compNode" presStyleCnt="0"/>
      <dgm:spPr/>
    </dgm:pt>
    <dgm:pt modelId="{DE3CB803-B770-4FD8-A129-11093852C0D8}" type="pres">
      <dgm:prSet presAssocID="{5D51FF43-208E-44B3-A8AC-C13A790F70F9}" presName="iconBgRect" presStyleLbl="bgShp" presStyleIdx="2" presStyleCnt="4"/>
      <dgm:spPr>
        <a:solidFill>
          <a:schemeClr val="accent3"/>
        </a:solidFill>
      </dgm:spPr>
    </dgm:pt>
    <dgm:pt modelId="{E8772F4B-DFFC-4739-B664-FD20D024F2AB}" type="pres">
      <dgm:prSet presAssocID="{5D51FF43-208E-44B3-A8AC-C13A790F70F9}" presName="iconRect" presStyleLbl="node1" presStyleIdx="2" presStyleCnt="4"/>
      <dgm:spPr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esconectado"/>
        </a:ext>
      </dgm:extLst>
    </dgm:pt>
    <dgm:pt modelId="{FF54B558-B94E-4569-B22A-302A70CFE6B0}" type="pres">
      <dgm:prSet presAssocID="{5D51FF43-208E-44B3-A8AC-C13A790F70F9}" presName="spaceRect" presStyleCnt="0"/>
      <dgm:spPr/>
    </dgm:pt>
    <dgm:pt modelId="{BBB494EF-AB5C-4CA5-967B-B673D1AD046C}" type="pres">
      <dgm:prSet presAssocID="{5D51FF43-208E-44B3-A8AC-C13A790F70F9}" presName="textRect" presStyleLbl="revTx" presStyleIdx="2" presStyleCnt="4">
        <dgm:presLayoutVars>
          <dgm:chMax val="1"/>
          <dgm:chPref val="1"/>
        </dgm:presLayoutVars>
      </dgm:prSet>
      <dgm:spPr/>
    </dgm:pt>
    <dgm:pt modelId="{18D3F1B4-0B13-4F92-8191-5924D2344BBD}" type="pres">
      <dgm:prSet presAssocID="{CE92AC53-87B2-4C0D-8B7C-93B567D3EC72}" presName="sibTrans" presStyleLbl="sibTrans2D1" presStyleIdx="0" presStyleCnt="0"/>
      <dgm:spPr/>
    </dgm:pt>
    <dgm:pt modelId="{E8692E15-96A7-400C-A2A4-8490D581C94F}" type="pres">
      <dgm:prSet presAssocID="{92739E60-3300-4FA9-8050-4FA16F3A304B}" presName="compNode" presStyleCnt="0"/>
      <dgm:spPr/>
    </dgm:pt>
    <dgm:pt modelId="{1F9C7413-A910-46F3-BACE-898BD43DCEDF}" type="pres">
      <dgm:prSet presAssocID="{92739E60-3300-4FA9-8050-4FA16F3A304B}" presName="iconBgRect" presStyleLbl="bgShp" presStyleIdx="3" presStyleCnt="4"/>
      <dgm:spPr>
        <a:solidFill>
          <a:schemeClr val="accent3"/>
        </a:solidFill>
      </dgm:spPr>
    </dgm:pt>
    <dgm:pt modelId="{2F15D81B-2B43-42AE-A6D4-04A4A717890B}" type="pres">
      <dgm:prSet presAssocID="{92739E60-3300-4FA9-8050-4FA16F3A304B}" presName="iconRect" presStyleLbl="node1" presStyleIdx="3" presStyleCnt="4"/>
      <dgm:spPr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lapper board"/>
        </a:ext>
      </dgm:extLst>
    </dgm:pt>
    <dgm:pt modelId="{5989E87F-271A-4C7D-BFB3-E496EEA9D6DD}" type="pres">
      <dgm:prSet presAssocID="{92739E60-3300-4FA9-8050-4FA16F3A304B}" presName="spaceRect" presStyleCnt="0"/>
      <dgm:spPr/>
    </dgm:pt>
    <dgm:pt modelId="{3E5962B4-77E1-425E-92D9-EFEDDD914B3D}" type="pres">
      <dgm:prSet presAssocID="{92739E60-3300-4FA9-8050-4FA16F3A304B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46815D16-1CD2-489F-B4EF-53D63B0E81DA}" type="presOf" srcId="{2C896BA9-6A75-490A-942B-BA062EBD5E0E}" destId="{C15C7CED-D3BF-4098-A77B-C6C8E914384B}" srcOrd="0" destOrd="0" presId="urn:microsoft.com/office/officeart/2018/2/layout/IconCircleList"/>
    <dgm:cxn modelId="{7F3E7018-FAC1-4A42-8F8B-CC515F40546D}" srcId="{64BB6133-CA78-469C-9057-32625F05F950}" destId="{4551E6FA-E5C1-4347-A431-2DBFE5E231DC}" srcOrd="1" destOrd="0" parTransId="{8120F258-4E44-4775-88B8-E93DD0F510DE}" sibTransId="{5139F5AC-B0A9-42CA-A929-7735F7F5C18E}"/>
    <dgm:cxn modelId="{6E5D6135-2E9D-4E7D-BA4D-E71C66F6C8D0}" type="presOf" srcId="{64BB6133-CA78-469C-9057-32625F05F950}" destId="{886CC7A3-9744-456F-8A32-3F9AFBBBA216}" srcOrd="0" destOrd="0" presId="urn:microsoft.com/office/officeart/2018/2/layout/IconCircleList"/>
    <dgm:cxn modelId="{5B8DFF3D-F542-49BB-B16F-4F489192F34F}" srcId="{64BB6133-CA78-469C-9057-32625F05F950}" destId="{5D51FF43-208E-44B3-A8AC-C13A790F70F9}" srcOrd="2" destOrd="0" parTransId="{ACFED1FA-0257-4251-92B3-63BD829B072B}" sibTransId="{CE92AC53-87B2-4C0D-8B7C-93B567D3EC72}"/>
    <dgm:cxn modelId="{66721066-D3F7-4680-ADAE-9120BA968E7B}" type="presOf" srcId="{CE92AC53-87B2-4C0D-8B7C-93B567D3EC72}" destId="{18D3F1B4-0B13-4F92-8191-5924D2344BBD}" srcOrd="0" destOrd="0" presId="urn:microsoft.com/office/officeart/2018/2/layout/IconCircleList"/>
    <dgm:cxn modelId="{1A516546-E631-49F5-96BC-943619AA43A0}" type="presOf" srcId="{5139F5AC-B0A9-42CA-A929-7735F7F5C18E}" destId="{BD4745AC-0AAA-4EA9-B2A2-6925CB8573E3}" srcOrd="0" destOrd="0" presId="urn:microsoft.com/office/officeart/2018/2/layout/IconCircleList"/>
    <dgm:cxn modelId="{5DD9B857-A8D8-4972-83AC-97BF6A79CA25}" srcId="{64BB6133-CA78-469C-9057-32625F05F950}" destId="{7F1140C9-337A-4A9B-B2CA-51F9C4BF4664}" srcOrd="0" destOrd="0" parTransId="{5ADE6D7E-F649-4CAF-8AC4-F3642581E89A}" sibTransId="{2C896BA9-6A75-490A-942B-BA062EBD5E0E}"/>
    <dgm:cxn modelId="{9D8CB159-90E5-4766-9C2A-10B0591DCAE3}" type="presOf" srcId="{5D51FF43-208E-44B3-A8AC-C13A790F70F9}" destId="{BBB494EF-AB5C-4CA5-967B-B673D1AD046C}" srcOrd="0" destOrd="0" presId="urn:microsoft.com/office/officeart/2018/2/layout/IconCircleList"/>
    <dgm:cxn modelId="{7C0836B6-0A48-4F56-8EEC-94367F93B387}" type="presOf" srcId="{7F1140C9-337A-4A9B-B2CA-51F9C4BF4664}" destId="{E7D36A12-2992-4430-9240-56A1E440730A}" srcOrd="0" destOrd="0" presId="urn:microsoft.com/office/officeart/2018/2/layout/IconCircleList"/>
    <dgm:cxn modelId="{EE3555D3-540F-488A-A6B9-47D00E2F28D9}" srcId="{64BB6133-CA78-469C-9057-32625F05F950}" destId="{92739E60-3300-4FA9-8050-4FA16F3A304B}" srcOrd="3" destOrd="0" parTransId="{78E086E3-CB35-4A75-BCAB-B02CDD9DCD4B}" sibTransId="{E8EA2A62-9E24-4AC5-A98E-953202708971}"/>
    <dgm:cxn modelId="{E5E68DD6-6E89-4F63-ABDC-6708FB8C3CA8}" type="presOf" srcId="{4551E6FA-E5C1-4347-A431-2DBFE5E231DC}" destId="{9E46E542-CF6C-4AC4-8DAB-67B076942E47}" srcOrd="0" destOrd="0" presId="urn:microsoft.com/office/officeart/2018/2/layout/IconCircleList"/>
    <dgm:cxn modelId="{5FCA01D8-E69E-4CEC-95A4-B1E5F511538B}" type="presOf" srcId="{92739E60-3300-4FA9-8050-4FA16F3A304B}" destId="{3E5962B4-77E1-425E-92D9-EFEDDD914B3D}" srcOrd="0" destOrd="0" presId="urn:microsoft.com/office/officeart/2018/2/layout/IconCircleList"/>
    <dgm:cxn modelId="{997A5B16-400D-44E7-A387-F65CFFBD92BC}" type="presParOf" srcId="{886CC7A3-9744-456F-8A32-3F9AFBBBA216}" destId="{819A73F7-B8B9-4019-ACA8-74E7BEDC26D4}" srcOrd="0" destOrd="0" presId="urn:microsoft.com/office/officeart/2018/2/layout/IconCircleList"/>
    <dgm:cxn modelId="{189FD549-5EAB-49F0-A88A-A62DD83B9579}" type="presParOf" srcId="{819A73F7-B8B9-4019-ACA8-74E7BEDC26D4}" destId="{8A0B3453-8B1B-4C2F-9203-0533B196488B}" srcOrd="0" destOrd="0" presId="urn:microsoft.com/office/officeart/2018/2/layout/IconCircleList"/>
    <dgm:cxn modelId="{BDCBBB71-5CC8-4F8B-BA3E-044A88EC4389}" type="presParOf" srcId="{8A0B3453-8B1B-4C2F-9203-0533B196488B}" destId="{FB3EA901-04F9-4CEF-82A9-D2972ABB537A}" srcOrd="0" destOrd="0" presId="urn:microsoft.com/office/officeart/2018/2/layout/IconCircleList"/>
    <dgm:cxn modelId="{408C9A33-89CC-4FF2-BCFC-F05B98AB3B74}" type="presParOf" srcId="{8A0B3453-8B1B-4C2F-9203-0533B196488B}" destId="{266668C1-181B-4397-BF29-073230808A33}" srcOrd="1" destOrd="0" presId="urn:microsoft.com/office/officeart/2018/2/layout/IconCircleList"/>
    <dgm:cxn modelId="{C2FABDA6-2D07-4033-A521-4DC80CC2A622}" type="presParOf" srcId="{8A0B3453-8B1B-4C2F-9203-0533B196488B}" destId="{62490489-CB75-4EA3-8F8A-60401AE7508D}" srcOrd="2" destOrd="0" presId="urn:microsoft.com/office/officeart/2018/2/layout/IconCircleList"/>
    <dgm:cxn modelId="{B27572EE-878F-4AA0-9492-69C212B5DE08}" type="presParOf" srcId="{8A0B3453-8B1B-4C2F-9203-0533B196488B}" destId="{E7D36A12-2992-4430-9240-56A1E440730A}" srcOrd="3" destOrd="0" presId="urn:microsoft.com/office/officeart/2018/2/layout/IconCircleList"/>
    <dgm:cxn modelId="{23961D59-BDEC-437A-BAB1-367B5B9092F7}" type="presParOf" srcId="{819A73F7-B8B9-4019-ACA8-74E7BEDC26D4}" destId="{C15C7CED-D3BF-4098-A77B-C6C8E914384B}" srcOrd="1" destOrd="0" presId="urn:microsoft.com/office/officeart/2018/2/layout/IconCircleList"/>
    <dgm:cxn modelId="{77FDE2FB-DDF8-4251-BC81-40F4ACFCBDC2}" type="presParOf" srcId="{819A73F7-B8B9-4019-ACA8-74E7BEDC26D4}" destId="{C8FFBD27-4111-4787-9B4B-7CE7A1D8E948}" srcOrd="2" destOrd="0" presId="urn:microsoft.com/office/officeart/2018/2/layout/IconCircleList"/>
    <dgm:cxn modelId="{B310B99F-35EF-4B5B-844E-70DF5A104E09}" type="presParOf" srcId="{C8FFBD27-4111-4787-9B4B-7CE7A1D8E948}" destId="{A0F994C1-80FF-4E2C-AEA1-59F0ED9B8BB6}" srcOrd="0" destOrd="0" presId="urn:microsoft.com/office/officeart/2018/2/layout/IconCircleList"/>
    <dgm:cxn modelId="{20D608E7-CBD8-4E20-9E40-1C093F1B8806}" type="presParOf" srcId="{C8FFBD27-4111-4787-9B4B-7CE7A1D8E948}" destId="{531FC410-FD7D-48C5-AA78-3E76F566264E}" srcOrd="1" destOrd="0" presId="urn:microsoft.com/office/officeart/2018/2/layout/IconCircleList"/>
    <dgm:cxn modelId="{EB0F52F8-77F7-431C-8C17-7729CDAED48F}" type="presParOf" srcId="{C8FFBD27-4111-4787-9B4B-7CE7A1D8E948}" destId="{6ED76A21-A7F3-46A3-B004-AF613019C0C1}" srcOrd="2" destOrd="0" presId="urn:microsoft.com/office/officeart/2018/2/layout/IconCircleList"/>
    <dgm:cxn modelId="{F4FAD994-97DE-4A2F-A1AC-69AA54D45A69}" type="presParOf" srcId="{C8FFBD27-4111-4787-9B4B-7CE7A1D8E948}" destId="{9E46E542-CF6C-4AC4-8DAB-67B076942E47}" srcOrd="3" destOrd="0" presId="urn:microsoft.com/office/officeart/2018/2/layout/IconCircleList"/>
    <dgm:cxn modelId="{1485C093-96E7-48AE-A4E6-D7010D56D220}" type="presParOf" srcId="{819A73F7-B8B9-4019-ACA8-74E7BEDC26D4}" destId="{BD4745AC-0AAA-4EA9-B2A2-6925CB8573E3}" srcOrd="3" destOrd="0" presId="urn:microsoft.com/office/officeart/2018/2/layout/IconCircleList"/>
    <dgm:cxn modelId="{BF9B4E09-7CA4-4AEB-AB9B-E4074A7B178A}" type="presParOf" srcId="{819A73F7-B8B9-4019-ACA8-74E7BEDC26D4}" destId="{94316A6B-DE58-464D-BE92-258E10E5F726}" srcOrd="4" destOrd="0" presId="urn:microsoft.com/office/officeart/2018/2/layout/IconCircleList"/>
    <dgm:cxn modelId="{78AE7308-92E7-4030-A8C9-19F3514699ED}" type="presParOf" srcId="{94316A6B-DE58-464D-BE92-258E10E5F726}" destId="{DE3CB803-B770-4FD8-A129-11093852C0D8}" srcOrd="0" destOrd="0" presId="urn:microsoft.com/office/officeart/2018/2/layout/IconCircleList"/>
    <dgm:cxn modelId="{707710C7-5E9D-490B-A494-0A67366D89B8}" type="presParOf" srcId="{94316A6B-DE58-464D-BE92-258E10E5F726}" destId="{E8772F4B-DFFC-4739-B664-FD20D024F2AB}" srcOrd="1" destOrd="0" presId="urn:microsoft.com/office/officeart/2018/2/layout/IconCircleList"/>
    <dgm:cxn modelId="{D275241F-7253-4332-82E2-C6EC98E54A5A}" type="presParOf" srcId="{94316A6B-DE58-464D-BE92-258E10E5F726}" destId="{FF54B558-B94E-4569-B22A-302A70CFE6B0}" srcOrd="2" destOrd="0" presId="urn:microsoft.com/office/officeart/2018/2/layout/IconCircleList"/>
    <dgm:cxn modelId="{01275C43-C4D3-420B-8A6B-8F3BAB6E68B1}" type="presParOf" srcId="{94316A6B-DE58-464D-BE92-258E10E5F726}" destId="{BBB494EF-AB5C-4CA5-967B-B673D1AD046C}" srcOrd="3" destOrd="0" presId="urn:microsoft.com/office/officeart/2018/2/layout/IconCircleList"/>
    <dgm:cxn modelId="{34B3D2E7-CC1C-410D-B309-9F429B711817}" type="presParOf" srcId="{819A73F7-B8B9-4019-ACA8-74E7BEDC26D4}" destId="{18D3F1B4-0B13-4F92-8191-5924D2344BBD}" srcOrd="5" destOrd="0" presId="urn:microsoft.com/office/officeart/2018/2/layout/IconCircleList"/>
    <dgm:cxn modelId="{DE777336-721D-449C-BD43-E0C1C36413AD}" type="presParOf" srcId="{819A73F7-B8B9-4019-ACA8-74E7BEDC26D4}" destId="{E8692E15-96A7-400C-A2A4-8490D581C94F}" srcOrd="6" destOrd="0" presId="urn:microsoft.com/office/officeart/2018/2/layout/IconCircleList"/>
    <dgm:cxn modelId="{2A0EF20E-5BEC-475D-BFB1-EF156E0F023E}" type="presParOf" srcId="{E8692E15-96A7-400C-A2A4-8490D581C94F}" destId="{1F9C7413-A910-46F3-BACE-898BD43DCEDF}" srcOrd="0" destOrd="0" presId="urn:microsoft.com/office/officeart/2018/2/layout/IconCircleList"/>
    <dgm:cxn modelId="{8AA9C177-5D37-4EDF-839F-0F501956C652}" type="presParOf" srcId="{E8692E15-96A7-400C-A2A4-8490D581C94F}" destId="{2F15D81B-2B43-42AE-A6D4-04A4A717890B}" srcOrd="1" destOrd="0" presId="urn:microsoft.com/office/officeart/2018/2/layout/IconCircleList"/>
    <dgm:cxn modelId="{911A37D3-C3FD-44D1-8CF8-6AD77753F963}" type="presParOf" srcId="{E8692E15-96A7-400C-A2A4-8490D581C94F}" destId="{5989E87F-271A-4C7D-BFB3-E496EEA9D6DD}" srcOrd="2" destOrd="0" presId="urn:microsoft.com/office/officeart/2018/2/layout/IconCircleList"/>
    <dgm:cxn modelId="{4C30F72B-C9E5-45DF-BF50-8C81FCBD5929}" type="presParOf" srcId="{E8692E15-96A7-400C-A2A4-8490D581C94F}" destId="{3E5962B4-77E1-425E-92D9-EFEDDD914B3D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3.xml><?xml version="1.0" encoding="utf-8"?>
<dgm:dataModel xmlns:dgm="http://schemas.openxmlformats.org/drawingml/2006/diagram" xmlns:a="http://schemas.openxmlformats.org/drawingml/2006/main">
  <dgm:ptLst>
    <dgm:pt modelId="{D15F79EF-A5B6-4357-86A6-D4D4F49CF16E}" type="doc">
      <dgm:prSet loTypeId="urn:microsoft.com/office/officeart/2018/2/layout/IconCircle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DC20464-E93A-43BE-90FF-8A65059587D7}">
      <dgm:prSet/>
      <dgm:spPr/>
      <dgm:t>
        <a:bodyPr/>
        <a:lstStyle/>
        <a:p>
          <a:pPr>
            <a:lnSpc>
              <a:spcPct val="100000"/>
            </a:lnSpc>
          </a:pPr>
          <a:r>
            <a:rPr lang="pt-BR" b="1" dirty="0">
              <a:solidFill>
                <a:schemeClr val="bg2">
                  <a:lumMod val="25000"/>
                </a:schemeClr>
              </a:solidFill>
            </a:rPr>
            <a:t>Dependências das aplicações modernas</a:t>
          </a:r>
          <a:r>
            <a:rPr lang="pt-BR" dirty="0">
              <a:solidFill>
                <a:schemeClr val="bg2">
                  <a:lumMod val="25000"/>
                </a:schemeClr>
              </a:solidFill>
            </a:rPr>
            <a:t>: Negligenciar atualizações no </a:t>
          </a:r>
          <a:r>
            <a:rPr lang="pt-BR" dirty="0" err="1">
              <a:solidFill>
                <a:schemeClr val="bg2">
                  <a:lumMod val="25000"/>
                </a:schemeClr>
              </a:solidFill>
            </a:rPr>
            <a:t>back-end</a:t>
          </a:r>
          <a:r>
            <a:rPr lang="pt-BR" dirty="0">
              <a:solidFill>
                <a:schemeClr val="bg2">
                  <a:lumMod val="25000"/>
                </a:schemeClr>
              </a:solidFill>
            </a:rPr>
            <a:t> e front-</a:t>
          </a:r>
          <a:r>
            <a:rPr lang="pt-BR" dirty="0" err="1">
              <a:solidFill>
                <a:schemeClr val="bg2">
                  <a:lumMod val="25000"/>
                </a:schemeClr>
              </a:solidFill>
            </a:rPr>
            <a:t>end</a:t>
          </a:r>
          <a:r>
            <a:rPr lang="pt-BR" dirty="0">
              <a:solidFill>
                <a:schemeClr val="bg2">
                  <a:lumMod val="25000"/>
                </a:schemeClr>
              </a:solidFill>
            </a:rPr>
            <a:t> resulta em riscos de segurança.</a:t>
          </a:r>
          <a:endParaRPr lang="en-US" dirty="0">
            <a:solidFill>
              <a:schemeClr val="bg2">
                <a:lumMod val="25000"/>
              </a:schemeClr>
            </a:solidFill>
          </a:endParaRPr>
        </a:p>
      </dgm:t>
    </dgm:pt>
    <dgm:pt modelId="{E84BC282-A07F-47BA-9311-DA7F42C211CC}" type="parTrans" cxnId="{F9FCC432-C208-4E33-B8B5-B4823F3E598C}">
      <dgm:prSet/>
      <dgm:spPr/>
      <dgm:t>
        <a:bodyPr/>
        <a:lstStyle/>
        <a:p>
          <a:endParaRPr lang="en-US">
            <a:solidFill>
              <a:schemeClr val="bg2">
                <a:lumMod val="25000"/>
              </a:schemeClr>
            </a:solidFill>
          </a:endParaRPr>
        </a:p>
      </dgm:t>
    </dgm:pt>
    <dgm:pt modelId="{06D816E4-9D59-4DDE-90A1-A5F951060E3D}" type="sibTrans" cxnId="{F9FCC432-C208-4E33-B8B5-B4823F3E598C}">
      <dgm:prSet/>
      <dgm:spPr/>
      <dgm:t>
        <a:bodyPr/>
        <a:lstStyle/>
        <a:p>
          <a:pPr>
            <a:lnSpc>
              <a:spcPct val="100000"/>
            </a:lnSpc>
          </a:pPr>
          <a:endParaRPr lang="en-US">
            <a:solidFill>
              <a:schemeClr val="bg2">
                <a:lumMod val="25000"/>
              </a:schemeClr>
            </a:solidFill>
          </a:endParaRPr>
        </a:p>
      </dgm:t>
    </dgm:pt>
    <dgm:pt modelId="{BC49D365-786D-4D4E-AD5F-6307D42E34C3}">
      <dgm:prSet/>
      <dgm:spPr/>
      <dgm:t>
        <a:bodyPr/>
        <a:lstStyle/>
        <a:p>
          <a:pPr>
            <a:lnSpc>
              <a:spcPct val="100000"/>
            </a:lnSpc>
          </a:pPr>
          <a:r>
            <a:rPr lang="pt-BR" b="1">
              <a:solidFill>
                <a:schemeClr val="bg2">
                  <a:lumMod val="25000"/>
                </a:schemeClr>
              </a:solidFill>
            </a:rPr>
            <a:t>Exemplo do WordPress: </a:t>
          </a:r>
          <a:r>
            <a:rPr lang="pt-BR">
              <a:solidFill>
                <a:schemeClr val="bg2">
                  <a:lumMod val="25000"/>
                </a:schemeClr>
              </a:solidFill>
            </a:rPr>
            <a:t>Em 2019, 56% dos CMS estavam desatualizados, muitos usando WordPress com plugins desenvolvidos de forma insegura.</a:t>
          </a:r>
          <a:endParaRPr lang="en-US">
            <a:solidFill>
              <a:schemeClr val="bg2">
                <a:lumMod val="25000"/>
              </a:schemeClr>
            </a:solidFill>
          </a:endParaRPr>
        </a:p>
      </dgm:t>
    </dgm:pt>
    <dgm:pt modelId="{BBFF0C70-1DF0-426A-B597-A85AA7A41A4D}" type="parTrans" cxnId="{632B7F5C-C674-4BE0-B8DB-7D7C8ACC5858}">
      <dgm:prSet/>
      <dgm:spPr/>
      <dgm:t>
        <a:bodyPr/>
        <a:lstStyle/>
        <a:p>
          <a:endParaRPr lang="en-US">
            <a:solidFill>
              <a:schemeClr val="bg2">
                <a:lumMod val="25000"/>
              </a:schemeClr>
            </a:solidFill>
          </a:endParaRPr>
        </a:p>
      </dgm:t>
    </dgm:pt>
    <dgm:pt modelId="{8D25B895-7575-4AC5-91CE-341581B0D92F}" type="sibTrans" cxnId="{632B7F5C-C674-4BE0-B8DB-7D7C8ACC5858}">
      <dgm:prSet/>
      <dgm:spPr/>
      <dgm:t>
        <a:bodyPr/>
        <a:lstStyle/>
        <a:p>
          <a:pPr>
            <a:lnSpc>
              <a:spcPct val="100000"/>
            </a:lnSpc>
          </a:pPr>
          <a:endParaRPr lang="en-US">
            <a:solidFill>
              <a:schemeClr val="bg2">
                <a:lumMod val="25000"/>
              </a:schemeClr>
            </a:solidFill>
          </a:endParaRPr>
        </a:p>
      </dgm:t>
    </dgm:pt>
    <dgm:pt modelId="{26C821C8-0956-4384-9FFE-CBB02C1C9643}">
      <dgm:prSet/>
      <dgm:spPr/>
      <dgm:t>
        <a:bodyPr/>
        <a:lstStyle/>
        <a:p>
          <a:pPr>
            <a:lnSpc>
              <a:spcPct val="100000"/>
            </a:lnSpc>
          </a:pPr>
          <a:r>
            <a:rPr lang="pt-BR" b="1">
              <a:solidFill>
                <a:schemeClr val="bg2">
                  <a:lumMod val="25000"/>
                </a:schemeClr>
              </a:solidFill>
            </a:rPr>
            <a:t>Problemas Comuns: </a:t>
          </a:r>
          <a:r>
            <a:rPr lang="pt-BR">
              <a:solidFill>
                <a:schemeClr val="bg2">
                  <a:lumMod val="25000"/>
                </a:schemeClr>
              </a:solidFill>
            </a:rPr>
            <a:t>Falta de atualização pelos administradores e ausência de práticas seguras de desenvolvimento.</a:t>
          </a:r>
          <a:endParaRPr lang="en-US">
            <a:solidFill>
              <a:schemeClr val="bg2">
                <a:lumMod val="25000"/>
              </a:schemeClr>
            </a:solidFill>
          </a:endParaRPr>
        </a:p>
      </dgm:t>
    </dgm:pt>
    <dgm:pt modelId="{10C2C314-2466-4CFB-A353-036B705C47B5}" type="parTrans" cxnId="{39F39522-701B-4DB4-B07A-ABDBCDA8BDB1}">
      <dgm:prSet/>
      <dgm:spPr/>
      <dgm:t>
        <a:bodyPr/>
        <a:lstStyle/>
        <a:p>
          <a:endParaRPr lang="en-US">
            <a:solidFill>
              <a:schemeClr val="bg2">
                <a:lumMod val="25000"/>
              </a:schemeClr>
            </a:solidFill>
          </a:endParaRPr>
        </a:p>
      </dgm:t>
    </dgm:pt>
    <dgm:pt modelId="{9898D5D9-37E1-4558-B24E-C404A729B571}" type="sibTrans" cxnId="{39F39522-701B-4DB4-B07A-ABDBCDA8BDB1}">
      <dgm:prSet/>
      <dgm:spPr/>
      <dgm:t>
        <a:bodyPr/>
        <a:lstStyle/>
        <a:p>
          <a:pPr>
            <a:lnSpc>
              <a:spcPct val="100000"/>
            </a:lnSpc>
          </a:pPr>
          <a:endParaRPr lang="en-US">
            <a:solidFill>
              <a:schemeClr val="bg2">
                <a:lumMod val="25000"/>
              </a:schemeClr>
            </a:solidFill>
          </a:endParaRPr>
        </a:p>
      </dgm:t>
    </dgm:pt>
    <dgm:pt modelId="{33A160BB-F9A5-4E56-A650-CDC952DA2177}">
      <dgm:prSet/>
      <dgm:spPr/>
      <dgm:t>
        <a:bodyPr/>
        <a:lstStyle/>
        <a:p>
          <a:pPr>
            <a:lnSpc>
              <a:spcPct val="100000"/>
            </a:lnSpc>
          </a:pPr>
          <a:r>
            <a:rPr lang="pt-BR" b="1">
              <a:solidFill>
                <a:schemeClr val="bg2">
                  <a:lumMod val="25000"/>
                </a:schemeClr>
              </a:solidFill>
            </a:rPr>
            <a:t>Importância da Atualização: </a:t>
          </a:r>
          <a:r>
            <a:rPr lang="pt-BR">
              <a:solidFill>
                <a:schemeClr val="bg2">
                  <a:lumMod val="25000"/>
                </a:schemeClr>
              </a:solidFill>
            </a:rPr>
            <a:t>Falha em atualizar aumenta a probabilidade de vulnerabilidades conhecidas persistirem na aplicação.</a:t>
          </a:r>
          <a:endParaRPr lang="en-US">
            <a:solidFill>
              <a:schemeClr val="bg2">
                <a:lumMod val="25000"/>
              </a:schemeClr>
            </a:solidFill>
          </a:endParaRPr>
        </a:p>
      </dgm:t>
    </dgm:pt>
    <dgm:pt modelId="{51DD5DEE-6A90-4C8F-A458-A98E1420C051}" type="parTrans" cxnId="{247D48B0-9D0C-42FC-A550-1A2DCB13B7A6}">
      <dgm:prSet/>
      <dgm:spPr/>
      <dgm:t>
        <a:bodyPr/>
        <a:lstStyle/>
        <a:p>
          <a:endParaRPr lang="en-US">
            <a:solidFill>
              <a:schemeClr val="bg2">
                <a:lumMod val="25000"/>
              </a:schemeClr>
            </a:solidFill>
          </a:endParaRPr>
        </a:p>
      </dgm:t>
    </dgm:pt>
    <dgm:pt modelId="{6722E37C-544E-4C75-B243-0319A582187B}" type="sibTrans" cxnId="{247D48B0-9D0C-42FC-A550-1A2DCB13B7A6}">
      <dgm:prSet/>
      <dgm:spPr/>
      <dgm:t>
        <a:bodyPr/>
        <a:lstStyle/>
        <a:p>
          <a:endParaRPr lang="en-US">
            <a:solidFill>
              <a:schemeClr val="bg2">
                <a:lumMod val="25000"/>
              </a:schemeClr>
            </a:solidFill>
          </a:endParaRPr>
        </a:p>
      </dgm:t>
    </dgm:pt>
    <dgm:pt modelId="{73CEA7B2-A8B7-4630-BE0D-43EAE709AAFE}" type="pres">
      <dgm:prSet presAssocID="{D15F79EF-A5B6-4357-86A6-D4D4F49CF16E}" presName="root" presStyleCnt="0">
        <dgm:presLayoutVars>
          <dgm:dir/>
          <dgm:resizeHandles val="exact"/>
        </dgm:presLayoutVars>
      </dgm:prSet>
      <dgm:spPr/>
    </dgm:pt>
    <dgm:pt modelId="{12D3C6E6-441E-442E-8F46-FFE01F179190}" type="pres">
      <dgm:prSet presAssocID="{D15F79EF-A5B6-4357-86A6-D4D4F49CF16E}" presName="container" presStyleCnt="0">
        <dgm:presLayoutVars>
          <dgm:dir/>
          <dgm:resizeHandles val="exact"/>
        </dgm:presLayoutVars>
      </dgm:prSet>
      <dgm:spPr/>
    </dgm:pt>
    <dgm:pt modelId="{E9BC2A07-515F-4854-9B1D-D466AEC67424}" type="pres">
      <dgm:prSet presAssocID="{7DC20464-E93A-43BE-90FF-8A65059587D7}" presName="compNode" presStyleCnt="0"/>
      <dgm:spPr/>
    </dgm:pt>
    <dgm:pt modelId="{2C7DD80A-0BB9-4BCD-A765-13D0AD56A597}" type="pres">
      <dgm:prSet presAssocID="{7DC20464-E93A-43BE-90FF-8A65059587D7}" presName="iconBgRect" presStyleLbl="bgShp" presStyleIdx="0" presStyleCnt="4"/>
      <dgm:spPr>
        <a:solidFill>
          <a:schemeClr val="accent3"/>
        </a:solidFill>
      </dgm:spPr>
    </dgm:pt>
    <dgm:pt modelId="{87BA2622-88CF-4409-BBA6-751919DC9BEA}" type="pres">
      <dgm:prSet presAssocID="{7DC20464-E93A-43BE-90FF-8A65059587D7}" presName="iconRect" presStyleLbl="node1" presStyleIdx="0" presStyleCnt="4"/>
      <dgm:spPr>
        <a:blipFill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omputador com preenchimento sólido"/>
        </a:ext>
      </dgm:extLst>
    </dgm:pt>
    <dgm:pt modelId="{04E00C29-7369-4484-AF52-C7B013314E0D}" type="pres">
      <dgm:prSet presAssocID="{7DC20464-E93A-43BE-90FF-8A65059587D7}" presName="spaceRect" presStyleCnt="0"/>
      <dgm:spPr/>
    </dgm:pt>
    <dgm:pt modelId="{F2DBA789-85DC-476F-AFF8-BE15B4DC4905}" type="pres">
      <dgm:prSet presAssocID="{7DC20464-E93A-43BE-90FF-8A65059587D7}" presName="textRect" presStyleLbl="revTx" presStyleIdx="0" presStyleCnt="4">
        <dgm:presLayoutVars>
          <dgm:chMax val="1"/>
          <dgm:chPref val="1"/>
        </dgm:presLayoutVars>
      </dgm:prSet>
      <dgm:spPr/>
    </dgm:pt>
    <dgm:pt modelId="{F2ACA2D0-CC02-4162-9B0D-538CE9967A71}" type="pres">
      <dgm:prSet presAssocID="{06D816E4-9D59-4DDE-90A1-A5F951060E3D}" presName="sibTrans" presStyleLbl="sibTrans2D1" presStyleIdx="0" presStyleCnt="0"/>
      <dgm:spPr/>
    </dgm:pt>
    <dgm:pt modelId="{895CC48D-1C9C-4427-9913-C1406F4B8759}" type="pres">
      <dgm:prSet presAssocID="{BC49D365-786D-4D4E-AD5F-6307D42E34C3}" presName="compNode" presStyleCnt="0"/>
      <dgm:spPr/>
    </dgm:pt>
    <dgm:pt modelId="{3503F08D-72EC-4477-A838-CF1B19715F39}" type="pres">
      <dgm:prSet presAssocID="{BC49D365-786D-4D4E-AD5F-6307D42E34C3}" presName="iconBgRect" presStyleLbl="bgShp" presStyleIdx="1" presStyleCnt="4"/>
      <dgm:spPr>
        <a:solidFill>
          <a:schemeClr val="accent3"/>
        </a:solidFill>
      </dgm:spPr>
    </dgm:pt>
    <dgm:pt modelId="{146EB67E-5544-4C55-9200-7E82521D5FE7}" type="pres">
      <dgm:prSet presAssocID="{BC49D365-786D-4D4E-AD5F-6307D42E34C3}" presName="iconRect" presStyleLbl="node1" presStyleIdx="1" presStyleCnt="4"/>
      <dgm:spPr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edicina"/>
        </a:ext>
      </dgm:extLst>
    </dgm:pt>
    <dgm:pt modelId="{7BB5E222-CDE6-42EC-92BC-9A7EEA101420}" type="pres">
      <dgm:prSet presAssocID="{BC49D365-786D-4D4E-AD5F-6307D42E34C3}" presName="spaceRect" presStyleCnt="0"/>
      <dgm:spPr/>
    </dgm:pt>
    <dgm:pt modelId="{59F0C839-C410-4340-B030-6DC08DAF1656}" type="pres">
      <dgm:prSet presAssocID="{BC49D365-786D-4D4E-AD5F-6307D42E34C3}" presName="textRect" presStyleLbl="revTx" presStyleIdx="1" presStyleCnt="4">
        <dgm:presLayoutVars>
          <dgm:chMax val="1"/>
          <dgm:chPref val="1"/>
        </dgm:presLayoutVars>
      </dgm:prSet>
      <dgm:spPr/>
    </dgm:pt>
    <dgm:pt modelId="{4D5F79FA-E349-40A5-B8A7-556B2B74AC9D}" type="pres">
      <dgm:prSet presAssocID="{8D25B895-7575-4AC5-91CE-341581B0D92F}" presName="sibTrans" presStyleLbl="sibTrans2D1" presStyleIdx="0" presStyleCnt="0"/>
      <dgm:spPr/>
    </dgm:pt>
    <dgm:pt modelId="{641CDD72-1D5B-4496-8224-F41886D2D9DB}" type="pres">
      <dgm:prSet presAssocID="{26C821C8-0956-4384-9FFE-CBB02C1C9643}" presName="compNode" presStyleCnt="0"/>
      <dgm:spPr/>
    </dgm:pt>
    <dgm:pt modelId="{5DC109A4-ACAA-47BA-B121-899BEBA22C97}" type="pres">
      <dgm:prSet presAssocID="{26C821C8-0956-4384-9FFE-CBB02C1C9643}" presName="iconBgRect" presStyleLbl="bgShp" presStyleIdx="2" presStyleCnt="4"/>
      <dgm:spPr>
        <a:solidFill>
          <a:schemeClr val="accent3"/>
        </a:solidFill>
      </dgm:spPr>
    </dgm:pt>
    <dgm:pt modelId="{1D89EEA3-780F-472B-BA77-D75BDC64D576}" type="pres">
      <dgm:prSet presAssocID="{26C821C8-0956-4384-9FFE-CBB02C1C9643}" presName="iconRect" presStyleLbl="node1" presStyleIdx="2" presStyleCnt="4"/>
      <dgm:spPr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Aviso"/>
        </a:ext>
      </dgm:extLst>
    </dgm:pt>
    <dgm:pt modelId="{EB7E4223-A10F-4D55-B090-D6B37497ECC5}" type="pres">
      <dgm:prSet presAssocID="{26C821C8-0956-4384-9FFE-CBB02C1C9643}" presName="spaceRect" presStyleCnt="0"/>
      <dgm:spPr/>
    </dgm:pt>
    <dgm:pt modelId="{468A48F6-5D3B-46E0-A694-17DC235DAAC1}" type="pres">
      <dgm:prSet presAssocID="{26C821C8-0956-4384-9FFE-CBB02C1C9643}" presName="textRect" presStyleLbl="revTx" presStyleIdx="2" presStyleCnt="4">
        <dgm:presLayoutVars>
          <dgm:chMax val="1"/>
          <dgm:chPref val="1"/>
        </dgm:presLayoutVars>
      </dgm:prSet>
      <dgm:spPr/>
    </dgm:pt>
    <dgm:pt modelId="{73170B36-E0A9-44D2-A5B2-D1064449B030}" type="pres">
      <dgm:prSet presAssocID="{9898D5D9-37E1-4558-B24E-C404A729B571}" presName="sibTrans" presStyleLbl="sibTrans2D1" presStyleIdx="0" presStyleCnt="0"/>
      <dgm:spPr/>
    </dgm:pt>
    <dgm:pt modelId="{6647849D-9645-44A3-B744-FA73E834308A}" type="pres">
      <dgm:prSet presAssocID="{33A160BB-F9A5-4E56-A650-CDC952DA2177}" presName="compNode" presStyleCnt="0"/>
      <dgm:spPr/>
    </dgm:pt>
    <dgm:pt modelId="{59BE34FE-934B-40C1-B2BD-7437F10A553D}" type="pres">
      <dgm:prSet presAssocID="{33A160BB-F9A5-4E56-A650-CDC952DA2177}" presName="iconBgRect" presStyleLbl="bgShp" presStyleIdx="3" presStyleCnt="4"/>
      <dgm:spPr>
        <a:solidFill>
          <a:schemeClr val="accent3"/>
        </a:solidFill>
      </dgm:spPr>
    </dgm:pt>
    <dgm:pt modelId="{C92875A5-5609-4472-BE4B-3F19D4A98AD6}" type="pres">
      <dgm:prSet presAssocID="{33A160BB-F9A5-4E56-A650-CDC952DA2177}" presName="iconRect" presStyleLbl="node1" presStyleIdx="3" presStyleCnt="4"/>
      <dgm:spPr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rca de seleção"/>
        </a:ext>
      </dgm:extLst>
    </dgm:pt>
    <dgm:pt modelId="{4A6B95E0-4A14-4590-AE74-59998327381A}" type="pres">
      <dgm:prSet presAssocID="{33A160BB-F9A5-4E56-A650-CDC952DA2177}" presName="spaceRect" presStyleCnt="0"/>
      <dgm:spPr/>
    </dgm:pt>
    <dgm:pt modelId="{9998DDAF-799B-4DCC-8CA3-733F819EFD73}" type="pres">
      <dgm:prSet presAssocID="{33A160BB-F9A5-4E56-A650-CDC952DA2177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831E4516-C6A7-4EBF-A227-8DE01E69C60B}" type="presOf" srcId="{9898D5D9-37E1-4558-B24E-C404A729B571}" destId="{73170B36-E0A9-44D2-A5B2-D1064449B030}" srcOrd="0" destOrd="0" presId="urn:microsoft.com/office/officeart/2018/2/layout/IconCircleList"/>
    <dgm:cxn modelId="{39F39522-701B-4DB4-B07A-ABDBCDA8BDB1}" srcId="{D15F79EF-A5B6-4357-86A6-D4D4F49CF16E}" destId="{26C821C8-0956-4384-9FFE-CBB02C1C9643}" srcOrd="2" destOrd="0" parTransId="{10C2C314-2466-4CFB-A353-036B705C47B5}" sibTransId="{9898D5D9-37E1-4558-B24E-C404A729B571}"/>
    <dgm:cxn modelId="{34981626-B9A1-4A19-AF87-2B99DD5EF74F}" type="presOf" srcId="{26C821C8-0956-4384-9FFE-CBB02C1C9643}" destId="{468A48F6-5D3B-46E0-A694-17DC235DAAC1}" srcOrd="0" destOrd="0" presId="urn:microsoft.com/office/officeart/2018/2/layout/IconCircleList"/>
    <dgm:cxn modelId="{EFD2CE2F-6D4C-443B-9E10-643D7CA83CB3}" type="presOf" srcId="{33A160BB-F9A5-4E56-A650-CDC952DA2177}" destId="{9998DDAF-799B-4DCC-8CA3-733F819EFD73}" srcOrd="0" destOrd="0" presId="urn:microsoft.com/office/officeart/2018/2/layout/IconCircleList"/>
    <dgm:cxn modelId="{F9FCC432-C208-4E33-B8B5-B4823F3E598C}" srcId="{D15F79EF-A5B6-4357-86A6-D4D4F49CF16E}" destId="{7DC20464-E93A-43BE-90FF-8A65059587D7}" srcOrd="0" destOrd="0" parTransId="{E84BC282-A07F-47BA-9311-DA7F42C211CC}" sibTransId="{06D816E4-9D59-4DDE-90A1-A5F951060E3D}"/>
    <dgm:cxn modelId="{632B7F5C-C674-4BE0-B8DB-7D7C8ACC5858}" srcId="{D15F79EF-A5B6-4357-86A6-D4D4F49CF16E}" destId="{BC49D365-786D-4D4E-AD5F-6307D42E34C3}" srcOrd="1" destOrd="0" parTransId="{BBFF0C70-1DF0-426A-B597-A85AA7A41A4D}" sibTransId="{8D25B895-7575-4AC5-91CE-341581B0D92F}"/>
    <dgm:cxn modelId="{44B8F562-0DBB-45A2-8DF3-2E871C494AB6}" type="presOf" srcId="{8D25B895-7575-4AC5-91CE-341581B0D92F}" destId="{4D5F79FA-E349-40A5-B8A7-556B2B74AC9D}" srcOrd="0" destOrd="0" presId="urn:microsoft.com/office/officeart/2018/2/layout/IconCircleList"/>
    <dgm:cxn modelId="{53FA4A48-9EA7-41A4-92BD-107785CF4D3A}" type="presOf" srcId="{BC49D365-786D-4D4E-AD5F-6307D42E34C3}" destId="{59F0C839-C410-4340-B030-6DC08DAF1656}" srcOrd="0" destOrd="0" presId="urn:microsoft.com/office/officeart/2018/2/layout/IconCircleList"/>
    <dgm:cxn modelId="{3F7E1095-68D6-4937-835A-0CE85D3A6DDE}" type="presOf" srcId="{7DC20464-E93A-43BE-90FF-8A65059587D7}" destId="{F2DBA789-85DC-476F-AFF8-BE15B4DC4905}" srcOrd="0" destOrd="0" presId="urn:microsoft.com/office/officeart/2018/2/layout/IconCircleList"/>
    <dgm:cxn modelId="{2765539A-A598-41D8-BDA7-5D963B770E12}" type="presOf" srcId="{06D816E4-9D59-4DDE-90A1-A5F951060E3D}" destId="{F2ACA2D0-CC02-4162-9B0D-538CE9967A71}" srcOrd="0" destOrd="0" presId="urn:microsoft.com/office/officeart/2018/2/layout/IconCircleList"/>
    <dgm:cxn modelId="{247D48B0-9D0C-42FC-A550-1A2DCB13B7A6}" srcId="{D15F79EF-A5B6-4357-86A6-D4D4F49CF16E}" destId="{33A160BB-F9A5-4E56-A650-CDC952DA2177}" srcOrd="3" destOrd="0" parTransId="{51DD5DEE-6A90-4C8F-A458-A98E1420C051}" sibTransId="{6722E37C-544E-4C75-B243-0319A582187B}"/>
    <dgm:cxn modelId="{1A9F90FC-F93B-47D1-B3AC-B5EED65C0598}" type="presOf" srcId="{D15F79EF-A5B6-4357-86A6-D4D4F49CF16E}" destId="{73CEA7B2-A8B7-4630-BE0D-43EAE709AAFE}" srcOrd="0" destOrd="0" presId="urn:microsoft.com/office/officeart/2018/2/layout/IconCircleList"/>
    <dgm:cxn modelId="{FED4541A-52E9-4A14-9977-1E47509B7FC1}" type="presParOf" srcId="{73CEA7B2-A8B7-4630-BE0D-43EAE709AAFE}" destId="{12D3C6E6-441E-442E-8F46-FFE01F179190}" srcOrd="0" destOrd="0" presId="urn:microsoft.com/office/officeart/2018/2/layout/IconCircleList"/>
    <dgm:cxn modelId="{87F46E0C-7B41-47B8-A099-7AA803500893}" type="presParOf" srcId="{12D3C6E6-441E-442E-8F46-FFE01F179190}" destId="{E9BC2A07-515F-4854-9B1D-D466AEC67424}" srcOrd="0" destOrd="0" presId="urn:microsoft.com/office/officeart/2018/2/layout/IconCircleList"/>
    <dgm:cxn modelId="{3EA286D0-3170-4AC8-B863-77DFC44B1A73}" type="presParOf" srcId="{E9BC2A07-515F-4854-9B1D-D466AEC67424}" destId="{2C7DD80A-0BB9-4BCD-A765-13D0AD56A597}" srcOrd="0" destOrd="0" presId="urn:microsoft.com/office/officeart/2018/2/layout/IconCircleList"/>
    <dgm:cxn modelId="{280E35DD-A152-4F1D-8C8E-310E7DA63475}" type="presParOf" srcId="{E9BC2A07-515F-4854-9B1D-D466AEC67424}" destId="{87BA2622-88CF-4409-BBA6-751919DC9BEA}" srcOrd="1" destOrd="0" presId="urn:microsoft.com/office/officeart/2018/2/layout/IconCircleList"/>
    <dgm:cxn modelId="{F80B91AC-3821-4E41-85BB-FF6B225CA29B}" type="presParOf" srcId="{E9BC2A07-515F-4854-9B1D-D466AEC67424}" destId="{04E00C29-7369-4484-AF52-C7B013314E0D}" srcOrd="2" destOrd="0" presId="urn:microsoft.com/office/officeart/2018/2/layout/IconCircleList"/>
    <dgm:cxn modelId="{83CE533C-F510-435E-8E18-0419CAB01BDD}" type="presParOf" srcId="{E9BC2A07-515F-4854-9B1D-D466AEC67424}" destId="{F2DBA789-85DC-476F-AFF8-BE15B4DC4905}" srcOrd="3" destOrd="0" presId="urn:microsoft.com/office/officeart/2018/2/layout/IconCircleList"/>
    <dgm:cxn modelId="{B0B04CD4-846C-4C04-B3A4-3C867FF5C2AD}" type="presParOf" srcId="{12D3C6E6-441E-442E-8F46-FFE01F179190}" destId="{F2ACA2D0-CC02-4162-9B0D-538CE9967A71}" srcOrd="1" destOrd="0" presId="urn:microsoft.com/office/officeart/2018/2/layout/IconCircleList"/>
    <dgm:cxn modelId="{23DDA293-B49A-4639-ABB9-AACE349EA713}" type="presParOf" srcId="{12D3C6E6-441E-442E-8F46-FFE01F179190}" destId="{895CC48D-1C9C-4427-9913-C1406F4B8759}" srcOrd="2" destOrd="0" presId="urn:microsoft.com/office/officeart/2018/2/layout/IconCircleList"/>
    <dgm:cxn modelId="{7F60A4AE-5DA3-402B-B7D9-79F87FEB5E87}" type="presParOf" srcId="{895CC48D-1C9C-4427-9913-C1406F4B8759}" destId="{3503F08D-72EC-4477-A838-CF1B19715F39}" srcOrd="0" destOrd="0" presId="urn:microsoft.com/office/officeart/2018/2/layout/IconCircleList"/>
    <dgm:cxn modelId="{B6D920BB-795E-434C-8A37-6B00C846CE6D}" type="presParOf" srcId="{895CC48D-1C9C-4427-9913-C1406F4B8759}" destId="{146EB67E-5544-4C55-9200-7E82521D5FE7}" srcOrd="1" destOrd="0" presId="urn:microsoft.com/office/officeart/2018/2/layout/IconCircleList"/>
    <dgm:cxn modelId="{08D72525-B0AF-4557-A8F4-D7953DC16066}" type="presParOf" srcId="{895CC48D-1C9C-4427-9913-C1406F4B8759}" destId="{7BB5E222-CDE6-42EC-92BC-9A7EEA101420}" srcOrd="2" destOrd="0" presId="urn:microsoft.com/office/officeart/2018/2/layout/IconCircleList"/>
    <dgm:cxn modelId="{75E30F9D-E99B-4099-A5FE-EB35AE3E7D55}" type="presParOf" srcId="{895CC48D-1C9C-4427-9913-C1406F4B8759}" destId="{59F0C839-C410-4340-B030-6DC08DAF1656}" srcOrd="3" destOrd="0" presId="urn:microsoft.com/office/officeart/2018/2/layout/IconCircleList"/>
    <dgm:cxn modelId="{C3691781-3005-4247-91A1-AE844591ECD2}" type="presParOf" srcId="{12D3C6E6-441E-442E-8F46-FFE01F179190}" destId="{4D5F79FA-E349-40A5-B8A7-556B2B74AC9D}" srcOrd="3" destOrd="0" presId="urn:microsoft.com/office/officeart/2018/2/layout/IconCircleList"/>
    <dgm:cxn modelId="{6CB30B03-9B0B-414E-A62C-466E141CAB6B}" type="presParOf" srcId="{12D3C6E6-441E-442E-8F46-FFE01F179190}" destId="{641CDD72-1D5B-4496-8224-F41886D2D9DB}" srcOrd="4" destOrd="0" presId="urn:microsoft.com/office/officeart/2018/2/layout/IconCircleList"/>
    <dgm:cxn modelId="{C43BBCB3-2CDE-4B2A-ADDC-6C1693E2191E}" type="presParOf" srcId="{641CDD72-1D5B-4496-8224-F41886D2D9DB}" destId="{5DC109A4-ACAA-47BA-B121-899BEBA22C97}" srcOrd="0" destOrd="0" presId="urn:microsoft.com/office/officeart/2018/2/layout/IconCircleList"/>
    <dgm:cxn modelId="{1E3A460D-43A3-424B-A29B-DB0E63D73E26}" type="presParOf" srcId="{641CDD72-1D5B-4496-8224-F41886D2D9DB}" destId="{1D89EEA3-780F-472B-BA77-D75BDC64D576}" srcOrd="1" destOrd="0" presId="urn:microsoft.com/office/officeart/2018/2/layout/IconCircleList"/>
    <dgm:cxn modelId="{345F7D68-ACCE-4483-A4EC-986F92B0DE96}" type="presParOf" srcId="{641CDD72-1D5B-4496-8224-F41886D2D9DB}" destId="{EB7E4223-A10F-4D55-B090-D6B37497ECC5}" srcOrd="2" destOrd="0" presId="urn:microsoft.com/office/officeart/2018/2/layout/IconCircleList"/>
    <dgm:cxn modelId="{D60407CC-263B-47A2-9241-D4B4755A1C12}" type="presParOf" srcId="{641CDD72-1D5B-4496-8224-F41886D2D9DB}" destId="{468A48F6-5D3B-46E0-A694-17DC235DAAC1}" srcOrd="3" destOrd="0" presId="urn:microsoft.com/office/officeart/2018/2/layout/IconCircleList"/>
    <dgm:cxn modelId="{82E1CA0D-B3BF-43C5-86FF-A7092E5D8FCD}" type="presParOf" srcId="{12D3C6E6-441E-442E-8F46-FFE01F179190}" destId="{73170B36-E0A9-44D2-A5B2-D1064449B030}" srcOrd="5" destOrd="0" presId="urn:microsoft.com/office/officeart/2018/2/layout/IconCircleList"/>
    <dgm:cxn modelId="{6F5F3C75-601D-483E-A75A-8A5319757687}" type="presParOf" srcId="{12D3C6E6-441E-442E-8F46-FFE01F179190}" destId="{6647849D-9645-44A3-B744-FA73E834308A}" srcOrd="6" destOrd="0" presId="urn:microsoft.com/office/officeart/2018/2/layout/IconCircleList"/>
    <dgm:cxn modelId="{C443578A-5C09-467D-9FD4-BCE4F0A6487C}" type="presParOf" srcId="{6647849D-9645-44A3-B744-FA73E834308A}" destId="{59BE34FE-934B-40C1-B2BD-7437F10A553D}" srcOrd="0" destOrd="0" presId="urn:microsoft.com/office/officeart/2018/2/layout/IconCircleList"/>
    <dgm:cxn modelId="{C78D107D-7040-4B14-ABAF-C90880F5AA50}" type="presParOf" srcId="{6647849D-9645-44A3-B744-FA73E834308A}" destId="{C92875A5-5609-4472-BE4B-3F19D4A98AD6}" srcOrd="1" destOrd="0" presId="urn:microsoft.com/office/officeart/2018/2/layout/IconCircleList"/>
    <dgm:cxn modelId="{C8AB5570-5CD0-4877-A0CE-1190A2A510E7}" type="presParOf" srcId="{6647849D-9645-44A3-B744-FA73E834308A}" destId="{4A6B95E0-4A14-4590-AE74-59998327381A}" srcOrd="2" destOrd="0" presId="urn:microsoft.com/office/officeart/2018/2/layout/IconCircleList"/>
    <dgm:cxn modelId="{D0D9C9CB-69F3-4E12-8012-F1A8BCE33B6C}" type="presParOf" srcId="{6647849D-9645-44A3-B744-FA73E834308A}" destId="{9998DDAF-799B-4DCC-8CA3-733F819EFD73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4.xml><?xml version="1.0" encoding="utf-8"?>
<dgm:dataModel xmlns:dgm="http://schemas.openxmlformats.org/drawingml/2006/diagram" xmlns:a="http://schemas.openxmlformats.org/drawingml/2006/main">
  <dgm:ptLst>
    <dgm:pt modelId="{A753BB85-46C3-448D-99A6-426575B9FD91}" type="doc">
      <dgm:prSet loTypeId="urn:microsoft.com/office/officeart/2018/2/layout/IconCircle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E6E8AEC-2C93-4108-AA34-604C651C2FB4}">
      <dgm:prSet/>
      <dgm:spPr/>
      <dgm:t>
        <a:bodyPr/>
        <a:lstStyle/>
        <a:p>
          <a:pPr>
            <a:lnSpc>
              <a:spcPct val="100000"/>
            </a:lnSpc>
          </a:pPr>
          <a:r>
            <a:rPr lang="pt-BR" dirty="0" err="1">
              <a:solidFill>
                <a:schemeClr val="bg2">
                  <a:lumMod val="25000"/>
                </a:schemeClr>
              </a:solidFill>
            </a:rPr>
            <a:t>Desserialização</a:t>
          </a:r>
          <a:r>
            <a:rPr lang="pt-BR" dirty="0">
              <a:solidFill>
                <a:schemeClr val="bg2">
                  <a:lumMod val="25000"/>
                </a:schemeClr>
              </a:solidFill>
            </a:rPr>
            <a:t> insegura envolve converter dados serializados de volta em objetos, o que pode ser explorado por invasores se não for tratado com segurança.</a:t>
          </a:r>
          <a:endParaRPr lang="en-US" dirty="0">
            <a:solidFill>
              <a:schemeClr val="bg2">
                <a:lumMod val="25000"/>
              </a:schemeClr>
            </a:solidFill>
          </a:endParaRPr>
        </a:p>
      </dgm:t>
    </dgm:pt>
    <dgm:pt modelId="{B5584FDA-EA2D-4CDE-AF58-E2B45952E4D5}" type="parTrans" cxnId="{5B1657ED-2A0A-46B0-A2BA-AA33784CD478}">
      <dgm:prSet/>
      <dgm:spPr/>
      <dgm:t>
        <a:bodyPr/>
        <a:lstStyle/>
        <a:p>
          <a:endParaRPr lang="en-US">
            <a:solidFill>
              <a:schemeClr val="bg2">
                <a:lumMod val="25000"/>
              </a:schemeClr>
            </a:solidFill>
          </a:endParaRPr>
        </a:p>
      </dgm:t>
    </dgm:pt>
    <dgm:pt modelId="{8276FC9A-6AFC-4F7E-9B1C-9161524B1AA5}" type="sibTrans" cxnId="{5B1657ED-2A0A-46B0-A2BA-AA33784CD478}">
      <dgm:prSet/>
      <dgm:spPr/>
      <dgm:t>
        <a:bodyPr/>
        <a:lstStyle/>
        <a:p>
          <a:pPr>
            <a:lnSpc>
              <a:spcPct val="100000"/>
            </a:lnSpc>
          </a:pPr>
          <a:endParaRPr lang="en-US">
            <a:solidFill>
              <a:schemeClr val="bg2">
                <a:lumMod val="25000"/>
              </a:schemeClr>
            </a:solidFill>
          </a:endParaRPr>
        </a:p>
      </dgm:t>
    </dgm:pt>
    <dgm:pt modelId="{FB84D2EE-C5C8-4C21-A2D6-60F2000DA114}">
      <dgm:prSet/>
      <dgm:spPr/>
      <dgm:t>
        <a:bodyPr/>
        <a:lstStyle/>
        <a:p>
          <a:pPr>
            <a:lnSpc>
              <a:spcPct val="100000"/>
            </a:lnSpc>
          </a:pPr>
          <a:r>
            <a:rPr lang="pt-BR">
              <a:solidFill>
                <a:schemeClr val="bg2">
                  <a:lumMod val="25000"/>
                </a:schemeClr>
              </a:solidFill>
            </a:rPr>
            <a:t>Serialização converte objetos em dados, permitindo armazená-los ou transmiti-los.</a:t>
          </a:r>
          <a:endParaRPr lang="en-US">
            <a:solidFill>
              <a:schemeClr val="bg2">
                <a:lumMod val="25000"/>
              </a:schemeClr>
            </a:solidFill>
          </a:endParaRPr>
        </a:p>
      </dgm:t>
    </dgm:pt>
    <dgm:pt modelId="{C97A766D-3158-42F9-A38D-32840249F2E4}" type="parTrans" cxnId="{84867AF1-65E3-412F-AD38-8CC2568C8EFC}">
      <dgm:prSet/>
      <dgm:spPr/>
      <dgm:t>
        <a:bodyPr/>
        <a:lstStyle/>
        <a:p>
          <a:endParaRPr lang="en-US">
            <a:solidFill>
              <a:schemeClr val="bg2">
                <a:lumMod val="25000"/>
              </a:schemeClr>
            </a:solidFill>
          </a:endParaRPr>
        </a:p>
      </dgm:t>
    </dgm:pt>
    <dgm:pt modelId="{7F96F8ED-7B71-453B-BC9A-0BEF8A93C3F6}" type="sibTrans" cxnId="{84867AF1-65E3-412F-AD38-8CC2568C8EFC}">
      <dgm:prSet/>
      <dgm:spPr/>
      <dgm:t>
        <a:bodyPr/>
        <a:lstStyle/>
        <a:p>
          <a:pPr>
            <a:lnSpc>
              <a:spcPct val="100000"/>
            </a:lnSpc>
          </a:pPr>
          <a:endParaRPr lang="en-US">
            <a:solidFill>
              <a:schemeClr val="bg2">
                <a:lumMod val="25000"/>
              </a:schemeClr>
            </a:solidFill>
          </a:endParaRPr>
        </a:p>
      </dgm:t>
    </dgm:pt>
    <dgm:pt modelId="{ACFA5E8E-D035-4ADC-8AC4-5CA136A6705A}">
      <dgm:prSet/>
      <dgm:spPr/>
      <dgm:t>
        <a:bodyPr/>
        <a:lstStyle/>
        <a:p>
          <a:pPr>
            <a:lnSpc>
              <a:spcPct val="100000"/>
            </a:lnSpc>
          </a:pPr>
          <a:r>
            <a:rPr lang="pt-BR">
              <a:solidFill>
                <a:schemeClr val="bg2">
                  <a:lumMod val="25000"/>
                </a:schemeClr>
              </a:solidFill>
            </a:rPr>
            <a:t>A desserialização inadequada pode levar a vulnerabilidades se os dados serializados forem manipulados.</a:t>
          </a:r>
          <a:endParaRPr lang="en-US">
            <a:solidFill>
              <a:schemeClr val="bg2">
                <a:lumMod val="25000"/>
              </a:schemeClr>
            </a:solidFill>
          </a:endParaRPr>
        </a:p>
      </dgm:t>
    </dgm:pt>
    <dgm:pt modelId="{8DFAE47A-ACC1-464D-BB2D-74DC01BCE07F}" type="parTrans" cxnId="{87BC5973-57FF-44BF-83DA-084FF883C22E}">
      <dgm:prSet/>
      <dgm:spPr/>
      <dgm:t>
        <a:bodyPr/>
        <a:lstStyle/>
        <a:p>
          <a:endParaRPr lang="en-US">
            <a:solidFill>
              <a:schemeClr val="bg2">
                <a:lumMod val="25000"/>
              </a:schemeClr>
            </a:solidFill>
          </a:endParaRPr>
        </a:p>
      </dgm:t>
    </dgm:pt>
    <dgm:pt modelId="{2B85207D-E3CD-44D4-A379-57ED5B6E8226}" type="sibTrans" cxnId="{87BC5973-57FF-44BF-83DA-084FF883C22E}">
      <dgm:prSet/>
      <dgm:spPr/>
      <dgm:t>
        <a:bodyPr/>
        <a:lstStyle/>
        <a:p>
          <a:pPr>
            <a:lnSpc>
              <a:spcPct val="100000"/>
            </a:lnSpc>
          </a:pPr>
          <a:endParaRPr lang="en-US">
            <a:solidFill>
              <a:schemeClr val="bg2">
                <a:lumMod val="25000"/>
              </a:schemeClr>
            </a:solidFill>
          </a:endParaRPr>
        </a:p>
      </dgm:t>
    </dgm:pt>
    <dgm:pt modelId="{F6BAC0E1-5EA6-4B64-B3D8-F33030F9A052}">
      <dgm:prSet/>
      <dgm:spPr/>
      <dgm:t>
        <a:bodyPr/>
        <a:lstStyle/>
        <a:p>
          <a:pPr>
            <a:lnSpc>
              <a:spcPct val="100000"/>
            </a:lnSpc>
          </a:pPr>
          <a:r>
            <a:rPr lang="pt-BR">
              <a:solidFill>
                <a:schemeClr val="bg2">
                  <a:lumMod val="25000"/>
                </a:schemeClr>
              </a:solidFill>
            </a:rPr>
            <a:t>É importante validar e filtrar dados durante a desserialização para prevenir ataques.</a:t>
          </a:r>
          <a:endParaRPr lang="en-US">
            <a:solidFill>
              <a:schemeClr val="bg2">
                <a:lumMod val="25000"/>
              </a:schemeClr>
            </a:solidFill>
          </a:endParaRPr>
        </a:p>
      </dgm:t>
    </dgm:pt>
    <dgm:pt modelId="{59DE499C-26F1-4598-A943-0DC7275E85B4}" type="parTrans" cxnId="{9B6868D7-6BDF-4071-AB84-87EFC8915D3E}">
      <dgm:prSet/>
      <dgm:spPr/>
      <dgm:t>
        <a:bodyPr/>
        <a:lstStyle/>
        <a:p>
          <a:endParaRPr lang="en-US">
            <a:solidFill>
              <a:schemeClr val="bg2">
                <a:lumMod val="25000"/>
              </a:schemeClr>
            </a:solidFill>
          </a:endParaRPr>
        </a:p>
      </dgm:t>
    </dgm:pt>
    <dgm:pt modelId="{39556F10-F613-413C-B696-92FDC1E0B501}" type="sibTrans" cxnId="{9B6868D7-6BDF-4071-AB84-87EFC8915D3E}">
      <dgm:prSet/>
      <dgm:spPr/>
      <dgm:t>
        <a:bodyPr/>
        <a:lstStyle/>
        <a:p>
          <a:endParaRPr lang="en-US">
            <a:solidFill>
              <a:schemeClr val="bg2">
                <a:lumMod val="25000"/>
              </a:schemeClr>
            </a:solidFill>
          </a:endParaRPr>
        </a:p>
      </dgm:t>
    </dgm:pt>
    <dgm:pt modelId="{3DE24A1D-E1D3-4291-92D7-A65D9EDE8842}" type="pres">
      <dgm:prSet presAssocID="{A753BB85-46C3-448D-99A6-426575B9FD91}" presName="root" presStyleCnt="0">
        <dgm:presLayoutVars>
          <dgm:dir/>
          <dgm:resizeHandles val="exact"/>
        </dgm:presLayoutVars>
      </dgm:prSet>
      <dgm:spPr/>
    </dgm:pt>
    <dgm:pt modelId="{7FA9C2CC-D72C-40E1-AFD0-370DD32339B5}" type="pres">
      <dgm:prSet presAssocID="{A753BB85-46C3-448D-99A6-426575B9FD91}" presName="container" presStyleCnt="0">
        <dgm:presLayoutVars>
          <dgm:dir/>
          <dgm:resizeHandles val="exact"/>
        </dgm:presLayoutVars>
      </dgm:prSet>
      <dgm:spPr/>
    </dgm:pt>
    <dgm:pt modelId="{96AC4601-1D54-4B20-A4A2-71877176915D}" type="pres">
      <dgm:prSet presAssocID="{4E6E8AEC-2C93-4108-AA34-604C651C2FB4}" presName="compNode" presStyleCnt="0"/>
      <dgm:spPr/>
    </dgm:pt>
    <dgm:pt modelId="{3DD618AC-350C-41FE-B092-3379E9A2D7C8}" type="pres">
      <dgm:prSet presAssocID="{4E6E8AEC-2C93-4108-AA34-604C651C2FB4}" presName="iconBgRect" presStyleLbl="bgShp" presStyleIdx="0" presStyleCnt="4"/>
      <dgm:spPr>
        <a:solidFill>
          <a:schemeClr val="accent3"/>
        </a:solidFill>
      </dgm:spPr>
    </dgm:pt>
    <dgm:pt modelId="{5F198EAF-96BA-4BA7-A51A-41EAA5C1F053}" type="pres">
      <dgm:prSet presAssocID="{4E6E8AEC-2C93-4108-AA34-604C651C2FB4}" presName="iconRect" presStyleLbl="node1" presStyleIdx="0" presStyleCnt="4"/>
      <dgm:spPr>
        <a:blipFill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esbloquear"/>
        </a:ext>
      </dgm:extLst>
    </dgm:pt>
    <dgm:pt modelId="{EE902D2F-AC49-4E68-A475-E8556EB0DE7A}" type="pres">
      <dgm:prSet presAssocID="{4E6E8AEC-2C93-4108-AA34-604C651C2FB4}" presName="spaceRect" presStyleCnt="0"/>
      <dgm:spPr/>
    </dgm:pt>
    <dgm:pt modelId="{FC8D5E38-3401-4EE1-86EE-D964CBE7FD17}" type="pres">
      <dgm:prSet presAssocID="{4E6E8AEC-2C93-4108-AA34-604C651C2FB4}" presName="textRect" presStyleLbl="revTx" presStyleIdx="0" presStyleCnt="4">
        <dgm:presLayoutVars>
          <dgm:chMax val="1"/>
          <dgm:chPref val="1"/>
        </dgm:presLayoutVars>
      </dgm:prSet>
      <dgm:spPr/>
    </dgm:pt>
    <dgm:pt modelId="{6A461381-6C74-4229-BD38-D7A91AB07373}" type="pres">
      <dgm:prSet presAssocID="{8276FC9A-6AFC-4F7E-9B1C-9161524B1AA5}" presName="sibTrans" presStyleLbl="sibTrans2D1" presStyleIdx="0" presStyleCnt="0"/>
      <dgm:spPr/>
    </dgm:pt>
    <dgm:pt modelId="{1E389D6A-121C-4747-B0AF-770A8437EE81}" type="pres">
      <dgm:prSet presAssocID="{FB84D2EE-C5C8-4C21-A2D6-60F2000DA114}" presName="compNode" presStyleCnt="0"/>
      <dgm:spPr/>
    </dgm:pt>
    <dgm:pt modelId="{D6B9399F-EC2D-4D25-9D1D-F35E69A8DA9B}" type="pres">
      <dgm:prSet presAssocID="{FB84D2EE-C5C8-4C21-A2D6-60F2000DA114}" presName="iconBgRect" presStyleLbl="bgShp" presStyleIdx="1" presStyleCnt="4"/>
      <dgm:spPr>
        <a:solidFill>
          <a:schemeClr val="accent3"/>
        </a:solidFill>
      </dgm:spPr>
    </dgm:pt>
    <dgm:pt modelId="{15B6A6E1-8AC5-4E03-A907-DC58C7AE45E4}" type="pres">
      <dgm:prSet presAssocID="{FB84D2EE-C5C8-4C21-A2D6-60F2000DA114}" presName="iconRect" presStyleLbl="node1" presStyleIdx="1" presStyleCnt="4"/>
      <dgm:spPr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esconectado"/>
        </a:ext>
      </dgm:extLst>
    </dgm:pt>
    <dgm:pt modelId="{C70C5C4D-06BE-4ED6-AEB7-912B3873B069}" type="pres">
      <dgm:prSet presAssocID="{FB84D2EE-C5C8-4C21-A2D6-60F2000DA114}" presName="spaceRect" presStyleCnt="0"/>
      <dgm:spPr/>
    </dgm:pt>
    <dgm:pt modelId="{DA183EA9-194B-44C7-8ED6-70EDBAE1BF02}" type="pres">
      <dgm:prSet presAssocID="{FB84D2EE-C5C8-4C21-A2D6-60F2000DA114}" presName="textRect" presStyleLbl="revTx" presStyleIdx="1" presStyleCnt="4">
        <dgm:presLayoutVars>
          <dgm:chMax val="1"/>
          <dgm:chPref val="1"/>
        </dgm:presLayoutVars>
      </dgm:prSet>
      <dgm:spPr/>
    </dgm:pt>
    <dgm:pt modelId="{6366F265-0003-4811-9DCB-C5EF8044CB73}" type="pres">
      <dgm:prSet presAssocID="{7F96F8ED-7B71-453B-BC9A-0BEF8A93C3F6}" presName="sibTrans" presStyleLbl="sibTrans2D1" presStyleIdx="0" presStyleCnt="0"/>
      <dgm:spPr/>
    </dgm:pt>
    <dgm:pt modelId="{6354461E-2B61-45BF-97CF-AE5245F4D2D0}" type="pres">
      <dgm:prSet presAssocID="{ACFA5E8E-D035-4ADC-8AC4-5CA136A6705A}" presName="compNode" presStyleCnt="0"/>
      <dgm:spPr/>
    </dgm:pt>
    <dgm:pt modelId="{1686DBE5-16F2-4950-A50A-B5E4754E5136}" type="pres">
      <dgm:prSet presAssocID="{ACFA5E8E-D035-4ADC-8AC4-5CA136A6705A}" presName="iconBgRect" presStyleLbl="bgShp" presStyleIdx="2" presStyleCnt="4"/>
      <dgm:spPr>
        <a:solidFill>
          <a:schemeClr val="accent3"/>
        </a:solidFill>
      </dgm:spPr>
    </dgm:pt>
    <dgm:pt modelId="{8468041C-4DB9-4FA2-A624-1D15EC929052}" type="pres">
      <dgm:prSet presAssocID="{ACFA5E8E-D035-4ADC-8AC4-5CA136A6705A}" presName="iconRect" presStyleLbl="node1" presStyleIdx="2" presStyleCnt="4"/>
      <dgm:spPr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Aviso"/>
        </a:ext>
      </dgm:extLst>
    </dgm:pt>
    <dgm:pt modelId="{094FB64A-D154-422F-A99F-F533107DA831}" type="pres">
      <dgm:prSet presAssocID="{ACFA5E8E-D035-4ADC-8AC4-5CA136A6705A}" presName="spaceRect" presStyleCnt="0"/>
      <dgm:spPr/>
    </dgm:pt>
    <dgm:pt modelId="{20FAEC4E-EE51-4DB0-924E-C3E8F577BC09}" type="pres">
      <dgm:prSet presAssocID="{ACFA5E8E-D035-4ADC-8AC4-5CA136A6705A}" presName="textRect" presStyleLbl="revTx" presStyleIdx="2" presStyleCnt="4">
        <dgm:presLayoutVars>
          <dgm:chMax val="1"/>
          <dgm:chPref val="1"/>
        </dgm:presLayoutVars>
      </dgm:prSet>
      <dgm:spPr/>
    </dgm:pt>
    <dgm:pt modelId="{3311CA32-E74F-478F-9007-60328DF05720}" type="pres">
      <dgm:prSet presAssocID="{2B85207D-E3CD-44D4-A379-57ED5B6E8226}" presName="sibTrans" presStyleLbl="sibTrans2D1" presStyleIdx="0" presStyleCnt="0"/>
      <dgm:spPr/>
    </dgm:pt>
    <dgm:pt modelId="{2DB972CD-6092-46D2-96D4-26996BBE15CD}" type="pres">
      <dgm:prSet presAssocID="{F6BAC0E1-5EA6-4B64-B3D8-F33030F9A052}" presName="compNode" presStyleCnt="0"/>
      <dgm:spPr/>
    </dgm:pt>
    <dgm:pt modelId="{E0B28022-7818-4708-B569-49DBE188C7B6}" type="pres">
      <dgm:prSet presAssocID="{F6BAC0E1-5EA6-4B64-B3D8-F33030F9A052}" presName="iconBgRect" presStyleLbl="bgShp" presStyleIdx="3" presStyleCnt="4"/>
      <dgm:spPr>
        <a:solidFill>
          <a:schemeClr val="accent3"/>
        </a:solidFill>
      </dgm:spPr>
    </dgm:pt>
    <dgm:pt modelId="{AEA316E8-3F2A-4F70-A324-7E624AB1CCD3}" type="pres">
      <dgm:prSet presAssocID="{F6BAC0E1-5EA6-4B64-B3D8-F33030F9A052}" presName="iconRect" presStyleLbl="node1" presStyleIdx="3" presStyleCnt="4"/>
      <dgm:spPr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iltro"/>
        </a:ext>
      </dgm:extLst>
    </dgm:pt>
    <dgm:pt modelId="{701CFBB9-C9DB-44B6-8FE8-6BDE98F3FFB9}" type="pres">
      <dgm:prSet presAssocID="{F6BAC0E1-5EA6-4B64-B3D8-F33030F9A052}" presName="spaceRect" presStyleCnt="0"/>
      <dgm:spPr/>
    </dgm:pt>
    <dgm:pt modelId="{6A4FEF7A-E5C0-4094-9FFB-03F34AFED18F}" type="pres">
      <dgm:prSet presAssocID="{F6BAC0E1-5EA6-4B64-B3D8-F33030F9A052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87BC5973-57FF-44BF-83DA-084FF883C22E}" srcId="{A753BB85-46C3-448D-99A6-426575B9FD91}" destId="{ACFA5E8E-D035-4ADC-8AC4-5CA136A6705A}" srcOrd="2" destOrd="0" parTransId="{8DFAE47A-ACC1-464D-BB2D-74DC01BCE07F}" sibTransId="{2B85207D-E3CD-44D4-A379-57ED5B6E8226}"/>
    <dgm:cxn modelId="{F3E07F84-D855-4431-A83D-91477838C46A}" type="presOf" srcId="{4E6E8AEC-2C93-4108-AA34-604C651C2FB4}" destId="{FC8D5E38-3401-4EE1-86EE-D964CBE7FD17}" srcOrd="0" destOrd="0" presId="urn:microsoft.com/office/officeart/2018/2/layout/IconCircleList"/>
    <dgm:cxn modelId="{9578E789-16B1-4DCE-920B-C1EFCC235CDB}" type="presOf" srcId="{ACFA5E8E-D035-4ADC-8AC4-5CA136A6705A}" destId="{20FAEC4E-EE51-4DB0-924E-C3E8F577BC09}" srcOrd="0" destOrd="0" presId="urn:microsoft.com/office/officeart/2018/2/layout/IconCircleList"/>
    <dgm:cxn modelId="{9AE336AC-697A-46C1-92A4-73A4B135972B}" type="presOf" srcId="{2B85207D-E3CD-44D4-A379-57ED5B6E8226}" destId="{3311CA32-E74F-478F-9007-60328DF05720}" srcOrd="0" destOrd="0" presId="urn:microsoft.com/office/officeart/2018/2/layout/IconCircleList"/>
    <dgm:cxn modelId="{C41EF8AF-F03F-4E51-8FD1-B78FDBA4841A}" type="presOf" srcId="{A753BB85-46C3-448D-99A6-426575B9FD91}" destId="{3DE24A1D-E1D3-4291-92D7-A65D9EDE8842}" srcOrd="0" destOrd="0" presId="urn:microsoft.com/office/officeart/2018/2/layout/IconCircleList"/>
    <dgm:cxn modelId="{F157EEB5-D164-42D8-992D-B27D05458F7E}" type="presOf" srcId="{F6BAC0E1-5EA6-4B64-B3D8-F33030F9A052}" destId="{6A4FEF7A-E5C0-4094-9FFB-03F34AFED18F}" srcOrd="0" destOrd="0" presId="urn:microsoft.com/office/officeart/2018/2/layout/IconCircleList"/>
    <dgm:cxn modelId="{55F628B7-2605-4579-AC55-88E14555705C}" type="presOf" srcId="{8276FC9A-6AFC-4F7E-9B1C-9161524B1AA5}" destId="{6A461381-6C74-4229-BD38-D7A91AB07373}" srcOrd="0" destOrd="0" presId="urn:microsoft.com/office/officeart/2018/2/layout/IconCircleList"/>
    <dgm:cxn modelId="{CE9243BC-08AC-49FC-ABAB-662501C68C97}" type="presOf" srcId="{FB84D2EE-C5C8-4C21-A2D6-60F2000DA114}" destId="{DA183EA9-194B-44C7-8ED6-70EDBAE1BF02}" srcOrd="0" destOrd="0" presId="urn:microsoft.com/office/officeart/2018/2/layout/IconCircleList"/>
    <dgm:cxn modelId="{9B6868D7-6BDF-4071-AB84-87EFC8915D3E}" srcId="{A753BB85-46C3-448D-99A6-426575B9FD91}" destId="{F6BAC0E1-5EA6-4B64-B3D8-F33030F9A052}" srcOrd="3" destOrd="0" parTransId="{59DE499C-26F1-4598-A943-0DC7275E85B4}" sibTransId="{39556F10-F613-413C-B696-92FDC1E0B501}"/>
    <dgm:cxn modelId="{FFF7FFD7-426C-4953-A0B3-759AA9334E9A}" type="presOf" srcId="{7F96F8ED-7B71-453B-BC9A-0BEF8A93C3F6}" destId="{6366F265-0003-4811-9DCB-C5EF8044CB73}" srcOrd="0" destOrd="0" presId="urn:microsoft.com/office/officeart/2018/2/layout/IconCircleList"/>
    <dgm:cxn modelId="{5B1657ED-2A0A-46B0-A2BA-AA33784CD478}" srcId="{A753BB85-46C3-448D-99A6-426575B9FD91}" destId="{4E6E8AEC-2C93-4108-AA34-604C651C2FB4}" srcOrd="0" destOrd="0" parTransId="{B5584FDA-EA2D-4CDE-AF58-E2B45952E4D5}" sibTransId="{8276FC9A-6AFC-4F7E-9B1C-9161524B1AA5}"/>
    <dgm:cxn modelId="{84867AF1-65E3-412F-AD38-8CC2568C8EFC}" srcId="{A753BB85-46C3-448D-99A6-426575B9FD91}" destId="{FB84D2EE-C5C8-4C21-A2D6-60F2000DA114}" srcOrd="1" destOrd="0" parTransId="{C97A766D-3158-42F9-A38D-32840249F2E4}" sibTransId="{7F96F8ED-7B71-453B-BC9A-0BEF8A93C3F6}"/>
    <dgm:cxn modelId="{41AD0878-63D9-4E82-91AF-ADEAABA1552D}" type="presParOf" srcId="{3DE24A1D-E1D3-4291-92D7-A65D9EDE8842}" destId="{7FA9C2CC-D72C-40E1-AFD0-370DD32339B5}" srcOrd="0" destOrd="0" presId="urn:microsoft.com/office/officeart/2018/2/layout/IconCircleList"/>
    <dgm:cxn modelId="{E768CF9D-6011-4016-BA87-4608337BE16F}" type="presParOf" srcId="{7FA9C2CC-D72C-40E1-AFD0-370DD32339B5}" destId="{96AC4601-1D54-4B20-A4A2-71877176915D}" srcOrd="0" destOrd="0" presId="urn:microsoft.com/office/officeart/2018/2/layout/IconCircleList"/>
    <dgm:cxn modelId="{762BBF07-419D-47E4-9F4B-F3411C9ECD86}" type="presParOf" srcId="{96AC4601-1D54-4B20-A4A2-71877176915D}" destId="{3DD618AC-350C-41FE-B092-3379E9A2D7C8}" srcOrd="0" destOrd="0" presId="urn:microsoft.com/office/officeart/2018/2/layout/IconCircleList"/>
    <dgm:cxn modelId="{6417A32F-FBDB-41DA-B7A2-36A43161E0D8}" type="presParOf" srcId="{96AC4601-1D54-4B20-A4A2-71877176915D}" destId="{5F198EAF-96BA-4BA7-A51A-41EAA5C1F053}" srcOrd="1" destOrd="0" presId="urn:microsoft.com/office/officeart/2018/2/layout/IconCircleList"/>
    <dgm:cxn modelId="{68E41C02-67EB-4F5E-AC98-00F3050B7F06}" type="presParOf" srcId="{96AC4601-1D54-4B20-A4A2-71877176915D}" destId="{EE902D2F-AC49-4E68-A475-E8556EB0DE7A}" srcOrd="2" destOrd="0" presId="urn:microsoft.com/office/officeart/2018/2/layout/IconCircleList"/>
    <dgm:cxn modelId="{2E677412-CF4F-44A6-89C9-26E4979F5D4F}" type="presParOf" srcId="{96AC4601-1D54-4B20-A4A2-71877176915D}" destId="{FC8D5E38-3401-4EE1-86EE-D964CBE7FD17}" srcOrd="3" destOrd="0" presId="urn:microsoft.com/office/officeart/2018/2/layout/IconCircleList"/>
    <dgm:cxn modelId="{59DE2AD3-7DF6-4FEF-9D49-91F34FB7E7FA}" type="presParOf" srcId="{7FA9C2CC-D72C-40E1-AFD0-370DD32339B5}" destId="{6A461381-6C74-4229-BD38-D7A91AB07373}" srcOrd="1" destOrd="0" presId="urn:microsoft.com/office/officeart/2018/2/layout/IconCircleList"/>
    <dgm:cxn modelId="{16AB6558-1B65-4880-A905-B4C1702BA5D5}" type="presParOf" srcId="{7FA9C2CC-D72C-40E1-AFD0-370DD32339B5}" destId="{1E389D6A-121C-4747-B0AF-770A8437EE81}" srcOrd="2" destOrd="0" presId="urn:microsoft.com/office/officeart/2018/2/layout/IconCircleList"/>
    <dgm:cxn modelId="{E204ED2A-CC5D-440B-BE43-24F7547207AD}" type="presParOf" srcId="{1E389D6A-121C-4747-B0AF-770A8437EE81}" destId="{D6B9399F-EC2D-4D25-9D1D-F35E69A8DA9B}" srcOrd="0" destOrd="0" presId="urn:microsoft.com/office/officeart/2018/2/layout/IconCircleList"/>
    <dgm:cxn modelId="{BD18A843-5097-4238-8DAB-D4270683F1B0}" type="presParOf" srcId="{1E389D6A-121C-4747-B0AF-770A8437EE81}" destId="{15B6A6E1-8AC5-4E03-A907-DC58C7AE45E4}" srcOrd="1" destOrd="0" presId="urn:microsoft.com/office/officeart/2018/2/layout/IconCircleList"/>
    <dgm:cxn modelId="{353A1081-7842-4D7F-A396-B93608331835}" type="presParOf" srcId="{1E389D6A-121C-4747-B0AF-770A8437EE81}" destId="{C70C5C4D-06BE-4ED6-AEB7-912B3873B069}" srcOrd="2" destOrd="0" presId="urn:microsoft.com/office/officeart/2018/2/layout/IconCircleList"/>
    <dgm:cxn modelId="{3CCA7AC7-B361-4668-ACC5-90A6112E36AA}" type="presParOf" srcId="{1E389D6A-121C-4747-B0AF-770A8437EE81}" destId="{DA183EA9-194B-44C7-8ED6-70EDBAE1BF02}" srcOrd="3" destOrd="0" presId="urn:microsoft.com/office/officeart/2018/2/layout/IconCircleList"/>
    <dgm:cxn modelId="{6302C9E5-A58E-4322-A9F3-4CA863701E19}" type="presParOf" srcId="{7FA9C2CC-D72C-40E1-AFD0-370DD32339B5}" destId="{6366F265-0003-4811-9DCB-C5EF8044CB73}" srcOrd="3" destOrd="0" presId="urn:microsoft.com/office/officeart/2018/2/layout/IconCircleList"/>
    <dgm:cxn modelId="{A2AF4A93-1F36-434E-B7F2-4EEC557400F3}" type="presParOf" srcId="{7FA9C2CC-D72C-40E1-AFD0-370DD32339B5}" destId="{6354461E-2B61-45BF-97CF-AE5245F4D2D0}" srcOrd="4" destOrd="0" presId="urn:microsoft.com/office/officeart/2018/2/layout/IconCircleList"/>
    <dgm:cxn modelId="{5BCDC3CA-83F6-470A-B969-8A0852B663A5}" type="presParOf" srcId="{6354461E-2B61-45BF-97CF-AE5245F4D2D0}" destId="{1686DBE5-16F2-4950-A50A-B5E4754E5136}" srcOrd="0" destOrd="0" presId="urn:microsoft.com/office/officeart/2018/2/layout/IconCircleList"/>
    <dgm:cxn modelId="{E2BB55BF-E8E5-4B2F-B959-4021048F97F0}" type="presParOf" srcId="{6354461E-2B61-45BF-97CF-AE5245F4D2D0}" destId="{8468041C-4DB9-4FA2-A624-1D15EC929052}" srcOrd="1" destOrd="0" presId="urn:microsoft.com/office/officeart/2018/2/layout/IconCircleList"/>
    <dgm:cxn modelId="{2816F482-B052-495E-859F-11E1E75133F1}" type="presParOf" srcId="{6354461E-2B61-45BF-97CF-AE5245F4D2D0}" destId="{094FB64A-D154-422F-A99F-F533107DA831}" srcOrd="2" destOrd="0" presId="urn:microsoft.com/office/officeart/2018/2/layout/IconCircleList"/>
    <dgm:cxn modelId="{19874F28-4322-4EA5-A953-89640C7E4062}" type="presParOf" srcId="{6354461E-2B61-45BF-97CF-AE5245F4D2D0}" destId="{20FAEC4E-EE51-4DB0-924E-C3E8F577BC09}" srcOrd="3" destOrd="0" presId="urn:microsoft.com/office/officeart/2018/2/layout/IconCircleList"/>
    <dgm:cxn modelId="{66CDB417-D221-478B-98EC-B30BDA3A8A0D}" type="presParOf" srcId="{7FA9C2CC-D72C-40E1-AFD0-370DD32339B5}" destId="{3311CA32-E74F-478F-9007-60328DF05720}" srcOrd="5" destOrd="0" presId="urn:microsoft.com/office/officeart/2018/2/layout/IconCircleList"/>
    <dgm:cxn modelId="{231DDBFE-3683-4426-A437-508FD4823E4D}" type="presParOf" srcId="{7FA9C2CC-D72C-40E1-AFD0-370DD32339B5}" destId="{2DB972CD-6092-46D2-96D4-26996BBE15CD}" srcOrd="6" destOrd="0" presId="urn:microsoft.com/office/officeart/2018/2/layout/IconCircleList"/>
    <dgm:cxn modelId="{DE85A746-A6A3-4ADE-8937-FF8B35DD7D5D}" type="presParOf" srcId="{2DB972CD-6092-46D2-96D4-26996BBE15CD}" destId="{E0B28022-7818-4708-B569-49DBE188C7B6}" srcOrd="0" destOrd="0" presId="urn:microsoft.com/office/officeart/2018/2/layout/IconCircleList"/>
    <dgm:cxn modelId="{B2617FC5-B843-48BE-9B6F-955298E82DB8}" type="presParOf" srcId="{2DB972CD-6092-46D2-96D4-26996BBE15CD}" destId="{AEA316E8-3F2A-4F70-A324-7E624AB1CCD3}" srcOrd="1" destOrd="0" presId="urn:microsoft.com/office/officeart/2018/2/layout/IconCircleList"/>
    <dgm:cxn modelId="{31908516-0211-4FC3-8987-ADD6A52ABCC1}" type="presParOf" srcId="{2DB972CD-6092-46D2-96D4-26996BBE15CD}" destId="{701CFBB9-C9DB-44B6-8FE8-6BDE98F3FFB9}" srcOrd="2" destOrd="0" presId="urn:microsoft.com/office/officeart/2018/2/layout/IconCircleList"/>
    <dgm:cxn modelId="{D57DBEC4-FC4A-4FDC-A7EB-F5E1C18C98BA}" type="presParOf" srcId="{2DB972CD-6092-46D2-96D4-26996BBE15CD}" destId="{6A4FEF7A-E5C0-4094-9FFB-03F34AFED18F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5.xml><?xml version="1.0" encoding="utf-8"?>
<dgm:dataModel xmlns:dgm="http://schemas.openxmlformats.org/drawingml/2006/diagram" xmlns:a="http://schemas.openxmlformats.org/drawingml/2006/main">
  <dgm:ptLst>
    <dgm:pt modelId="{EFE367F2-56B0-4605-8E0C-95B480EB45D3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4A45B7A-7CFC-4DB0-898A-FDF18B5DB2EA}">
      <dgm:prSet/>
      <dgm:spPr/>
      <dgm:t>
        <a:bodyPr/>
        <a:lstStyle/>
        <a:p>
          <a:pPr>
            <a:lnSpc>
              <a:spcPct val="100000"/>
            </a:lnSpc>
          </a:pPr>
          <a:r>
            <a:rPr lang="pt-BR" dirty="0">
              <a:solidFill>
                <a:schemeClr val="bg2">
                  <a:lumMod val="25000"/>
                </a:schemeClr>
              </a:solidFill>
            </a:rPr>
            <a:t>O ataque de </a:t>
          </a:r>
          <a:r>
            <a:rPr lang="pt-BR" dirty="0" err="1">
              <a:solidFill>
                <a:schemeClr val="bg2">
                  <a:lumMod val="25000"/>
                </a:schemeClr>
              </a:solidFill>
            </a:rPr>
            <a:t>desserialização</a:t>
          </a:r>
          <a:r>
            <a:rPr lang="pt-BR" dirty="0">
              <a:solidFill>
                <a:schemeClr val="bg2">
                  <a:lumMod val="25000"/>
                </a:schemeClr>
              </a:solidFill>
            </a:rPr>
            <a:t> insegura envolve acessar e editar objetos serializados para explorar vulnerabilidades.</a:t>
          </a:r>
          <a:endParaRPr lang="en-US" dirty="0">
            <a:solidFill>
              <a:schemeClr val="bg2">
                <a:lumMod val="25000"/>
              </a:schemeClr>
            </a:solidFill>
          </a:endParaRPr>
        </a:p>
      </dgm:t>
    </dgm:pt>
    <dgm:pt modelId="{4DB30F46-EC93-4937-8A18-721ACD56DB47}" type="parTrans" cxnId="{8B2A0524-137E-4AC8-A1F1-CEE7C44F1691}">
      <dgm:prSet/>
      <dgm:spPr/>
      <dgm:t>
        <a:bodyPr/>
        <a:lstStyle/>
        <a:p>
          <a:endParaRPr lang="en-US">
            <a:solidFill>
              <a:schemeClr val="bg2">
                <a:lumMod val="25000"/>
              </a:schemeClr>
            </a:solidFill>
          </a:endParaRPr>
        </a:p>
      </dgm:t>
    </dgm:pt>
    <dgm:pt modelId="{94421EE8-5E2A-45CD-97ED-CB344E5DD328}" type="sibTrans" cxnId="{8B2A0524-137E-4AC8-A1F1-CEE7C44F1691}">
      <dgm:prSet/>
      <dgm:spPr/>
      <dgm:t>
        <a:bodyPr/>
        <a:lstStyle/>
        <a:p>
          <a:endParaRPr lang="en-US">
            <a:solidFill>
              <a:schemeClr val="bg2">
                <a:lumMod val="25000"/>
              </a:schemeClr>
            </a:solidFill>
          </a:endParaRPr>
        </a:p>
      </dgm:t>
    </dgm:pt>
    <dgm:pt modelId="{D1F9B2E6-2BFC-4849-884D-FC4C80ED8C7C}">
      <dgm:prSet/>
      <dgm:spPr>
        <a:solidFill>
          <a:schemeClr val="accent3"/>
        </a:solidFill>
      </dgm:spPr>
      <dgm:t>
        <a:bodyPr/>
        <a:lstStyle/>
        <a:p>
          <a:pPr>
            <a:lnSpc>
              <a:spcPct val="100000"/>
            </a:lnSpc>
          </a:pPr>
          <a:r>
            <a:rPr lang="pt-BR">
              <a:solidFill>
                <a:schemeClr val="bg2">
                  <a:lumMod val="25000"/>
                </a:schemeClr>
              </a:solidFill>
            </a:rPr>
            <a:t>Pode ser feito diretamente no arquivo serializado ou ao modificar os dados durante o processo de desserialização.</a:t>
          </a:r>
          <a:endParaRPr lang="en-US">
            <a:solidFill>
              <a:schemeClr val="bg2">
                <a:lumMod val="25000"/>
              </a:schemeClr>
            </a:solidFill>
          </a:endParaRPr>
        </a:p>
      </dgm:t>
    </dgm:pt>
    <dgm:pt modelId="{E62BF035-BEA8-47BB-AFF3-B4E643001FE4}" type="parTrans" cxnId="{C7F2A593-AEA3-40AD-822C-94141F2960B4}">
      <dgm:prSet/>
      <dgm:spPr/>
      <dgm:t>
        <a:bodyPr/>
        <a:lstStyle/>
        <a:p>
          <a:endParaRPr lang="en-US">
            <a:solidFill>
              <a:schemeClr val="bg2">
                <a:lumMod val="25000"/>
              </a:schemeClr>
            </a:solidFill>
          </a:endParaRPr>
        </a:p>
      </dgm:t>
    </dgm:pt>
    <dgm:pt modelId="{496C0221-119E-421F-BBCB-F7F96768853C}" type="sibTrans" cxnId="{C7F2A593-AEA3-40AD-822C-94141F2960B4}">
      <dgm:prSet/>
      <dgm:spPr/>
      <dgm:t>
        <a:bodyPr/>
        <a:lstStyle/>
        <a:p>
          <a:endParaRPr lang="en-US">
            <a:solidFill>
              <a:schemeClr val="bg2">
                <a:lumMod val="25000"/>
              </a:schemeClr>
            </a:solidFill>
          </a:endParaRPr>
        </a:p>
      </dgm:t>
    </dgm:pt>
    <dgm:pt modelId="{CCF8A0E2-C9D3-445F-9758-D20ED6E71A69}">
      <dgm:prSet/>
      <dgm:spPr/>
      <dgm:t>
        <a:bodyPr/>
        <a:lstStyle/>
        <a:p>
          <a:pPr>
            <a:lnSpc>
              <a:spcPct val="100000"/>
            </a:lnSpc>
          </a:pPr>
          <a:r>
            <a:rPr lang="pt-BR">
              <a:solidFill>
                <a:schemeClr val="bg2">
                  <a:lumMod val="25000"/>
                </a:schemeClr>
              </a:solidFill>
            </a:rPr>
            <a:t>Exemplo: um invasor altera um cookie com dados de perfil, tornando-se administrador após a desserialização.</a:t>
          </a:r>
          <a:endParaRPr lang="en-US">
            <a:solidFill>
              <a:schemeClr val="bg2">
                <a:lumMod val="25000"/>
              </a:schemeClr>
            </a:solidFill>
          </a:endParaRPr>
        </a:p>
      </dgm:t>
    </dgm:pt>
    <dgm:pt modelId="{AD394EE8-41C4-4459-A3EE-C9C42921DEA8}" type="parTrans" cxnId="{1C697F83-B201-4524-B3AA-1E8C61FE74E7}">
      <dgm:prSet/>
      <dgm:spPr/>
      <dgm:t>
        <a:bodyPr/>
        <a:lstStyle/>
        <a:p>
          <a:endParaRPr lang="en-US">
            <a:solidFill>
              <a:schemeClr val="bg2">
                <a:lumMod val="25000"/>
              </a:schemeClr>
            </a:solidFill>
          </a:endParaRPr>
        </a:p>
      </dgm:t>
    </dgm:pt>
    <dgm:pt modelId="{36D284C8-723C-40E9-A0A2-77E9B76397D5}" type="sibTrans" cxnId="{1C697F83-B201-4524-B3AA-1E8C61FE74E7}">
      <dgm:prSet/>
      <dgm:spPr/>
      <dgm:t>
        <a:bodyPr/>
        <a:lstStyle/>
        <a:p>
          <a:endParaRPr lang="en-US">
            <a:solidFill>
              <a:schemeClr val="bg2">
                <a:lumMod val="25000"/>
              </a:schemeClr>
            </a:solidFill>
          </a:endParaRPr>
        </a:p>
      </dgm:t>
    </dgm:pt>
    <dgm:pt modelId="{7F0DB64A-1545-41AC-9675-B93C4AD12B25}">
      <dgm:prSet/>
      <dgm:spPr/>
      <dgm:t>
        <a:bodyPr/>
        <a:lstStyle/>
        <a:p>
          <a:pPr>
            <a:lnSpc>
              <a:spcPct val="100000"/>
            </a:lnSpc>
          </a:pPr>
          <a:r>
            <a:rPr lang="pt-BR">
              <a:solidFill>
                <a:schemeClr val="bg2">
                  <a:lumMod val="25000"/>
                </a:schemeClr>
              </a:solidFill>
            </a:rPr>
            <a:t>O sucesso depende da falta de validação adequada no código da aplicação.</a:t>
          </a:r>
          <a:endParaRPr lang="en-US">
            <a:solidFill>
              <a:schemeClr val="bg2">
                <a:lumMod val="25000"/>
              </a:schemeClr>
            </a:solidFill>
          </a:endParaRPr>
        </a:p>
      </dgm:t>
    </dgm:pt>
    <dgm:pt modelId="{584C6496-A0A9-46C2-802D-101E50401E8F}" type="parTrans" cxnId="{4049AC5D-5D6C-49B2-9C2C-0D86B9E1FB11}">
      <dgm:prSet/>
      <dgm:spPr/>
      <dgm:t>
        <a:bodyPr/>
        <a:lstStyle/>
        <a:p>
          <a:endParaRPr lang="en-US">
            <a:solidFill>
              <a:schemeClr val="bg2">
                <a:lumMod val="25000"/>
              </a:schemeClr>
            </a:solidFill>
          </a:endParaRPr>
        </a:p>
      </dgm:t>
    </dgm:pt>
    <dgm:pt modelId="{0BBDD845-3B82-4DA2-86E5-D8506260D4DB}" type="sibTrans" cxnId="{4049AC5D-5D6C-49B2-9C2C-0D86B9E1FB11}">
      <dgm:prSet/>
      <dgm:spPr/>
      <dgm:t>
        <a:bodyPr/>
        <a:lstStyle/>
        <a:p>
          <a:endParaRPr lang="en-US">
            <a:solidFill>
              <a:schemeClr val="bg2">
                <a:lumMod val="25000"/>
              </a:schemeClr>
            </a:solidFill>
          </a:endParaRPr>
        </a:p>
      </dgm:t>
    </dgm:pt>
    <dgm:pt modelId="{717885BB-3155-4CE2-913F-3CAF95990666}" type="pres">
      <dgm:prSet presAssocID="{EFE367F2-56B0-4605-8E0C-95B480EB45D3}" presName="root" presStyleCnt="0">
        <dgm:presLayoutVars>
          <dgm:dir/>
          <dgm:resizeHandles val="exact"/>
        </dgm:presLayoutVars>
      </dgm:prSet>
      <dgm:spPr/>
    </dgm:pt>
    <dgm:pt modelId="{D01F786C-0660-492F-974E-203A270A7A96}" type="pres">
      <dgm:prSet presAssocID="{84A45B7A-7CFC-4DB0-898A-FDF18B5DB2EA}" presName="compNode" presStyleCnt="0"/>
      <dgm:spPr/>
    </dgm:pt>
    <dgm:pt modelId="{236D1450-E548-40DA-9092-AA3B95B27D19}" type="pres">
      <dgm:prSet presAssocID="{84A45B7A-7CFC-4DB0-898A-FDF18B5DB2EA}" presName="bgRect" presStyleLbl="bgShp" presStyleIdx="0" presStyleCnt="4"/>
      <dgm:spPr>
        <a:solidFill>
          <a:schemeClr val="accent3"/>
        </a:solidFill>
      </dgm:spPr>
    </dgm:pt>
    <dgm:pt modelId="{827E001F-9523-4B94-976A-D829FA1E4D84}" type="pres">
      <dgm:prSet presAssocID="{84A45B7A-7CFC-4DB0-898A-FDF18B5DB2EA}" presName="iconRect" presStyleLbl="node1" presStyleIdx="0" presStyleCnt="4"/>
      <dgm:spPr>
        <a:blipFill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esbloquear"/>
        </a:ext>
      </dgm:extLst>
    </dgm:pt>
    <dgm:pt modelId="{BED4A5DF-B999-41D6-84F4-A0A66ECFAA1B}" type="pres">
      <dgm:prSet presAssocID="{84A45B7A-7CFC-4DB0-898A-FDF18B5DB2EA}" presName="spaceRect" presStyleCnt="0"/>
      <dgm:spPr/>
    </dgm:pt>
    <dgm:pt modelId="{4E5460E5-FA59-4204-9817-9F902DC47EA1}" type="pres">
      <dgm:prSet presAssocID="{84A45B7A-7CFC-4DB0-898A-FDF18B5DB2EA}" presName="parTx" presStyleLbl="revTx" presStyleIdx="0" presStyleCnt="4">
        <dgm:presLayoutVars>
          <dgm:chMax val="0"/>
          <dgm:chPref val="0"/>
        </dgm:presLayoutVars>
      </dgm:prSet>
      <dgm:spPr/>
    </dgm:pt>
    <dgm:pt modelId="{46B95236-B9E5-4997-81DE-2713E82BA5FF}" type="pres">
      <dgm:prSet presAssocID="{94421EE8-5E2A-45CD-97ED-CB344E5DD328}" presName="sibTrans" presStyleCnt="0"/>
      <dgm:spPr/>
    </dgm:pt>
    <dgm:pt modelId="{9CA5A21A-06A8-4C8E-8E58-C301A6FE6161}" type="pres">
      <dgm:prSet presAssocID="{D1F9B2E6-2BFC-4849-884D-FC4C80ED8C7C}" presName="compNode" presStyleCnt="0"/>
      <dgm:spPr/>
    </dgm:pt>
    <dgm:pt modelId="{F11EBEA1-146A-4C50-820F-9AA568AEA3B8}" type="pres">
      <dgm:prSet presAssocID="{D1F9B2E6-2BFC-4849-884D-FC4C80ED8C7C}" presName="bgRect" presStyleLbl="bgShp" presStyleIdx="1" presStyleCnt="4"/>
      <dgm:spPr>
        <a:solidFill>
          <a:schemeClr val="accent3"/>
        </a:solidFill>
      </dgm:spPr>
    </dgm:pt>
    <dgm:pt modelId="{EF90C176-8253-4E26-8CDA-0B4773402D1A}" type="pres">
      <dgm:prSet presAssocID="{D1F9B2E6-2BFC-4849-884D-FC4C80ED8C7C}" presName="iconRect" presStyleLbl="node1" presStyleIdx="1" presStyleCnt="4"/>
      <dgm:spPr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Open Folder"/>
        </a:ext>
      </dgm:extLst>
    </dgm:pt>
    <dgm:pt modelId="{28B170D1-20A5-4F94-8966-A06FDB6A64B3}" type="pres">
      <dgm:prSet presAssocID="{D1F9B2E6-2BFC-4849-884D-FC4C80ED8C7C}" presName="spaceRect" presStyleCnt="0"/>
      <dgm:spPr/>
    </dgm:pt>
    <dgm:pt modelId="{3B0653A7-1D74-442F-94AC-894B24EDB201}" type="pres">
      <dgm:prSet presAssocID="{D1F9B2E6-2BFC-4849-884D-FC4C80ED8C7C}" presName="parTx" presStyleLbl="revTx" presStyleIdx="1" presStyleCnt="4">
        <dgm:presLayoutVars>
          <dgm:chMax val="0"/>
          <dgm:chPref val="0"/>
        </dgm:presLayoutVars>
      </dgm:prSet>
      <dgm:spPr/>
    </dgm:pt>
    <dgm:pt modelId="{EF2882A2-A490-4F17-8582-A20694F05AEE}" type="pres">
      <dgm:prSet presAssocID="{496C0221-119E-421F-BBCB-F7F96768853C}" presName="sibTrans" presStyleCnt="0"/>
      <dgm:spPr/>
    </dgm:pt>
    <dgm:pt modelId="{27FA21E4-9001-4EB8-9445-8A7C6EF487D7}" type="pres">
      <dgm:prSet presAssocID="{CCF8A0E2-C9D3-445F-9758-D20ED6E71A69}" presName="compNode" presStyleCnt="0"/>
      <dgm:spPr/>
    </dgm:pt>
    <dgm:pt modelId="{F2D11E9C-E8B5-4E4F-8250-1323F4408C51}" type="pres">
      <dgm:prSet presAssocID="{CCF8A0E2-C9D3-445F-9758-D20ED6E71A69}" presName="bgRect" presStyleLbl="bgShp" presStyleIdx="2" presStyleCnt="4"/>
      <dgm:spPr>
        <a:solidFill>
          <a:schemeClr val="accent3"/>
        </a:solidFill>
      </dgm:spPr>
    </dgm:pt>
    <dgm:pt modelId="{71CE65E2-BE02-4599-A9D1-2D0B5BA62049}" type="pres">
      <dgm:prSet presAssocID="{CCF8A0E2-C9D3-445F-9758-D20ED6E71A69}" presName="iconRect" presStyleLbl="node1" presStyleIdx="2" presStyleCnt="4"/>
      <dgm:spPr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esconectado"/>
        </a:ext>
      </dgm:extLst>
    </dgm:pt>
    <dgm:pt modelId="{5AF6341B-EF72-4E62-998D-6454A9308CCB}" type="pres">
      <dgm:prSet presAssocID="{CCF8A0E2-C9D3-445F-9758-D20ED6E71A69}" presName="spaceRect" presStyleCnt="0"/>
      <dgm:spPr/>
    </dgm:pt>
    <dgm:pt modelId="{0E8E35BE-013C-41F1-82FB-852AF1B326F3}" type="pres">
      <dgm:prSet presAssocID="{CCF8A0E2-C9D3-445F-9758-D20ED6E71A69}" presName="parTx" presStyleLbl="revTx" presStyleIdx="2" presStyleCnt="4">
        <dgm:presLayoutVars>
          <dgm:chMax val="0"/>
          <dgm:chPref val="0"/>
        </dgm:presLayoutVars>
      </dgm:prSet>
      <dgm:spPr/>
    </dgm:pt>
    <dgm:pt modelId="{9DB7AEA1-A6B6-4005-99BD-7CB83E9E9E5D}" type="pres">
      <dgm:prSet presAssocID="{36D284C8-723C-40E9-A0A2-77E9B76397D5}" presName="sibTrans" presStyleCnt="0"/>
      <dgm:spPr/>
    </dgm:pt>
    <dgm:pt modelId="{8C8B66E9-97A9-4C11-8E0E-6F51C45F55ED}" type="pres">
      <dgm:prSet presAssocID="{7F0DB64A-1545-41AC-9675-B93C4AD12B25}" presName="compNode" presStyleCnt="0"/>
      <dgm:spPr/>
    </dgm:pt>
    <dgm:pt modelId="{942D5B7B-EE27-49C6-926F-C4532ED8653E}" type="pres">
      <dgm:prSet presAssocID="{7F0DB64A-1545-41AC-9675-B93C4AD12B25}" presName="bgRect" presStyleLbl="bgShp" presStyleIdx="3" presStyleCnt="4"/>
      <dgm:spPr>
        <a:solidFill>
          <a:schemeClr val="accent3"/>
        </a:solidFill>
      </dgm:spPr>
    </dgm:pt>
    <dgm:pt modelId="{A37DE7DC-E745-463C-9E99-082FD8C8E58C}" type="pres">
      <dgm:prSet presAssocID="{7F0DB64A-1545-41AC-9675-B93C4AD12B25}" presName="iconRect" presStyleLbl="node1" presStyleIdx="3" presStyleCnt="4"/>
      <dgm:spPr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rca de seleção"/>
        </a:ext>
      </dgm:extLst>
    </dgm:pt>
    <dgm:pt modelId="{A5E7CEA2-D415-494C-A3F6-1AA331F7CC22}" type="pres">
      <dgm:prSet presAssocID="{7F0DB64A-1545-41AC-9675-B93C4AD12B25}" presName="spaceRect" presStyleCnt="0"/>
      <dgm:spPr/>
    </dgm:pt>
    <dgm:pt modelId="{FE4D122C-0C4F-429C-B909-9D4CB72C1F97}" type="pres">
      <dgm:prSet presAssocID="{7F0DB64A-1545-41AC-9675-B93C4AD12B25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8B2A0524-137E-4AC8-A1F1-CEE7C44F1691}" srcId="{EFE367F2-56B0-4605-8E0C-95B480EB45D3}" destId="{84A45B7A-7CFC-4DB0-898A-FDF18B5DB2EA}" srcOrd="0" destOrd="0" parTransId="{4DB30F46-EC93-4937-8A18-721ACD56DB47}" sibTransId="{94421EE8-5E2A-45CD-97ED-CB344E5DD328}"/>
    <dgm:cxn modelId="{1D6A875D-FE5B-4CB5-8C0C-130CE130A1CA}" type="presOf" srcId="{84A45B7A-7CFC-4DB0-898A-FDF18B5DB2EA}" destId="{4E5460E5-FA59-4204-9817-9F902DC47EA1}" srcOrd="0" destOrd="0" presId="urn:microsoft.com/office/officeart/2018/2/layout/IconVerticalSolidList"/>
    <dgm:cxn modelId="{4049AC5D-5D6C-49B2-9C2C-0D86B9E1FB11}" srcId="{EFE367F2-56B0-4605-8E0C-95B480EB45D3}" destId="{7F0DB64A-1545-41AC-9675-B93C4AD12B25}" srcOrd="3" destOrd="0" parTransId="{584C6496-A0A9-46C2-802D-101E50401E8F}" sibTransId="{0BBDD845-3B82-4DA2-86E5-D8506260D4DB}"/>
    <dgm:cxn modelId="{FCAE6E4D-92E6-42E1-B662-96CF0FCB1E76}" type="presOf" srcId="{CCF8A0E2-C9D3-445F-9758-D20ED6E71A69}" destId="{0E8E35BE-013C-41F1-82FB-852AF1B326F3}" srcOrd="0" destOrd="0" presId="urn:microsoft.com/office/officeart/2018/2/layout/IconVerticalSolidList"/>
    <dgm:cxn modelId="{07C8777C-F840-4DEA-9CCA-35A2A85797E7}" type="presOf" srcId="{EFE367F2-56B0-4605-8E0C-95B480EB45D3}" destId="{717885BB-3155-4CE2-913F-3CAF95990666}" srcOrd="0" destOrd="0" presId="urn:microsoft.com/office/officeart/2018/2/layout/IconVerticalSolidList"/>
    <dgm:cxn modelId="{1C697F83-B201-4524-B3AA-1E8C61FE74E7}" srcId="{EFE367F2-56B0-4605-8E0C-95B480EB45D3}" destId="{CCF8A0E2-C9D3-445F-9758-D20ED6E71A69}" srcOrd="2" destOrd="0" parTransId="{AD394EE8-41C4-4459-A3EE-C9C42921DEA8}" sibTransId="{36D284C8-723C-40E9-A0A2-77E9B76397D5}"/>
    <dgm:cxn modelId="{C7F2A593-AEA3-40AD-822C-94141F2960B4}" srcId="{EFE367F2-56B0-4605-8E0C-95B480EB45D3}" destId="{D1F9B2E6-2BFC-4849-884D-FC4C80ED8C7C}" srcOrd="1" destOrd="0" parTransId="{E62BF035-BEA8-47BB-AFF3-B4E643001FE4}" sibTransId="{496C0221-119E-421F-BBCB-F7F96768853C}"/>
    <dgm:cxn modelId="{D139A6D4-1538-4AA7-98E4-745A351634E2}" type="presOf" srcId="{D1F9B2E6-2BFC-4849-884D-FC4C80ED8C7C}" destId="{3B0653A7-1D74-442F-94AC-894B24EDB201}" srcOrd="0" destOrd="0" presId="urn:microsoft.com/office/officeart/2018/2/layout/IconVerticalSolidList"/>
    <dgm:cxn modelId="{24096AFA-220A-4DE1-A658-BE64C0698A2A}" type="presOf" srcId="{7F0DB64A-1545-41AC-9675-B93C4AD12B25}" destId="{FE4D122C-0C4F-429C-B909-9D4CB72C1F97}" srcOrd="0" destOrd="0" presId="urn:microsoft.com/office/officeart/2018/2/layout/IconVerticalSolidList"/>
    <dgm:cxn modelId="{A087AF38-6ED3-4987-A15A-79658024C585}" type="presParOf" srcId="{717885BB-3155-4CE2-913F-3CAF95990666}" destId="{D01F786C-0660-492F-974E-203A270A7A96}" srcOrd="0" destOrd="0" presId="urn:microsoft.com/office/officeart/2018/2/layout/IconVerticalSolidList"/>
    <dgm:cxn modelId="{AE1DABB6-E614-4CCC-A1C0-A9ECB9F0438A}" type="presParOf" srcId="{D01F786C-0660-492F-974E-203A270A7A96}" destId="{236D1450-E548-40DA-9092-AA3B95B27D19}" srcOrd="0" destOrd="0" presId="urn:microsoft.com/office/officeart/2018/2/layout/IconVerticalSolidList"/>
    <dgm:cxn modelId="{97BBE651-A382-449B-ABAD-28DEF5FE2319}" type="presParOf" srcId="{D01F786C-0660-492F-974E-203A270A7A96}" destId="{827E001F-9523-4B94-976A-D829FA1E4D84}" srcOrd="1" destOrd="0" presId="urn:microsoft.com/office/officeart/2018/2/layout/IconVerticalSolidList"/>
    <dgm:cxn modelId="{E20FAB34-B4B1-44E2-B70A-5442623BD53C}" type="presParOf" srcId="{D01F786C-0660-492F-974E-203A270A7A96}" destId="{BED4A5DF-B999-41D6-84F4-A0A66ECFAA1B}" srcOrd="2" destOrd="0" presId="urn:microsoft.com/office/officeart/2018/2/layout/IconVerticalSolidList"/>
    <dgm:cxn modelId="{A5A05DBB-646B-4338-A514-54C2D1B24235}" type="presParOf" srcId="{D01F786C-0660-492F-974E-203A270A7A96}" destId="{4E5460E5-FA59-4204-9817-9F902DC47EA1}" srcOrd="3" destOrd="0" presId="urn:microsoft.com/office/officeart/2018/2/layout/IconVerticalSolidList"/>
    <dgm:cxn modelId="{49F3A1DE-76ED-4C1E-B6B4-416F638ACF49}" type="presParOf" srcId="{717885BB-3155-4CE2-913F-3CAF95990666}" destId="{46B95236-B9E5-4997-81DE-2713E82BA5FF}" srcOrd="1" destOrd="0" presId="urn:microsoft.com/office/officeart/2018/2/layout/IconVerticalSolidList"/>
    <dgm:cxn modelId="{41933483-6134-41C8-B8DB-70BF5C90DB23}" type="presParOf" srcId="{717885BB-3155-4CE2-913F-3CAF95990666}" destId="{9CA5A21A-06A8-4C8E-8E58-C301A6FE6161}" srcOrd="2" destOrd="0" presId="urn:microsoft.com/office/officeart/2018/2/layout/IconVerticalSolidList"/>
    <dgm:cxn modelId="{2F632EF5-E476-4BC2-9DF9-AB19935B4EEF}" type="presParOf" srcId="{9CA5A21A-06A8-4C8E-8E58-C301A6FE6161}" destId="{F11EBEA1-146A-4C50-820F-9AA568AEA3B8}" srcOrd="0" destOrd="0" presId="urn:microsoft.com/office/officeart/2018/2/layout/IconVerticalSolidList"/>
    <dgm:cxn modelId="{309C5BA3-FD0B-466E-8EBB-8526B79CBF24}" type="presParOf" srcId="{9CA5A21A-06A8-4C8E-8E58-C301A6FE6161}" destId="{EF90C176-8253-4E26-8CDA-0B4773402D1A}" srcOrd="1" destOrd="0" presId="urn:microsoft.com/office/officeart/2018/2/layout/IconVerticalSolidList"/>
    <dgm:cxn modelId="{67E89979-B50A-4D02-8463-11C16F8D91DA}" type="presParOf" srcId="{9CA5A21A-06A8-4C8E-8E58-C301A6FE6161}" destId="{28B170D1-20A5-4F94-8966-A06FDB6A64B3}" srcOrd="2" destOrd="0" presId="urn:microsoft.com/office/officeart/2018/2/layout/IconVerticalSolidList"/>
    <dgm:cxn modelId="{262E9A0C-26FC-4CD0-AFB4-6A1BDE79752F}" type="presParOf" srcId="{9CA5A21A-06A8-4C8E-8E58-C301A6FE6161}" destId="{3B0653A7-1D74-442F-94AC-894B24EDB201}" srcOrd="3" destOrd="0" presId="urn:microsoft.com/office/officeart/2018/2/layout/IconVerticalSolidList"/>
    <dgm:cxn modelId="{418C4543-3428-4086-9D1D-73E19F48A7E7}" type="presParOf" srcId="{717885BB-3155-4CE2-913F-3CAF95990666}" destId="{EF2882A2-A490-4F17-8582-A20694F05AEE}" srcOrd="3" destOrd="0" presId="urn:microsoft.com/office/officeart/2018/2/layout/IconVerticalSolidList"/>
    <dgm:cxn modelId="{9C8302DA-48F7-4DDC-8C93-8C0161A35FEA}" type="presParOf" srcId="{717885BB-3155-4CE2-913F-3CAF95990666}" destId="{27FA21E4-9001-4EB8-9445-8A7C6EF487D7}" srcOrd="4" destOrd="0" presId="urn:microsoft.com/office/officeart/2018/2/layout/IconVerticalSolidList"/>
    <dgm:cxn modelId="{ADFF9C0E-E07D-4E9B-97D7-2A61ACBBCC52}" type="presParOf" srcId="{27FA21E4-9001-4EB8-9445-8A7C6EF487D7}" destId="{F2D11E9C-E8B5-4E4F-8250-1323F4408C51}" srcOrd="0" destOrd="0" presId="urn:microsoft.com/office/officeart/2018/2/layout/IconVerticalSolidList"/>
    <dgm:cxn modelId="{AAEC754E-C34C-4CB5-B50D-9C7B6CBB376F}" type="presParOf" srcId="{27FA21E4-9001-4EB8-9445-8A7C6EF487D7}" destId="{71CE65E2-BE02-4599-A9D1-2D0B5BA62049}" srcOrd="1" destOrd="0" presId="urn:microsoft.com/office/officeart/2018/2/layout/IconVerticalSolidList"/>
    <dgm:cxn modelId="{00233E34-DEB6-4612-B678-22AA159EF029}" type="presParOf" srcId="{27FA21E4-9001-4EB8-9445-8A7C6EF487D7}" destId="{5AF6341B-EF72-4E62-998D-6454A9308CCB}" srcOrd="2" destOrd="0" presId="urn:microsoft.com/office/officeart/2018/2/layout/IconVerticalSolidList"/>
    <dgm:cxn modelId="{7D3F83C4-1358-4FC8-9385-A48AA15BD22F}" type="presParOf" srcId="{27FA21E4-9001-4EB8-9445-8A7C6EF487D7}" destId="{0E8E35BE-013C-41F1-82FB-852AF1B326F3}" srcOrd="3" destOrd="0" presId="urn:microsoft.com/office/officeart/2018/2/layout/IconVerticalSolidList"/>
    <dgm:cxn modelId="{8408FC51-5389-4F7A-95BA-912440873B92}" type="presParOf" srcId="{717885BB-3155-4CE2-913F-3CAF95990666}" destId="{9DB7AEA1-A6B6-4005-99BD-7CB83E9E9E5D}" srcOrd="5" destOrd="0" presId="urn:microsoft.com/office/officeart/2018/2/layout/IconVerticalSolidList"/>
    <dgm:cxn modelId="{792547A7-E213-40E3-9F4B-77439209E757}" type="presParOf" srcId="{717885BB-3155-4CE2-913F-3CAF95990666}" destId="{8C8B66E9-97A9-4C11-8E0E-6F51C45F55ED}" srcOrd="6" destOrd="0" presId="urn:microsoft.com/office/officeart/2018/2/layout/IconVerticalSolidList"/>
    <dgm:cxn modelId="{96C0A652-F9F0-4AC2-8CC1-5FC32877E19E}" type="presParOf" srcId="{8C8B66E9-97A9-4C11-8E0E-6F51C45F55ED}" destId="{942D5B7B-EE27-49C6-926F-C4532ED8653E}" srcOrd="0" destOrd="0" presId="urn:microsoft.com/office/officeart/2018/2/layout/IconVerticalSolidList"/>
    <dgm:cxn modelId="{947902AB-ACF3-4633-B4A2-705D2F8F281B}" type="presParOf" srcId="{8C8B66E9-97A9-4C11-8E0E-6F51C45F55ED}" destId="{A37DE7DC-E745-463C-9E99-082FD8C8E58C}" srcOrd="1" destOrd="0" presId="urn:microsoft.com/office/officeart/2018/2/layout/IconVerticalSolidList"/>
    <dgm:cxn modelId="{040AA1A4-73B2-4E3C-8589-B1EB44CFCEB1}" type="presParOf" srcId="{8C8B66E9-97A9-4C11-8E0E-6F51C45F55ED}" destId="{A5E7CEA2-D415-494C-A3F6-1AA331F7CC22}" srcOrd="2" destOrd="0" presId="urn:microsoft.com/office/officeart/2018/2/layout/IconVerticalSolidList"/>
    <dgm:cxn modelId="{73E4C644-CD8C-47ED-BA21-DB6D6D62F13D}" type="presParOf" srcId="{8C8B66E9-97A9-4C11-8E0E-6F51C45F55ED}" destId="{FE4D122C-0C4F-429C-B909-9D4CB72C1F97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6.xml><?xml version="1.0" encoding="utf-8"?>
<dgm:dataModel xmlns:dgm="http://schemas.openxmlformats.org/drawingml/2006/diagram" xmlns:a="http://schemas.openxmlformats.org/drawingml/2006/main">
  <dgm:ptLst>
    <dgm:pt modelId="{9221BC89-2A87-4301-9777-D7155B121D33}" type="doc">
      <dgm:prSet loTypeId="urn:microsoft.com/office/officeart/2005/8/layout/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18D58EB-C141-42A7-BEE7-AE8840F9A3A1}">
      <dgm:prSet custT="1"/>
      <dgm:spPr>
        <a:solidFill>
          <a:schemeClr val="accent3"/>
        </a:solidFill>
      </dgm:spPr>
      <dgm:t>
        <a:bodyPr/>
        <a:lstStyle/>
        <a:p>
          <a:r>
            <a:rPr lang="pt-BR" sz="1800" dirty="0">
              <a:solidFill>
                <a:schemeClr val="bg2">
                  <a:lumMod val="25000"/>
                </a:schemeClr>
              </a:solidFill>
            </a:rPr>
            <a:t>Assine componentes e verifique fontes confiáveis.</a:t>
          </a:r>
          <a:endParaRPr lang="en-US" sz="1800" dirty="0">
            <a:solidFill>
              <a:schemeClr val="bg2">
                <a:lumMod val="25000"/>
              </a:schemeClr>
            </a:solidFill>
          </a:endParaRPr>
        </a:p>
      </dgm:t>
    </dgm:pt>
    <dgm:pt modelId="{C086ADC5-85E9-4D2A-8DBD-DCC90B983D62}" type="parTrans" cxnId="{2A121E6F-F2D2-46F4-8E48-B75D4BADE9EF}">
      <dgm:prSet/>
      <dgm:spPr/>
      <dgm:t>
        <a:bodyPr/>
        <a:lstStyle/>
        <a:p>
          <a:endParaRPr lang="en-US" sz="1800"/>
        </a:p>
      </dgm:t>
    </dgm:pt>
    <dgm:pt modelId="{0593EC66-0A00-4B1F-AE96-2502C03975DC}" type="sibTrans" cxnId="{2A121E6F-F2D2-46F4-8E48-B75D4BADE9EF}">
      <dgm:prSet custT="1"/>
      <dgm:spPr>
        <a:solidFill>
          <a:schemeClr val="tx1"/>
        </a:solidFill>
      </dgm:spPr>
      <dgm:t>
        <a:bodyPr/>
        <a:lstStyle/>
        <a:p>
          <a:endParaRPr lang="en-US" sz="1800"/>
        </a:p>
      </dgm:t>
    </dgm:pt>
    <dgm:pt modelId="{66EFF2DD-D1D6-452B-BC08-6E522578A7F3}">
      <dgm:prSet custT="1"/>
      <dgm:spPr>
        <a:solidFill>
          <a:schemeClr val="accent3"/>
        </a:solidFill>
      </dgm:spPr>
      <dgm:t>
        <a:bodyPr/>
        <a:lstStyle/>
        <a:p>
          <a:r>
            <a:rPr lang="pt-BR" sz="1800" dirty="0">
              <a:solidFill>
                <a:schemeClr val="bg2">
                  <a:lumMod val="25000"/>
                </a:schemeClr>
              </a:solidFill>
            </a:rPr>
            <a:t>Use repositórios confiáveis para dependências de terceiros.</a:t>
          </a:r>
          <a:endParaRPr lang="en-US" sz="1800" dirty="0">
            <a:solidFill>
              <a:schemeClr val="bg2">
                <a:lumMod val="25000"/>
              </a:schemeClr>
            </a:solidFill>
          </a:endParaRPr>
        </a:p>
      </dgm:t>
    </dgm:pt>
    <dgm:pt modelId="{66D527C0-6DE6-4D30-8961-6D223CAE3C96}" type="parTrans" cxnId="{6347DC95-8138-4D72-9D93-53D2154E3C85}">
      <dgm:prSet/>
      <dgm:spPr/>
      <dgm:t>
        <a:bodyPr/>
        <a:lstStyle/>
        <a:p>
          <a:endParaRPr lang="en-US" sz="1800"/>
        </a:p>
      </dgm:t>
    </dgm:pt>
    <dgm:pt modelId="{BF39A8A0-1D09-4494-90AF-444FCC1F70FF}" type="sibTrans" cxnId="{6347DC95-8138-4D72-9D93-53D2154E3C85}">
      <dgm:prSet custT="1"/>
      <dgm:spPr>
        <a:solidFill>
          <a:schemeClr val="tx1"/>
        </a:solidFill>
      </dgm:spPr>
      <dgm:t>
        <a:bodyPr/>
        <a:lstStyle/>
        <a:p>
          <a:endParaRPr lang="en-US" sz="1800"/>
        </a:p>
      </dgm:t>
    </dgm:pt>
    <dgm:pt modelId="{0560C2A6-F9A5-43F0-B825-86C0814F8BA6}">
      <dgm:prSet custT="1"/>
      <dgm:spPr>
        <a:solidFill>
          <a:schemeClr val="accent3"/>
        </a:solidFill>
      </dgm:spPr>
      <dgm:t>
        <a:bodyPr/>
        <a:lstStyle/>
        <a:p>
          <a:r>
            <a:rPr lang="pt-BR" sz="1800" dirty="0">
              <a:solidFill>
                <a:schemeClr val="bg2">
                  <a:lumMod val="25000"/>
                </a:schemeClr>
              </a:solidFill>
            </a:rPr>
            <a:t>Revise o código-fonte para evitar alterações indesejadas ou código malicioso.</a:t>
          </a:r>
          <a:endParaRPr lang="en-US" sz="1800" dirty="0">
            <a:solidFill>
              <a:schemeClr val="bg2">
                <a:lumMod val="25000"/>
              </a:schemeClr>
            </a:solidFill>
          </a:endParaRPr>
        </a:p>
      </dgm:t>
    </dgm:pt>
    <dgm:pt modelId="{F0599F67-BA72-433B-B380-7F1BDC4FE0D5}" type="parTrans" cxnId="{1659C384-7976-4030-8E26-99207B83E414}">
      <dgm:prSet/>
      <dgm:spPr/>
      <dgm:t>
        <a:bodyPr/>
        <a:lstStyle/>
        <a:p>
          <a:endParaRPr lang="en-US" sz="1800"/>
        </a:p>
      </dgm:t>
    </dgm:pt>
    <dgm:pt modelId="{D036AB52-3CC2-405B-B302-76EDB5B682E2}" type="sibTrans" cxnId="{1659C384-7976-4030-8E26-99207B83E414}">
      <dgm:prSet custT="1"/>
      <dgm:spPr>
        <a:solidFill>
          <a:schemeClr val="tx1"/>
        </a:solidFill>
      </dgm:spPr>
      <dgm:t>
        <a:bodyPr/>
        <a:lstStyle/>
        <a:p>
          <a:endParaRPr lang="en-US" sz="1800"/>
        </a:p>
      </dgm:t>
    </dgm:pt>
    <dgm:pt modelId="{5F7C6891-A676-482F-B61C-80AED8557668}">
      <dgm:prSet custT="1"/>
      <dgm:spPr>
        <a:solidFill>
          <a:schemeClr val="accent3"/>
        </a:solidFill>
      </dgm:spPr>
      <dgm:t>
        <a:bodyPr/>
        <a:lstStyle/>
        <a:p>
          <a:r>
            <a:rPr lang="pt-BR" sz="1800" dirty="0">
              <a:solidFill>
                <a:schemeClr val="bg2">
                  <a:lumMod val="25000"/>
                </a:schemeClr>
              </a:solidFill>
            </a:rPr>
            <a:t>Criptografe ou assine dados serializados para evitar adulteração ou ataques de repetição.</a:t>
          </a:r>
          <a:endParaRPr lang="en-US" sz="1800" dirty="0">
            <a:solidFill>
              <a:schemeClr val="bg2">
                <a:lumMod val="25000"/>
              </a:schemeClr>
            </a:solidFill>
          </a:endParaRPr>
        </a:p>
      </dgm:t>
    </dgm:pt>
    <dgm:pt modelId="{117A5308-A047-4A94-A177-ACF06411A67C}" type="parTrans" cxnId="{7E1B9221-FDDF-47B2-83AC-0158F03549F9}">
      <dgm:prSet/>
      <dgm:spPr/>
      <dgm:t>
        <a:bodyPr/>
        <a:lstStyle/>
        <a:p>
          <a:endParaRPr lang="en-US" sz="1800"/>
        </a:p>
      </dgm:t>
    </dgm:pt>
    <dgm:pt modelId="{8B1868B9-4123-4B94-BE48-624DEFA7AF2B}" type="sibTrans" cxnId="{7E1B9221-FDDF-47B2-83AC-0158F03549F9}">
      <dgm:prSet/>
      <dgm:spPr/>
      <dgm:t>
        <a:bodyPr/>
        <a:lstStyle/>
        <a:p>
          <a:endParaRPr lang="en-US" sz="1800"/>
        </a:p>
      </dgm:t>
    </dgm:pt>
    <dgm:pt modelId="{5CE01D70-F0F2-4146-A7E8-6C8AA5987C81}" type="pres">
      <dgm:prSet presAssocID="{9221BC89-2A87-4301-9777-D7155B121D33}" presName="diagram" presStyleCnt="0">
        <dgm:presLayoutVars>
          <dgm:dir/>
          <dgm:resizeHandles val="exact"/>
        </dgm:presLayoutVars>
      </dgm:prSet>
      <dgm:spPr/>
    </dgm:pt>
    <dgm:pt modelId="{2147A0A0-964E-41B1-A394-8DCF0005C476}" type="pres">
      <dgm:prSet presAssocID="{A18D58EB-C141-42A7-BEE7-AE8840F9A3A1}" presName="node" presStyleLbl="node1" presStyleIdx="0" presStyleCnt="4" custScaleY="191113">
        <dgm:presLayoutVars>
          <dgm:bulletEnabled val="1"/>
        </dgm:presLayoutVars>
      </dgm:prSet>
      <dgm:spPr/>
    </dgm:pt>
    <dgm:pt modelId="{1270B369-0100-4174-B2A2-557BEC984BC9}" type="pres">
      <dgm:prSet presAssocID="{0593EC66-0A00-4B1F-AE96-2502C03975DC}" presName="sibTrans" presStyleLbl="sibTrans2D1" presStyleIdx="0" presStyleCnt="3"/>
      <dgm:spPr/>
    </dgm:pt>
    <dgm:pt modelId="{F7528D7E-E77B-43CA-BBC2-258D5FA3E7E7}" type="pres">
      <dgm:prSet presAssocID="{0593EC66-0A00-4B1F-AE96-2502C03975DC}" presName="connectorText" presStyleLbl="sibTrans2D1" presStyleIdx="0" presStyleCnt="3"/>
      <dgm:spPr/>
    </dgm:pt>
    <dgm:pt modelId="{580A4738-9CA8-4977-AACE-FF3FABF68E16}" type="pres">
      <dgm:prSet presAssocID="{66EFF2DD-D1D6-452B-BC08-6E522578A7F3}" presName="node" presStyleLbl="node1" presStyleIdx="1" presStyleCnt="4" custScaleY="191113">
        <dgm:presLayoutVars>
          <dgm:bulletEnabled val="1"/>
        </dgm:presLayoutVars>
      </dgm:prSet>
      <dgm:spPr/>
    </dgm:pt>
    <dgm:pt modelId="{2A0312A9-F7FB-45E5-9B73-A2F3E9EFD542}" type="pres">
      <dgm:prSet presAssocID="{BF39A8A0-1D09-4494-90AF-444FCC1F70FF}" presName="sibTrans" presStyleLbl="sibTrans2D1" presStyleIdx="1" presStyleCnt="3"/>
      <dgm:spPr/>
    </dgm:pt>
    <dgm:pt modelId="{67CEFFE3-FA9B-4E90-916E-4A0FC644ED00}" type="pres">
      <dgm:prSet presAssocID="{BF39A8A0-1D09-4494-90AF-444FCC1F70FF}" presName="connectorText" presStyleLbl="sibTrans2D1" presStyleIdx="1" presStyleCnt="3"/>
      <dgm:spPr/>
    </dgm:pt>
    <dgm:pt modelId="{F034E04A-BCED-4374-A375-24D56E7D164D}" type="pres">
      <dgm:prSet presAssocID="{0560C2A6-F9A5-43F0-B825-86C0814F8BA6}" presName="node" presStyleLbl="node1" presStyleIdx="2" presStyleCnt="4" custScaleY="191113">
        <dgm:presLayoutVars>
          <dgm:bulletEnabled val="1"/>
        </dgm:presLayoutVars>
      </dgm:prSet>
      <dgm:spPr/>
    </dgm:pt>
    <dgm:pt modelId="{46CDA541-7E51-4BC3-8EC8-D795C802F44D}" type="pres">
      <dgm:prSet presAssocID="{D036AB52-3CC2-405B-B302-76EDB5B682E2}" presName="sibTrans" presStyleLbl="sibTrans2D1" presStyleIdx="2" presStyleCnt="3"/>
      <dgm:spPr/>
    </dgm:pt>
    <dgm:pt modelId="{FDC94FE0-11EA-407F-A773-87B06AD67317}" type="pres">
      <dgm:prSet presAssocID="{D036AB52-3CC2-405B-B302-76EDB5B682E2}" presName="connectorText" presStyleLbl="sibTrans2D1" presStyleIdx="2" presStyleCnt="3"/>
      <dgm:spPr/>
    </dgm:pt>
    <dgm:pt modelId="{ADAB6F78-D946-4A44-8DA7-563F7471F86A}" type="pres">
      <dgm:prSet presAssocID="{5F7C6891-A676-482F-B61C-80AED8557668}" presName="node" presStyleLbl="node1" presStyleIdx="3" presStyleCnt="4" custScaleY="191113">
        <dgm:presLayoutVars>
          <dgm:bulletEnabled val="1"/>
        </dgm:presLayoutVars>
      </dgm:prSet>
      <dgm:spPr/>
    </dgm:pt>
  </dgm:ptLst>
  <dgm:cxnLst>
    <dgm:cxn modelId="{AFE89001-191F-4B60-B0BC-98287C432628}" type="presOf" srcId="{BF39A8A0-1D09-4494-90AF-444FCC1F70FF}" destId="{2A0312A9-F7FB-45E5-9B73-A2F3E9EFD542}" srcOrd="0" destOrd="0" presId="urn:microsoft.com/office/officeart/2005/8/layout/process5"/>
    <dgm:cxn modelId="{7E1B9221-FDDF-47B2-83AC-0158F03549F9}" srcId="{9221BC89-2A87-4301-9777-D7155B121D33}" destId="{5F7C6891-A676-482F-B61C-80AED8557668}" srcOrd="3" destOrd="0" parTransId="{117A5308-A047-4A94-A177-ACF06411A67C}" sibTransId="{8B1868B9-4123-4B94-BE48-624DEFA7AF2B}"/>
    <dgm:cxn modelId="{602DD05E-2334-4E32-BBB3-CD60DCA58429}" type="presOf" srcId="{A18D58EB-C141-42A7-BEE7-AE8840F9A3A1}" destId="{2147A0A0-964E-41B1-A394-8DCF0005C476}" srcOrd="0" destOrd="0" presId="urn:microsoft.com/office/officeart/2005/8/layout/process5"/>
    <dgm:cxn modelId="{99E4AA67-600D-44AA-A384-518AF196CBD2}" type="presOf" srcId="{5F7C6891-A676-482F-B61C-80AED8557668}" destId="{ADAB6F78-D946-4A44-8DA7-563F7471F86A}" srcOrd="0" destOrd="0" presId="urn:microsoft.com/office/officeart/2005/8/layout/process5"/>
    <dgm:cxn modelId="{11CDDE4C-0294-4809-BEDA-ACAFC71ED884}" type="presOf" srcId="{0560C2A6-F9A5-43F0-B825-86C0814F8BA6}" destId="{F034E04A-BCED-4374-A375-24D56E7D164D}" srcOrd="0" destOrd="0" presId="urn:microsoft.com/office/officeart/2005/8/layout/process5"/>
    <dgm:cxn modelId="{C3D4D96E-5FBE-4400-8134-D7A582DD82F8}" type="presOf" srcId="{9221BC89-2A87-4301-9777-D7155B121D33}" destId="{5CE01D70-F0F2-4146-A7E8-6C8AA5987C81}" srcOrd="0" destOrd="0" presId="urn:microsoft.com/office/officeart/2005/8/layout/process5"/>
    <dgm:cxn modelId="{2A121E6F-F2D2-46F4-8E48-B75D4BADE9EF}" srcId="{9221BC89-2A87-4301-9777-D7155B121D33}" destId="{A18D58EB-C141-42A7-BEE7-AE8840F9A3A1}" srcOrd="0" destOrd="0" parTransId="{C086ADC5-85E9-4D2A-8DBD-DCC90B983D62}" sibTransId="{0593EC66-0A00-4B1F-AE96-2502C03975DC}"/>
    <dgm:cxn modelId="{1659C384-7976-4030-8E26-99207B83E414}" srcId="{9221BC89-2A87-4301-9777-D7155B121D33}" destId="{0560C2A6-F9A5-43F0-B825-86C0814F8BA6}" srcOrd="2" destOrd="0" parTransId="{F0599F67-BA72-433B-B380-7F1BDC4FE0D5}" sibTransId="{D036AB52-3CC2-405B-B302-76EDB5B682E2}"/>
    <dgm:cxn modelId="{87FD028D-6C08-45F5-ADB8-5705E879C02E}" type="presOf" srcId="{66EFF2DD-D1D6-452B-BC08-6E522578A7F3}" destId="{580A4738-9CA8-4977-AACE-FF3FABF68E16}" srcOrd="0" destOrd="0" presId="urn:microsoft.com/office/officeart/2005/8/layout/process5"/>
    <dgm:cxn modelId="{2DE33C95-822C-41F7-B6F4-CCE27C739D78}" type="presOf" srcId="{D036AB52-3CC2-405B-B302-76EDB5B682E2}" destId="{FDC94FE0-11EA-407F-A773-87B06AD67317}" srcOrd="1" destOrd="0" presId="urn:microsoft.com/office/officeart/2005/8/layout/process5"/>
    <dgm:cxn modelId="{6347DC95-8138-4D72-9D93-53D2154E3C85}" srcId="{9221BC89-2A87-4301-9777-D7155B121D33}" destId="{66EFF2DD-D1D6-452B-BC08-6E522578A7F3}" srcOrd="1" destOrd="0" parTransId="{66D527C0-6DE6-4D30-8961-6D223CAE3C96}" sibTransId="{BF39A8A0-1D09-4494-90AF-444FCC1F70FF}"/>
    <dgm:cxn modelId="{A94147B3-31B7-4381-9197-81410F185C71}" type="presOf" srcId="{D036AB52-3CC2-405B-B302-76EDB5B682E2}" destId="{46CDA541-7E51-4BC3-8EC8-D795C802F44D}" srcOrd="0" destOrd="0" presId="urn:microsoft.com/office/officeart/2005/8/layout/process5"/>
    <dgm:cxn modelId="{6DF651BC-0A60-4A06-8CAC-BF02F6E5F490}" type="presOf" srcId="{0593EC66-0A00-4B1F-AE96-2502C03975DC}" destId="{1270B369-0100-4174-B2A2-557BEC984BC9}" srcOrd="0" destOrd="0" presId="urn:microsoft.com/office/officeart/2005/8/layout/process5"/>
    <dgm:cxn modelId="{242A95D8-A9E1-463D-99A0-9E1169AA6B82}" type="presOf" srcId="{0593EC66-0A00-4B1F-AE96-2502C03975DC}" destId="{F7528D7E-E77B-43CA-BBC2-258D5FA3E7E7}" srcOrd="1" destOrd="0" presId="urn:microsoft.com/office/officeart/2005/8/layout/process5"/>
    <dgm:cxn modelId="{52CDC1DA-10A7-4711-B96A-6A3F3AD2D377}" type="presOf" srcId="{BF39A8A0-1D09-4494-90AF-444FCC1F70FF}" destId="{67CEFFE3-FA9B-4E90-916E-4A0FC644ED00}" srcOrd="1" destOrd="0" presId="urn:microsoft.com/office/officeart/2005/8/layout/process5"/>
    <dgm:cxn modelId="{0F8A59E6-8B5E-42B8-8F1E-C58D6ED17F51}" type="presParOf" srcId="{5CE01D70-F0F2-4146-A7E8-6C8AA5987C81}" destId="{2147A0A0-964E-41B1-A394-8DCF0005C476}" srcOrd="0" destOrd="0" presId="urn:microsoft.com/office/officeart/2005/8/layout/process5"/>
    <dgm:cxn modelId="{07EF469E-29DE-48F4-8733-973CF637A697}" type="presParOf" srcId="{5CE01D70-F0F2-4146-A7E8-6C8AA5987C81}" destId="{1270B369-0100-4174-B2A2-557BEC984BC9}" srcOrd="1" destOrd="0" presId="urn:microsoft.com/office/officeart/2005/8/layout/process5"/>
    <dgm:cxn modelId="{32B129E0-CED3-470C-923A-6C99677565E3}" type="presParOf" srcId="{1270B369-0100-4174-B2A2-557BEC984BC9}" destId="{F7528D7E-E77B-43CA-BBC2-258D5FA3E7E7}" srcOrd="0" destOrd="0" presId="urn:microsoft.com/office/officeart/2005/8/layout/process5"/>
    <dgm:cxn modelId="{F84B113E-BA07-4726-90D5-67D39BAE50E2}" type="presParOf" srcId="{5CE01D70-F0F2-4146-A7E8-6C8AA5987C81}" destId="{580A4738-9CA8-4977-AACE-FF3FABF68E16}" srcOrd="2" destOrd="0" presId="urn:microsoft.com/office/officeart/2005/8/layout/process5"/>
    <dgm:cxn modelId="{C50678BC-5B7C-47B0-AC57-354F716CDA29}" type="presParOf" srcId="{5CE01D70-F0F2-4146-A7E8-6C8AA5987C81}" destId="{2A0312A9-F7FB-45E5-9B73-A2F3E9EFD542}" srcOrd="3" destOrd="0" presId="urn:microsoft.com/office/officeart/2005/8/layout/process5"/>
    <dgm:cxn modelId="{697F7924-75E2-4EC5-AE60-3E311467A176}" type="presParOf" srcId="{2A0312A9-F7FB-45E5-9B73-A2F3E9EFD542}" destId="{67CEFFE3-FA9B-4E90-916E-4A0FC644ED00}" srcOrd="0" destOrd="0" presId="urn:microsoft.com/office/officeart/2005/8/layout/process5"/>
    <dgm:cxn modelId="{1631CC7B-26F9-4AB0-95FB-F57574694031}" type="presParOf" srcId="{5CE01D70-F0F2-4146-A7E8-6C8AA5987C81}" destId="{F034E04A-BCED-4374-A375-24D56E7D164D}" srcOrd="4" destOrd="0" presId="urn:microsoft.com/office/officeart/2005/8/layout/process5"/>
    <dgm:cxn modelId="{BCE544CB-24C2-4E32-8F89-9323238EE4DD}" type="presParOf" srcId="{5CE01D70-F0F2-4146-A7E8-6C8AA5987C81}" destId="{46CDA541-7E51-4BC3-8EC8-D795C802F44D}" srcOrd="5" destOrd="0" presId="urn:microsoft.com/office/officeart/2005/8/layout/process5"/>
    <dgm:cxn modelId="{A3152CD3-966B-450E-AC59-75F10E9F65B7}" type="presParOf" srcId="{46CDA541-7E51-4BC3-8EC8-D795C802F44D}" destId="{FDC94FE0-11EA-407F-A773-87B06AD67317}" srcOrd="0" destOrd="0" presId="urn:microsoft.com/office/officeart/2005/8/layout/process5"/>
    <dgm:cxn modelId="{5832EC92-E110-4B36-920B-61E66355E468}" type="presParOf" srcId="{5CE01D70-F0F2-4146-A7E8-6C8AA5987C81}" destId="{ADAB6F78-D946-4A44-8DA7-563F7471F86A}" srcOrd="6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7.xml><?xml version="1.0" encoding="utf-8"?>
<dgm:dataModel xmlns:dgm="http://schemas.openxmlformats.org/drawingml/2006/diagram" xmlns:a="http://schemas.openxmlformats.org/drawingml/2006/main">
  <dgm:ptLst>
    <dgm:pt modelId="{FA1863ED-A583-4116-8296-B773880691A5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A520B450-1D40-4128-940D-5A840541B21F}">
      <dgm:prSet/>
      <dgm:spPr/>
      <dgm:t>
        <a:bodyPr/>
        <a:lstStyle/>
        <a:p>
          <a:r>
            <a:rPr lang="pt-BR">
              <a:solidFill>
                <a:schemeClr val="bg2">
                  <a:lumMod val="25000"/>
                </a:schemeClr>
              </a:solidFill>
            </a:rPr>
            <a:t>O SSRF é um ataque que induz um usuário autenticado a realizar ações indesejadas em um aplicativo web.</a:t>
          </a:r>
          <a:endParaRPr lang="en-US">
            <a:solidFill>
              <a:schemeClr val="bg2">
                <a:lumMod val="25000"/>
              </a:schemeClr>
            </a:solidFill>
          </a:endParaRPr>
        </a:p>
      </dgm:t>
    </dgm:pt>
    <dgm:pt modelId="{F8576696-60B5-41A0-B9E3-5FC8A1FA38B4}" type="parTrans" cxnId="{2C9DAE47-50B4-409D-B68C-297268B7646B}">
      <dgm:prSet/>
      <dgm:spPr/>
      <dgm:t>
        <a:bodyPr/>
        <a:lstStyle/>
        <a:p>
          <a:endParaRPr lang="en-US">
            <a:solidFill>
              <a:schemeClr val="bg2">
                <a:lumMod val="25000"/>
              </a:schemeClr>
            </a:solidFill>
          </a:endParaRPr>
        </a:p>
      </dgm:t>
    </dgm:pt>
    <dgm:pt modelId="{7AEAB1E2-45D7-4B13-9968-208EC0DD6147}" type="sibTrans" cxnId="{2C9DAE47-50B4-409D-B68C-297268B7646B}">
      <dgm:prSet/>
      <dgm:spPr/>
      <dgm:t>
        <a:bodyPr/>
        <a:lstStyle/>
        <a:p>
          <a:endParaRPr lang="en-US">
            <a:solidFill>
              <a:schemeClr val="bg2">
                <a:lumMod val="25000"/>
              </a:schemeClr>
            </a:solidFill>
          </a:endParaRPr>
        </a:p>
      </dgm:t>
    </dgm:pt>
    <dgm:pt modelId="{22251A2F-C3A3-4410-8DCF-2168F7DCE192}">
      <dgm:prSet/>
      <dgm:spPr/>
      <dgm:t>
        <a:bodyPr/>
        <a:lstStyle/>
        <a:p>
          <a:r>
            <a:rPr lang="pt-BR">
              <a:solidFill>
                <a:schemeClr val="bg2">
                  <a:lumMod val="25000"/>
                </a:schemeClr>
              </a:solidFill>
            </a:rPr>
            <a:t>Isso pode ser feito por meio de e-mails com links maliciosos que redirecionam a vítima para funções autenticadas.</a:t>
          </a:r>
          <a:endParaRPr lang="en-US">
            <a:solidFill>
              <a:schemeClr val="bg2">
                <a:lumMod val="25000"/>
              </a:schemeClr>
            </a:solidFill>
          </a:endParaRPr>
        </a:p>
      </dgm:t>
    </dgm:pt>
    <dgm:pt modelId="{7536E38D-C759-4595-A4A1-0E633B45524C}" type="parTrans" cxnId="{0FF6B0B4-184A-4A96-A66C-4A3CB840CFA0}">
      <dgm:prSet/>
      <dgm:spPr/>
      <dgm:t>
        <a:bodyPr/>
        <a:lstStyle/>
        <a:p>
          <a:endParaRPr lang="en-US">
            <a:solidFill>
              <a:schemeClr val="bg2">
                <a:lumMod val="25000"/>
              </a:schemeClr>
            </a:solidFill>
          </a:endParaRPr>
        </a:p>
      </dgm:t>
    </dgm:pt>
    <dgm:pt modelId="{A0D47963-8929-4EB8-A005-879F5AB9CFBB}" type="sibTrans" cxnId="{0FF6B0B4-184A-4A96-A66C-4A3CB840CFA0}">
      <dgm:prSet/>
      <dgm:spPr/>
      <dgm:t>
        <a:bodyPr/>
        <a:lstStyle/>
        <a:p>
          <a:endParaRPr lang="en-US">
            <a:solidFill>
              <a:schemeClr val="bg2">
                <a:lumMod val="25000"/>
              </a:schemeClr>
            </a:solidFill>
          </a:endParaRPr>
        </a:p>
      </dgm:t>
    </dgm:pt>
    <dgm:pt modelId="{1A4795AA-6776-4016-B158-B7FC4FD846BA}">
      <dgm:prSet/>
      <dgm:spPr/>
      <dgm:t>
        <a:bodyPr/>
        <a:lstStyle/>
        <a:p>
          <a:r>
            <a:rPr lang="pt-BR">
              <a:solidFill>
                <a:schemeClr val="bg2">
                  <a:lumMod val="25000"/>
                </a:schemeClr>
              </a:solidFill>
            </a:rPr>
            <a:t>Um ataque SSRF bem-sucedido pode comprometer a segurança do aplicativo web, especialmente se a vítima for uma conta administrativa.</a:t>
          </a:r>
          <a:endParaRPr lang="en-US">
            <a:solidFill>
              <a:schemeClr val="bg2">
                <a:lumMod val="25000"/>
              </a:schemeClr>
            </a:solidFill>
          </a:endParaRPr>
        </a:p>
      </dgm:t>
    </dgm:pt>
    <dgm:pt modelId="{95A4DA6D-D09C-4780-BBB9-CCE852853744}" type="parTrans" cxnId="{92A31B23-E430-4F8A-812B-C9107A35AC25}">
      <dgm:prSet/>
      <dgm:spPr/>
      <dgm:t>
        <a:bodyPr/>
        <a:lstStyle/>
        <a:p>
          <a:endParaRPr lang="en-US">
            <a:solidFill>
              <a:schemeClr val="bg2">
                <a:lumMod val="25000"/>
              </a:schemeClr>
            </a:solidFill>
          </a:endParaRPr>
        </a:p>
      </dgm:t>
    </dgm:pt>
    <dgm:pt modelId="{881CC5F3-5214-4D9D-8BAE-AEA4851FBF7F}" type="sibTrans" cxnId="{92A31B23-E430-4F8A-812B-C9107A35AC25}">
      <dgm:prSet/>
      <dgm:spPr/>
      <dgm:t>
        <a:bodyPr/>
        <a:lstStyle/>
        <a:p>
          <a:endParaRPr lang="en-US">
            <a:solidFill>
              <a:schemeClr val="bg2">
                <a:lumMod val="25000"/>
              </a:schemeClr>
            </a:solidFill>
          </a:endParaRPr>
        </a:p>
      </dgm:t>
    </dgm:pt>
    <dgm:pt modelId="{AA2B5486-6A4A-4E10-85DC-DEDDA5EC45B9}" type="pres">
      <dgm:prSet presAssocID="{FA1863ED-A583-4116-8296-B773880691A5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9AD73D51-6DD8-4761-8626-391689FE48E7}" type="pres">
      <dgm:prSet presAssocID="{A520B450-1D40-4128-940D-5A840541B21F}" presName="hierRoot1" presStyleCnt="0"/>
      <dgm:spPr/>
    </dgm:pt>
    <dgm:pt modelId="{DE3C075D-F698-42B8-ACE3-646EF583B093}" type="pres">
      <dgm:prSet presAssocID="{A520B450-1D40-4128-940D-5A840541B21F}" presName="composite" presStyleCnt="0"/>
      <dgm:spPr/>
    </dgm:pt>
    <dgm:pt modelId="{11CA80AF-1418-46F2-8711-6CE0D9DF72E6}" type="pres">
      <dgm:prSet presAssocID="{A520B450-1D40-4128-940D-5A840541B21F}" presName="background" presStyleLbl="node0" presStyleIdx="0" presStyleCnt="3"/>
      <dgm:spPr>
        <a:solidFill>
          <a:schemeClr val="accent3"/>
        </a:solidFill>
      </dgm:spPr>
    </dgm:pt>
    <dgm:pt modelId="{5C5F8610-D464-4FD0-8EB2-B75688CD9148}" type="pres">
      <dgm:prSet presAssocID="{A520B450-1D40-4128-940D-5A840541B21F}" presName="text" presStyleLbl="fgAcc0" presStyleIdx="0" presStyleCnt="3">
        <dgm:presLayoutVars>
          <dgm:chPref val="3"/>
        </dgm:presLayoutVars>
      </dgm:prSet>
      <dgm:spPr/>
    </dgm:pt>
    <dgm:pt modelId="{DEC8558E-B717-408D-95D2-BD2E23C103D8}" type="pres">
      <dgm:prSet presAssocID="{A520B450-1D40-4128-940D-5A840541B21F}" presName="hierChild2" presStyleCnt="0"/>
      <dgm:spPr/>
    </dgm:pt>
    <dgm:pt modelId="{92C8B9A3-68D4-4684-B61E-839F101B595F}" type="pres">
      <dgm:prSet presAssocID="{22251A2F-C3A3-4410-8DCF-2168F7DCE192}" presName="hierRoot1" presStyleCnt="0"/>
      <dgm:spPr/>
    </dgm:pt>
    <dgm:pt modelId="{01394BE3-6175-40D7-B05A-A9A006C5FFFB}" type="pres">
      <dgm:prSet presAssocID="{22251A2F-C3A3-4410-8DCF-2168F7DCE192}" presName="composite" presStyleCnt="0"/>
      <dgm:spPr/>
    </dgm:pt>
    <dgm:pt modelId="{61C58008-3576-4FFE-BE53-AB31279C86D9}" type="pres">
      <dgm:prSet presAssocID="{22251A2F-C3A3-4410-8DCF-2168F7DCE192}" presName="background" presStyleLbl="node0" presStyleIdx="1" presStyleCnt="3"/>
      <dgm:spPr>
        <a:solidFill>
          <a:schemeClr val="accent3"/>
        </a:solidFill>
      </dgm:spPr>
    </dgm:pt>
    <dgm:pt modelId="{11FB2474-9E58-466A-964D-CBE940C4261F}" type="pres">
      <dgm:prSet presAssocID="{22251A2F-C3A3-4410-8DCF-2168F7DCE192}" presName="text" presStyleLbl="fgAcc0" presStyleIdx="1" presStyleCnt="3">
        <dgm:presLayoutVars>
          <dgm:chPref val="3"/>
        </dgm:presLayoutVars>
      </dgm:prSet>
      <dgm:spPr/>
    </dgm:pt>
    <dgm:pt modelId="{C206C262-3512-4841-B85B-69B783DE3E15}" type="pres">
      <dgm:prSet presAssocID="{22251A2F-C3A3-4410-8DCF-2168F7DCE192}" presName="hierChild2" presStyleCnt="0"/>
      <dgm:spPr/>
    </dgm:pt>
    <dgm:pt modelId="{CC137D23-22E2-4137-9CA3-36A00AC50A04}" type="pres">
      <dgm:prSet presAssocID="{1A4795AA-6776-4016-B158-B7FC4FD846BA}" presName="hierRoot1" presStyleCnt="0"/>
      <dgm:spPr/>
    </dgm:pt>
    <dgm:pt modelId="{DF0E6BFE-57A2-4C1E-A8EE-B62730A4E037}" type="pres">
      <dgm:prSet presAssocID="{1A4795AA-6776-4016-B158-B7FC4FD846BA}" presName="composite" presStyleCnt="0"/>
      <dgm:spPr/>
    </dgm:pt>
    <dgm:pt modelId="{AC603B89-DCA5-425E-91E4-CB397DAE0D4A}" type="pres">
      <dgm:prSet presAssocID="{1A4795AA-6776-4016-B158-B7FC4FD846BA}" presName="background" presStyleLbl="node0" presStyleIdx="2" presStyleCnt="3"/>
      <dgm:spPr>
        <a:solidFill>
          <a:schemeClr val="accent3"/>
        </a:solidFill>
      </dgm:spPr>
    </dgm:pt>
    <dgm:pt modelId="{AEA4B09B-2900-4F12-8BE0-EED8A3BFB602}" type="pres">
      <dgm:prSet presAssocID="{1A4795AA-6776-4016-B158-B7FC4FD846BA}" presName="text" presStyleLbl="fgAcc0" presStyleIdx="2" presStyleCnt="3">
        <dgm:presLayoutVars>
          <dgm:chPref val="3"/>
        </dgm:presLayoutVars>
      </dgm:prSet>
      <dgm:spPr/>
    </dgm:pt>
    <dgm:pt modelId="{4F144438-3740-4DAE-AC67-62412B5B4271}" type="pres">
      <dgm:prSet presAssocID="{1A4795AA-6776-4016-B158-B7FC4FD846BA}" presName="hierChild2" presStyleCnt="0"/>
      <dgm:spPr/>
    </dgm:pt>
  </dgm:ptLst>
  <dgm:cxnLst>
    <dgm:cxn modelId="{92A31B23-E430-4F8A-812B-C9107A35AC25}" srcId="{FA1863ED-A583-4116-8296-B773880691A5}" destId="{1A4795AA-6776-4016-B158-B7FC4FD846BA}" srcOrd="2" destOrd="0" parTransId="{95A4DA6D-D09C-4780-BBB9-CCE852853744}" sibTransId="{881CC5F3-5214-4D9D-8BAE-AEA4851FBF7F}"/>
    <dgm:cxn modelId="{FE503640-251A-4A2D-BB04-30971A81F71E}" type="presOf" srcId="{22251A2F-C3A3-4410-8DCF-2168F7DCE192}" destId="{11FB2474-9E58-466A-964D-CBE940C4261F}" srcOrd="0" destOrd="0" presId="urn:microsoft.com/office/officeart/2005/8/layout/hierarchy1"/>
    <dgm:cxn modelId="{2C9DAE47-50B4-409D-B68C-297268B7646B}" srcId="{FA1863ED-A583-4116-8296-B773880691A5}" destId="{A520B450-1D40-4128-940D-5A840541B21F}" srcOrd="0" destOrd="0" parTransId="{F8576696-60B5-41A0-B9E3-5FC8A1FA38B4}" sibTransId="{7AEAB1E2-45D7-4B13-9968-208EC0DD6147}"/>
    <dgm:cxn modelId="{96245769-3CA6-4D07-BFDD-FD8010A5E251}" type="presOf" srcId="{FA1863ED-A583-4116-8296-B773880691A5}" destId="{AA2B5486-6A4A-4E10-85DC-DEDDA5EC45B9}" srcOrd="0" destOrd="0" presId="urn:microsoft.com/office/officeart/2005/8/layout/hierarchy1"/>
    <dgm:cxn modelId="{3553106E-CB65-4DB7-BF32-27BE06690693}" type="presOf" srcId="{A520B450-1D40-4128-940D-5A840541B21F}" destId="{5C5F8610-D464-4FD0-8EB2-B75688CD9148}" srcOrd="0" destOrd="0" presId="urn:microsoft.com/office/officeart/2005/8/layout/hierarchy1"/>
    <dgm:cxn modelId="{C811EBB1-A75F-454E-BE73-64E368FBF00D}" type="presOf" srcId="{1A4795AA-6776-4016-B158-B7FC4FD846BA}" destId="{AEA4B09B-2900-4F12-8BE0-EED8A3BFB602}" srcOrd="0" destOrd="0" presId="urn:microsoft.com/office/officeart/2005/8/layout/hierarchy1"/>
    <dgm:cxn modelId="{0FF6B0B4-184A-4A96-A66C-4A3CB840CFA0}" srcId="{FA1863ED-A583-4116-8296-B773880691A5}" destId="{22251A2F-C3A3-4410-8DCF-2168F7DCE192}" srcOrd="1" destOrd="0" parTransId="{7536E38D-C759-4595-A4A1-0E633B45524C}" sibTransId="{A0D47963-8929-4EB8-A005-879F5AB9CFBB}"/>
    <dgm:cxn modelId="{96AE3F9B-E9E3-496E-9950-60EE03E834A2}" type="presParOf" srcId="{AA2B5486-6A4A-4E10-85DC-DEDDA5EC45B9}" destId="{9AD73D51-6DD8-4761-8626-391689FE48E7}" srcOrd="0" destOrd="0" presId="urn:microsoft.com/office/officeart/2005/8/layout/hierarchy1"/>
    <dgm:cxn modelId="{063401B3-6512-4898-831D-8B19651F2D36}" type="presParOf" srcId="{9AD73D51-6DD8-4761-8626-391689FE48E7}" destId="{DE3C075D-F698-42B8-ACE3-646EF583B093}" srcOrd="0" destOrd="0" presId="urn:microsoft.com/office/officeart/2005/8/layout/hierarchy1"/>
    <dgm:cxn modelId="{D00CDB53-3F7C-4C86-91EB-50A3B8BF1B69}" type="presParOf" srcId="{DE3C075D-F698-42B8-ACE3-646EF583B093}" destId="{11CA80AF-1418-46F2-8711-6CE0D9DF72E6}" srcOrd="0" destOrd="0" presId="urn:microsoft.com/office/officeart/2005/8/layout/hierarchy1"/>
    <dgm:cxn modelId="{D28C3063-8FEC-45D6-BBBE-A58900F2063C}" type="presParOf" srcId="{DE3C075D-F698-42B8-ACE3-646EF583B093}" destId="{5C5F8610-D464-4FD0-8EB2-B75688CD9148}" srcOrd="1" destOrd="0" presId="urn:microsoft.com/office/officeart/2005/8/layout/hierarchy1"/>
    <dgm:cxn modelId="{53570245-80C9-4F0D-B56E-6F5C3E5A837A}" type="presParOf" srcId="{9AD73D51-6DD8-4761-8626-391689FE48E7}" destId="{DEC8558E-B717-408D-95D2-BD2E23C103D8}" srcOrd="1" destOrd="0" presId="urn:microsoft.com/office/officeart/2005/8/layout/hierarchy1"/>
    <dgm:cxn modelId="{C69ED9DF-7D06-498B-A56D-B16BB47DB2CD}" type="presParOf" srcId="{AA2B5486-6A4A-4E10-85DC-DEDDA5EC45B9}" destId="{92C8B9A3-68D4-4684-B61E-839F101B595F}" srcOrd="1" destOrd="0" presId="urn:microsoft.com/office/officeart/2005/8/layout/hierarchy1"/>
    <dgm:cxn modelId="{7649AF66-F5FF-4340-874C-08212E7813ED}" type="presParOf" srcId="{92C8B9A3-68D4-4684-B61E-839F101B595F}" destId="{01394BE3-6175-40D7-B05A-A9A006C5FFFB}" srcOrd="0" destOrd="0" presId="urn:microsoft.com/office/officeart/2005/8/layout/hierarchy1"/>
    <dgm:cxn modelId="{91C29DF2-9096-4193-8031-60068DF76867}" type="presParOf" srcId="{01394BE3-6175-40D7-B05A-A9A006C5FFFB}" destId="{61C58008-3576-4FFE-BE53-AB31279C86D9}" srcOrd="0" destOrd="0" presId="urn:microsoft.com/office/officeart/2005/8/layout/hierarchy1"/>
    <dgm:cxn modelId="{987AAEEF-173D-4803-A68F-6EFE1B6F7316}" type="presParOf" srcId="{01394BE3-6175-40D7-B05A-A9A006C5FFFB}" destId="{11FB2474-9E58-466A-964D-CBE940C4261F}" srcOrd="1" destOrd="0" presId="urn:microsoft.com/office/officeart/2005/8/layout/hierarchy1"/>
    <dgm:cxn modelId="{10984F05-7D95-419C-B945-6B0A842016D0}" type="presParOf" srcId="{92C8B9A3-68D4-4684-B61E-839F101B595F}" destId="{C206C262-3512-4841-B85B-69B783DE3E15}" srcOrd="1" destOrd="0" presId="urn:microsoft.com/office/officeart/2005/8/layout/hierarchy1"/>
    <dgm:cxn modelId="{D84D8BEF-E360-4446-B55B-E627A431AB50}" type="presParOf" srcId="{AA2B5486-6A4A-4E10-85DC-DEDDA5EC45B9}" destId="{CC137D23-22E2-4137-9CA3-36A00AC50A04}" srcOrd="2" destOrd="0" presId="urn:microsoft.com/office/officeart/2005/8/layout/hierarchy1"/>
    <dgm:cxn modelId="{4752258E-651A-4316-99D8-D9D90298548A}" type="presParOf" srcId="{CC137D23-22E2-4137-9CA3-36A00AC50A04}" destId="{DF0E6BFE-57A2-4C1E-A8EE-B62730A4E037}" srcOrd="0" destOrd="0" presId="urn:microsoft.com/office/officeart/2005/8/layout/hierarchy1"/>
    <dgm:cxn modelId="{2BCEA0F4-282F-41D4-A3A8-8B4A3B85BDE3}" type="presParOf" srcId="{DF0E6BFE-57A2-4C1E-A8EE-B62730A4E037}" destId="{AC603B89-DCA5-425E-91E4-CB397DAE0D4A}" srcOrd="0" destOrd="0" presId="urn:microsoft.com/office/officeart/2005/8/layout/hierarchy1"/>
    <dgm:cxn modelId="{E66F8897-7B2D-43E5-A63C-0EDA36B2F109}" type="presParOf" srcId="{DF0E6BFE-57A2-4C1E-A8EE-B62730A4E037}" destId="{AEA4B09B-2900-4F12-8BE0-EED8A3BFB602}" srcOrd="1" destOrd="0" presId="urn:microsoft.com/office/officeart/2005/8/layout/hierarchy1"/>
    <dgm:cxn modelId="{DA78B1F2-229E-4BA5-BE7F-A914CCC9FC83}" type="presParOf" srcId="{CC137D23-22E2-4137-9CA3-36A00AC50A04}" destId="{4F144438-3740-4DAE-AC67-62412B5B4271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8.xml><?xml version="1.0" encoding="utf-8"?>
<dgm:dataModel xmlns:dgm="http://schemas.openxmlformats.org/drawingml/2006/diagram" xmlns:a="http://schemas.openxmlformats.org/drawingml/2006/main">
  <dgm:ptLst>
    <dgm:pt modelId="{E63E9F1A-36DB-4350-81C2-4C8419A322E7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A23DA0F-0609-43F9-B0C0-15D26BD53760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pt-BR" sz="1800" dirty="0">
              <a:solidFill>
                <a:schemeClr val="bg2">
                  <a:lumMod val="25000"/>
                </a:schemeClr>
              </a:solidFill>
            </a:rPr>
            <a:t>Desde a antiguidade, a criptografia tem sido usada para proteger informações sensíveis.</a:t>
          </a:r>
          <a:endParaRPr lang="en-US" sz="1800" dirty="0">
            <a:solidFill>
              <a:schemeClr val="bg2">
                <a:lumMod val="25000"/>
              </a:schemeClr>
            </a:solidFill>
          </a:endParaRPr>
        </a:p>
      </dgm:t>
    </dgm:pt>
    <dgm:pt modelId="{719C7D66-FDEA-4AB5-B19E-F6AC00945C6D}" type="parTrans" cxnId="{6D387EC7-AB01-4916-BF83-9576ED2CDBD2}">
      <dgm:prSet/>
      <dgm:spPr/>
      <dgm:t>
        <a:bodyPr/>
        <a:lstStyle/>
        <a:p>
          <a:endParaRPr lang="en-US" sz="1800">
            <a:solidFill>
              <a:schemeClr val="bg2">
                <a:lumMod val="25000"/>
              </a:schemeClr>
            </a:solidFill>
          </a:endParaRPr>
        </a:p>
      </dgm:t>
    </dgm:pt>
    <dgm:pt modelId="{93E2EA78-3EE0-4ED2-AF10-9F14848A282B}" type="sibTrans" cxnId="{6D387EC7-AB01-4916-BF83-9576ED2CDBD2}">
      <dgm:prSet/>
      <dgm:spPr/>
      <dgm:t>
        <a:bodyPr/>
        <a:lstStyle/>
        <a:p>
          <a:endParaRPr lang="en-US" sz="1800">
            <a:solidFill>
              <a:schemeClr val="bg2">
                <a:lumMod val="25000"/>
              </a:schemeClr>
            </a:solidFill>
          </a:endParaRPr>
        </a:p>
      </dgm:t>
    </dgm:pt>
    <dgm:pt modelId="{8AAFAE22-5188-4FFE-953A-F779A87D4DFD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pt-BR" sz="1800">
              <a:solidFill>
                <a:schemeClr val="bg2">
                  <a:lumMod val="25000"/>
                </a:schemeClr>
              </a:solidFill>
            </a:rPr>
            <a:t>A criptografia é essencial para garantir a confidencialidade dos dados.</a:t>
          </a:r>
          <a:endParaRPr lang="en-US" sz="1800">
            <a:solidFill>
              <a:schemeClr val="bg2">
                <a:lumMod val="25000"/>
              </a:schemeClr>
            </a:solidFill>
          </a:endParaRPr>
        </a:p>
      </dgm:t>
    </dgm:pt>
    <dgm:pt modelId="{7D56F01B-68DE-40D6-B8AA-3A70C4730E62}" type="parTrans" cxnId="{99E9E9C5-9A5F-4A3F-94F1-FC2FFD1093D2}">
      <dgm:prSet/>
      <dgm:spPr/>
      <dgm:t>
        <a:bodyPr/>
        <a:lstStyle/>
        <a:p>
          <a:endParaRPr lang="en-US" sz="1800">
            <a:solidFill>
              <a:schemeClr val="bg2">
                <a:lumMod val="25000"/>
              </a:schemeClr>
            </a:solidFill>
          </a:endParaRPr>
        </a:p>
      </dgm:t>
    </dgm:pt>
    <dgm:pt modelId="{0C1FC808-059F-44F8-9C40-348A4D6359FB}" type="sibTrans" cxnId="{99E9E9C5-9A5F-4A3F-94F1-FC2FFD1093D2}">
      <dgm:prSet/>
      <dgm:spPr/>
      <dgm:t>
        <a:bodyPr/>
        <a:lstStyle/>
        <a:p>
          <a:endParaRPr lang="en-US" sz="1800">
            <a:solidFill>
              <a:schemeClr val="bg2">
                <a:lumMod val="25000"/>
              </a:schemeClr>
            </a:solidFill>
          </a:endParaRPr>
        </a:p>
      </dgm:t>
    </dgm:pt>
    <dgm:pt modelId="{EDE8F460-61E4-4DE4-A14F-75EB1EDA64FC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pt-BR" sz="1800">
              <a:solidFill>
                <a:schemeClr val="bg2">
                  <a:lumMod val="25000"/>
                </a:schemeClr>
              </a:solidFill>
            </a:rPr>
            <a:t>Integrar a segurança desde o início no desenvolvimento de aplicações é fundamental.</a:t>
          </a:r>
          <a:endParaRPr lang="en-US" sz="1800">
            <a:solidFill>
              <a:schemeClr val="bg2">
                <a:lumMod val="25000"/>
              </a:schemeClr>
            </a:solidFill>
          </a:endParaRPr>
        </a:p>
      </dgm:t>
    </dgm:pt>
    <dgm:pt modelId="{4444F8CC-336B-454D-A16D-B25E99B0DEE0}" type="parTrans" cxnId="{DCAAD0F1-D89A-466F-B281-07023A897894}">
      <dgm:prSet/>
      <dgm:spPr/>
      <dgm:t>
        <a:bodyPr/>
        <a:lstStyle/>
        <a:p>
          <a:endParaRPr lang="en-US" sz="1800">
            <a:solidFill>
              <a:schemeClr val="bg2">
                <a:lumMod val="25000"/>
              </a:schemeClr>
            </a:solidFill>
          </a:endParaRPr>
        </a:p>
      </dgm:t>
    </dgm:pt>
    <dgm:pt modelId="{C85E7DFF-C785-48A4-A70B-9E9A040B0828}" type="sibTrans" cxnId="{DCAAD0F1-D89A-466F-B281-07023A897894}">
      <dgm:prSet/>
      <dgm:spPr/>
      <dgm:t>
        <a:bodyPr/>
        <a:lstStyle/>
        <a:p>
          <a:endParaRPr lang="en-US" sz="1800">
            <a:solidFill>
              <a:schemeClr val="bg2">
                <a:lumMod val="25000"/>
              </a:schemeClr>
            </a:solidFill>
          </a:endParaRPr>
        </a:p>
      </dgm:t>
    </dgm:pt>
    <dgm:pt modelId="{CA1EA634-3CD6-4B28-B26B-472B01EE9580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pt-BR" sz="1800">
              <a:solidFill>
                <a:schemeClr val="bg2">
                  <a:lumMod val="25000"/>
                </a:schemeClr>
              </a:solidFill>
            </a:rPr>
            <a:t>A criptografia se divide em criptografia simétrica e assimétrica, cada uma com seus usos específicos.</a:t>
          </a:r>
          <a:endParaRPr lang="en-US" sz="1800">
            <a:solidFill>
              <a:schemeClr val="bg2">
                <a:lumMod val="25000"/>
              </a:schemeClr>
            </a:solidFill>
          </a:endParaRPr>
        </a:p>
      </dgm:t>
    </dgm:pt>
    <dgm:pt modelId="{F1158254-03C6-4D56-A0C1-F27CD6D4EA40}" type="parTrans" cxnId="{70D6F46B-8581-49B7-AF51-2D804A14AA32}">
      <dgm:prSet/>
      <dgm:spPr/>
      <dgm:t>
        <a:bodyPr/>
        <a:lstStyle/>
        <a:p>
          <a:endParaRPr lang="en-US" sz="1800">
            <a:solidFill>
              <a:schemeClr val="bg2">
                <a:lumMod val="25000"/>
              </a:schemeClr>
            </a:solidFill>
          </a:endParaRPr>
        </a:p>
      </dgm:t>
    </dgm:pt>
    <dgm:pt modelId="{9633BC9E-5F75-43D8-8209-44481908DD50}" type="sibTrans" cxnId="{70D6F46B-8581-49B7-AF51-2D804A14AA32}">
      <dgm:prSet/>
      <dgm:spPr/>
      <dgm:t>
        <a:bodyPr/>
        <a:lstStyle/>
        <a:p>
          <a:endParaRPr lang="en-US" sz="1800">
            <a:solidFill>
              <a:schemeClr val="bg2">
                <a:lumMod val="25000"/>
              </a:schemeClr>
            </a:solidFill>
          </a:endParaRPr>
        </a:p>
      </dgm:t>
    </dgm:pt>
    <dgm:pt modelId="{48E8DA89-6184-43EE-B52D-B8694E18CFE7}" type="pres">
      <dgm:prSet presAssocID="{E63E9F1A-36DB-4350-81C2-4C8419A322E7}" presName="root" presStyleCnt="0">
        <dgm:presLayoutVars>
          <dgm:dir/>
          <dgm:resizeHandles val="exact"/>
        </dgm:presLayoutVars>
      </dgm:prSet>
      <dgm:spPr/>
    </dgm:pt>
    <dgm:pt modelId="{C61CB817-0E2E-4978-BC05-8CD5823FFE20}" type="pres">
      <dgm:prSet presAssocID="{0A23DA0F-0609-43F9-B0C0-15D26BD53760}" presName="compNode" presStyleCnt="0"/>
      <dgm:spPr/>
    </dgm:pt>
    <dgm:pt modelId="{E20181E9-3922-4868-9C74-D5511B7A0C00}" type="pres">
      <dgm:prSet presAssocID="{0A23DA0F-0609-43F9-B0C0-15D26BD53760}" presName="bgRect" presStyleLbl="bgShp" presStyleIdx="0" presStyleCnt="4"/>
      <dgm:spPr>
        <a:solidFill>
          <a:schemeClr val="accent3"/>
        </a:solidFill>
      </dgm:spPr>
    </dgm:pt>
    <dgm:pt modelId="{185F185E-13FA-4E09-BD52-84DB7921881F}" type="pres">
      <dgm:prSet presAssocID="{0A23DA0F-0609-43F9-B0C0-15D26BD53760}" presName="iconRect" presStyleLbl="node1" presStyleIdx="0" presStyleCnt="4"/>
      <dgm:spPr>
        <a:blipFill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loqueio"/>
        </a:ext>
      </dgm:extLst>
    </dgm:pt>
    <dgm:pt modelId="{A539EC21-9248-4569-80F8-6EAADD057432}" type="pres">
      <dgm:prSet presAssocID="{0A23DA0F-0609-43F9-B0C0-15D26BD53760}" presName="spaceRect" presStyleCnt="0"/>
      <dgm:spPr/>
    </dgm:pt>
    <dgm:pt modelId="{CDDB839C-45F4-42AD-90F4-6C655FC230E3}" type="pres">
      <dgm:prSet presAssocID="{0A23DA0F-0609-43F9-B0C0-15D26BD53760}" presName="parTx" presStyleLbl="revTx" presStyleIdx="0" presStyleCnt="4">
        <dgm:presLayoutVars>
          <dgm:chMax val="0"/>
          <dgm:chPref val="0"/>
        </dgm:presLayoutVars>
      </dgm:prSet>
      <dgm:spPr/>
    </dgm:pt>
    <dgm:pt modelId="{3ED341DA-9810-4E3A-9753-580A3E3430BC}" type="pres">
      <dgm:prSet presAssocID="{93E2EA78-3EE0-4ED2-AF10-9F14848A282B}" presName="sibTrans" presStyleCnt="0"/>
      <dgm:spPr/>
    </dgm:pt>
    <dgm:pt modelId="{DD673F40-47F1-471F-8834-ED5448206697}" type="pres">
      <dgm:prSet presAssocID="{8AAFAE22-5188-4FFE-953A-F779A87D4DFD}" presName="compNode" presStyleCnt="0"/>
      <dgm:spPr/>
    </dgm:pt>
    <dgm:pt modelId="{320A1D6A-DBCA-4B7C-B55E-8A7C78D713BD}" type="pres">
      <dgm:prSet presAssocID="{8AAFAE22-5188-4FFE-953A-F779A87D4DFD}" presName="bgRect" presStyleLbl="bgShp" presStyleIdx="1" presStyleCnt="4"/>
      <dgm:spPr>
        <a:solidFill>
          <a:schemeClr val="accent3"/>
        </a:solidFill>
      </dgm:spPr>
    </dgm:pt>
    <dgm:pt modelId="{B85BDFD3-2BC5-4386-8FE4-C3C7B29746CC}" type="pres">
      <dgm:prSet presAssocID="{8AAFAE22-5188-4FFE-953A-F779A87D4DFD}" presName="iconRect" presStyleLbl="node1" presStyleIdx="1" presStyleCnt="4"/>
      <dgm:spPr>
        <a:blipFill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ave"/>
        </a:ext>
      </dgm:extLst>
    </dgm:pt>
    <dgm:pt modelId="{94AC556A-0ED9-4D50-BBE5-A82DF7DA7C57}" type="pres">
      <dgm:prSet presAssocID="{8AAFAE22-5188-4FFE-953A-F779A87D4DFD}" presName="spaceRect" presStyleCnt="0"/>
      <dgm:spPr/>
    </dgm:pt>
    <dgm:pt modelId="{ABDF7520-E1FE-4B11-AC84-C59960129620}" type="pres">
      <dgm:prSet presAssocID="{8AAFAE22-5188-4FFE-953A-F779A87D4DFD}" presName="parTx" presStyleLbl="revTx" presStyleIdx="1" presStyleCnt="4">
        <dgm:presLayoutVars>
          <dgm:chMax val="0"/>
          <dgm:chPref val="0"/>
        </dgm:presLayoutVars>
      </dgm:prSet>
      <dgm:spPr/>
    </dgm:pt>
    <dgm:pt modelId="{2B956EE3-E092-4791-B00D-6B238D6FC188}" type="pres">
      <dgm:prSet presAssocID="{0C1FC808-059F-44F8-9C40-348A4D6359FB}" presName="sibTrans" presStyleCnt="0"/>
      <dgm:spPr/>
    </dgm:pt>
    <dgm:pt modelId="{DEF0C4FE-56DF-4B5C-9B73-7E699689081B}" type="pres">
      <dgm:prSet presAssocID="{EDE8F460-61E4-4DE4-A14F-75EB1EDA64FC}" presName="compNode" presStyleCnt="0"/>
      <dgm:spPr/>
    </dgm:pt>
    <dgm:pt modelId="{496343A2-9580-4890-8FE1-318F0AC2908F}" type="pres">
      <dgm:prSet presAssocID="{EDE8F460-61E4-4DE4-A14F-75EB1EDA64FC}" presName="bgRect" presStyleLbl="bgShp" presStyleIdx="2" presStyleCnt="4"/>
      <dgm:spPr>
        <a:solidFill>
          <a:schemeClr val="accent3"/>
        </a:solidFill>
      </dgm:spPr>
    </dgm:pt>
    <dgm:pt modelId="{A277B50D-523F-420A-B3BE-1BCDEAB06FC1}" type="pres">
      <dgm:prSet presAssocID="{EDE8F460-61E4-4DE4-A14F-75EB1EDA64FC}" presName="iconRect" presStyleLbl="node1" presStyleIdx="2" presStyleCnt="4"/>
      <dgm:spPr>
        <a:blipFill>
          <a:blip xmlns:r="http://schemas.openxmlformats.org/officeDocument/2006/relationships" r:embed="rId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cessador"/>
        </a:ext>
      </dgm:extLst>
    </dgm:pt>
    <dgm:pt modelId="{175C616E-CD7B-4137-9CCD-6ADBC4D0A82C}" type="pres">
      <dgm:prSet presAssocID="{EDE8F460-61E4-4DE4-A14F-75EB1EDA64FC}" presName="spaceRect" presStyleCnt="0"/>
      <dgm:spPr/>
    </dgm:pt>
    <dgm:pt modelId="{A1BC163A-8418-482D-A714-7914B143E64D}" type="pres">
      <dgm:prSet presAssocID="{EDE8F460-61E4-4DE4-A14F-75EB1EDA64FC}" presName="parTx" presStyleLbl="revTx" presStyleIdx="2" presStyleCnt="4">
        <dgm:presLayoutVars>
          <dgm:chMax val="0"/>
          <dgm:chPref val="0"/>
        </dgm:presLayoutVars>
      </dgm:prSet>
      <dgm:spPr/>
    </dgm:pt>
    <dgm:pt modelId="{C9F931E6-DE64-4439-B2CE-2EF9A17EBC5B}" type="pres">
      <dgm:prSet presAssocID="{C85E7DFF-C785-48A4-A70B-9E9A040B0828}" presName="sibTrans" presStyleCnt="0"/>
      <dgm:spPr/>
    </dgm:pt>
    <dgm:pt modelId="{80CC3BA1-406C-47DC-AC54-E3F99456033A}" type="pres">
      <dgm:prSet presAssocID="{CA1EA634-3CD6-4B28-B26B-472B01EE9580}" presName="compNode" presStyleCnt="0"/>
      <dgm:spPr/>
    </dgm:pt>
    <dgm:pt modelId="{09679D9E-F938-4D41-A558-90B5950E3A4F}" type="pres">
      <dgm:prSet presAssocID="{CA1EA634-3CD6-4B28-B26B-472B01EE9580}" presName="bgRect" presStyleLbl="bgShp" presStyleIdx="3" presStyleCnt="4"/>
      <dgm:spPr>
        <a:solidFill>
          <a:schemeClr val="accent3"/>
        </a:solidFill>
      </dgm:spPr>
    </dgm:pt>
    <dgm:pt modelId="{1119F988-A124-46FB-A3BF-C37351D9F5D8}" type="pres">
      <dgm:prSet presAssocID="{CA1EA634-3CD6-4B28-B26B-472B01EE9580}" presName="iconRect" presStyleLbl="node1" presStyleIdx="3" presStyleCnt="4"/>
      <dgm:spPr>
        <a:blipFill>
          <a:blip xmlns:r="http://schemas.openxmlformats.org/officeDocument/2006/relationships" r:embed="rId7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esbloquear"/>
        </a:ext>
      </dgm:extLst>
    </dgm:pt>
    <dgm:pt modelId="{5E47E2CB-8526-4882-ABB9-398708AE8B97}" type="pres">
      <dgm:prSet presAssocID="{CA1EA634-3CD6-4B28-B26B-472B01EE9580}" presName="spaceRect" presStyleCnt="0"/>
      <dgm:spPr/>
    </dgm:pt>
    <dgm:pt modelId="{888B3CF7-BCC2-464F-B68F-9D251314CFBA}" type="pres">
      <dgm:prSet presAssocID="{CA1EA634-3CD6-4B28-B26B-472B01EE9580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4085B925-8F34-4B87-8AED-0AC78BF356A1}" type="presOf" srcId="{0A23DA0F-0609-43F9-B0C0-15D26BD53760}" destId="{CDDB839C-45F4-42AD-90F4-6C655FC230E3}" srcOrd="0" destOrd="0" presId="urn:microsoft.com/office/officeart/2018/2/layout/IconVerticalSolidList"/>
    <dgm:cxn modelId="{E10C9447-2914-4AA6-9D22-AFEC5559DE12}" type="presOf" srcId="{E63E9F1A-36DB-4350-81C2-4C8419A322E7}" destId="{48E8DA89-6184-43EE-B52D-B8694E18CFE7}" srcOrd="0" destOrd="0" presId="urn:microsoft.com/office/officeart/2018/2/layout/IconVerticalSolidList"/>
    <dgm:cxn modelId="{70D6F46B-8581-49B7-AF51-2D804A14AA32}" srcId="{E63E9F1A-36DB-4350-81C2-4C8419A322E7}" destId="{CA1EA634-3CD6-4B28-B26B-472B01EE9580}" srcOrd="3" destOrd="0" parTransId="{F1158254-03C6-4D56-A0C1-F27CD6D4EA40}" sibTransId="{9633BC9E-5F75-43D8-8209-44481908DD50}"/>
    <dgm:cxn modelId="{5FA51A4C-D136-4C7E-B1F1-73ED74E4BBA9}" type="presOf" srcId="{EDE8F460-61E4-4DE4-A14F-75EB1EDA64FC}" destId="{A1BC163A-8418-482D-A714-7914B143E64D}" srcOrd="0" destOrd="0" presId="urn:microsoft.com/office/officeart/2018/2/layout/IconVerticalSolidList"/>
    <dgm:cxn modelId="{6863B871-F229-4F42-B0BD-70F5E2A77046}" type="presOf" srcId="{CA1EA634-3CD6-4B28-B26B-472B01EE9580}" destId="{888B3CF7-BCC2-464F-B68F-9D251314CFBA}" srcOrd="0" destOrd="0" presId="urn:microsoft.com/office/officeart/2018/2/layout/IconVerticalSolidList"/>
    <dgm:cxn modelId="{3465E177-F89D-4768-AE38-31B0368AFFB4}" type="presOf" srcId="{8AAFAE22-5188-4FFE-953A-F779A87D4DFD}" destId="{ABDF7520-E1FE-4B11-AC84-C59960129620}" srcOrd="0" destOrd="0" presId="urn:microsoft.com/office/officeart/2018/2/layout/IconVerticalSolidList"/>
    <dgm:cxn modelId="{99E9E9C5-9A5F-4A3F-94F1-FC2FFD1093D2}" srcId="{E63E9F1A-36DB-4350-81C2-4C8419A322E7}" destId="{8AAFAE22-5188-4FFE-953A-F779A87D4DFD}" srcOrd="1" destOrd="0" parTransId="{7D56F01B-68DE-40D6-B8AA-3A70C4730E62}" sibTransId="{0C1FC808-059F-44F8-9C40-348A4D6359FB}"/>
    <dgm:cxn modelId="{6D387EC7-AB01-4916-BF83-9576ED2CDBD2}" srcId="{E63E9F1A-36DB-4350-81C2-4C8419A322E7}" destId="{0A23DA0F-0609-43F9-B0C0-15D26BD53760}" srcOrd="0" destOrd="0" parTransId="{719C7D66-FDEA-4AB5-B19E-F6AC00945C6D}" sibTransId="{93E2EA78-3EE0-4ED2-AF10-9F14848A282B}"/>
    <dgm:cxn modelId="{DCAAD0F1-D89A-466F-B281-07023A897894}" srcId="{E63E9F1A-36DB-4350-81C2-4C8419A322E7}" destId="{EDE8F460-61E4-4DE4-A14F-75EB1EDA64FC}" srcOrd="2" destOrd="0" parTransId="{4444F8CC-336B-454D-A16D-B25E99B0DEE0}" sibTransId="{C85E7DFF-C785-48A4-A70B-9E9A040B0828}"/>
    <dgm:cxn modelId="{C773878D-AD97-45ED-A39A-BB5F05BE3CC7}" type="presParOf" srcId="{48E8DA89-6184-43EE-B52D-B8694E18CFE7}" destId="{C61CB817-0E2E-4978-BC05-8CD5823FFE20}" srcOrd="0" destOrd="0" presId="urn:microsoft.com/office/officeart/2018/2/layout/IconVerticalSolidList"/>
    <dgm:cxn modelId="{FB4D8376-8D5C-4035-AC3E-52B2D49839F1}" type="presParOf" srcId="{C61CB817-0E2E-4978-BC05-8CD5823FFE20}" destId="{E20181E9-3922-4868-9C74-D5511B7A0C00}" srcOrd="0" destOrd="0" presId="urn:microsoft.com/office/officeart/2018/2/layout/IconVerticalSolidList"/>
    <dgm:cxn modelId="{98B06697-0E8B-4C7F-9B79-236A80DAB026}" type="presParOf" srcId="{C61CB817-0E2E-4978-BC05-8CD5823FFE20}" destId="{185F185E-13FA-4E09-BD52-84DB7921881F}" srcOrd="1" destOrd="0" presId="urn:microsoft.com/office/officeart/2018/2/layout/IconVerticalSolidList"/>
    <dgm:cxn modelId="{65BCE07F-5F30-4866-BA81-A7B8C832C282}" type="presParOf" srcId="{C61CB817-0E2E-4978-BC05-8CD5823FFE20}" destId="{A539EC21-9248-4569-80F8-6EAADD057432}" srcOrd="2" destOrd="0" presId="urn:microsoft.com/office/officeart/2018/2/layout/IconVerticalSolidList"/>
    <dgm:cxn modelId="{E6626F2B-A5B8-49D5-9A35-29FE5A42F9CB}" type="presParOf" srcId="{C61CB817-0E2E-4978-BC05-8CD5823FFE20}" destId="{CDDB839C-45F4-42AD-90F4-6C655FC230E3}" srcOrd="3" destOrd="0" presId="urn:microsoft.com/office/officeart/2018/2/layout/IconVerticalSolidList"/>
    <dgm:cxn modelId="{F881FA96-EEFD-4A91-B6A4-20A16A626776}" type="presParOf" srcId="{48E8DA89-6184-43EE-B52D-B8694E18CFE7}" destId="{3ED341DA-9810-4E3A-9753-580A3E3430BC}" srcOrd="1" destOrd="0" presId="urn:microsoft.com/office/officeart/2018/2/layout/IconVerticalSolidList"/>
    <dgm:cxn modelId="{EA4A21BA-12CB-467A-8E6F-08677032BE01}" type="presParOf" srcId="{48E8DA89-6184-43EE-B52D-B8694E18CFE7}" destId="{DD673F40-47F1-471F-8834-ED5448206697}" srcOrd="2" destOrd="0" presId="urn:microsoft.com/office/officeart/2018/2/layout/IconVerticalSolidList"/>
    <dgm:cxn modelId="{357F13DA-ACCC-442C-9AF3-533891BE9B07}" type="presParOf" srcId="{DD673F40-47F1-471F-8834-ED5448206697}" destId="{320A1D6A-DBCA-4B7C-B55E-8A7C78D713BD}" srcOrd="0" destOrd="0" presId="urn:microsoft.com/office/officeart/2018/2/layout/IconVerticalSolidList"/>
    <dgm:cxn modelId="{502B59AA-B022-471A-A2C8-BC4A4D542D20}" type="presParOf" srcId="{DD673F40-47F1-471F-8834-ED5448206697}" destId="{B85BDFD3-2BC5-4386-8FE4-C3C7B29746CC}" srcOrd="1" destOrd="0" presId="urn:microsoft.com/office/officeart/2018/2/layout/IconVerticalSolidList"/>
    <dgm:cxn modelId="{3AFEF721-AF1C-45F9-8209-35B622E1CA02}" type="presParOf" srcId="{DD673F40-47F1-471F-8834-ED5448206697}" destId="{94AC556A-0ED9-4D50-BBE5-A82DF7DA7C57}" srcOrd="2" destOrd="0" presId="urn:microsoft.com/office/officeart/2018/2/layout/IconVerticalSolidList"/>
    <dgm:cxn modelId="{CD169262-97E0-4BB1-84D8-3828FB5C0842}" type="presParOf" srcId="{DD673F40-47F1-471F-8834-ED5448206697}" destId="{ABDF7520-E1FE-4B11-AC84-C59960129620}" srcOrd="3" destOrd="0" presId="urn:microsoft.com/office/officeart/2018/2/layout/IconVerticalSolidList"/>
    <dgm:cxn modelId="{E3F1C3C8-0450-4E6C-AA3C-5EC827072F26}" type="presParOf" srcId="{48E8DA89-6184-43EE-B52D-B8694E18CFE7}" destId="{2B956EE3-E092-4791-B00D-6B238D6FC188}" srcOrd="3" destOrd="0" presId="urn:microsoft.com/office/officeart/2018/2/layout/IconVerticalSolidList"/>
    <dgm:cxn modelId="{8FDD698E-9E18-48DD-8C79-CD1516F32E62}" type="presParOf" srcId="{48E8DA89-6184-43EE-B52D-B8694E18CFE7}" destId="{DEF0C4FE-56DF-4B5C-9B73-7E699689081B}" srcOrd="4" destOrd="0" presId="urn:microsoft.com/office/officeart/2018/2/layout/IconVerticalSolidList"/>
    <dgm:cxn modelId="{4A9B0836-5A03-4BBF-9A6B-AF098C698628}" type="presParOf" srcId="{DEF0C4FE-56DF-4B5C-9B73-7E699689081B}" destId="{496343A2-9580-4890-8FE1-318F0AC2908F}" srcOrd="0" destOrd="0" presId="urn:microsoft.com/office/officeart/2018/2/layout/IconVerticalSolidList"/>
    <dgm:cxn modelId="{7C1C874C-A30A-45D4-9F20-5377D26348F9}" type="presParOf" srcId="{DEF0C4FE-56DF-4B5C-9B73-7E699689081B}" destId="{A277B50D-523F-420A-B3BE-1BCDEAB06FC1}" srcOrd="1" destOrd="0" presId="urn:microsoft.com/office/officeart/2018/2/layout/IconVerticalSolidList"/>
    <dgm:cxn modelId="{D4C3B15F-2381-4869-B5C6-58C30112DA8F}" type="presParOf" srcId="{DEF0C4FE-56DF-4B5C-9B73-7E699689081B}" destId="{175C616E-CD7B-4137-9CCD-6ADBC4D0A82C}" srcOrd="2" destOrd="0" presId="urn:microsoft.com/office/officeart/2018/2/layout/IconVerticalSolidList"/>
    <dgm:cxn modelId="{35292E00-9FD4-4ACC-9511-75F24858D9A1}" type="presParOf" srcId="{DEF0C4FE-56DF-4B5C-9B73-7E699689081B}" destId="{A1BC163A-8418-482D-A714-7914B143E64D}" srcOrd="3" destOrd="0" presId="urn:microsoft.com/office/officeart/2018/2/layout/IconVerticalSolidList"/>
    <dgm:cxn modelId="{FB6378A8-D56C-43E6-B6F4-FC88FD821C8C}" type="presParOf" srcId="{48E8DA89-6184-43EE-B52D-B8694E18CFE7}" destId="{C9F931E6-DE64-4439-B2CE-2EF9A17EBC5B}" srcOrd="5" destOrd="0" presId="urn:microsoft.com/office/officeart/2018/2/layout/IconVerticalSolidList"/>
    <dgm:cxn modelId="{A61BA108-F338-4659-9D31-915C10921C61}" type="presParOf" srcId="{48E8DA89-6184-43EE-B52D-B8694E18CFE7}" destId="{80CC3BA1-406C-47DC-AC54-E3F99456033A}" srcOrd="6" destOrd="0" presId="urn:microsoft.com/office/officeart/2018/2/layout/IconVerticalSolidList"/>
    <dgm:cxn modelId="{8486DFE3-294F-4384-89A6-B16E226E4207}" type="presParOf" srcId="{80CC3BA1-406C-47DC-AC54-E3F99456033A}" destId="{09679D9E-F938-4D41-A558-90B5950E3A4F}" srcOrd="0" destOrd="0" presId="urn:microsoft.com/office/officeart/2018/2/layout/IconVerticalSolidList"/>
    <dgm:cxn modelId="{304F0843-B7E5-4397-BA64-09A36285C1BE}" type="presParOf" srcId="{80CC3BA1-406C-47DC-AC54-E3F99456033A}" destId="{1119F988-A124-46FB-A3BF-C37351D9F5D8}" srcOrd="1" destOrd="0" presId="urn:microsoft.com/office/officeart/2018/2/layout/IconVerticalSolidList"/>
    <dgm:cxn modelId="{5E17FDCA-D6D9-49CD-989F-35ECA8183516}" type="presParOf" srcId="{80CC3BA1-406C-47DC-AC54-E3F99456033A}" destId="{5E47E2CB-8526-4882-ABB9-398708AE8B97}" srcOrd="2" destOrd="0" presId="urn:microsoft.com/office/officeart/2018/2/layout/IconVerticalSolidList"/>
    <dgm:cxn modelId="{CE601D53-01FB-4F78-8B6D-1644690DB779}" type="presParOf" srcId="{80CC3BA1-406C-47DC-AC54-E3F99456033A}" destId="{888B3CF7-BCC2-464F-B68F-9D251314CFBA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9.xml><?xml version="1.0" encoding="utf-8"?>
<dgm:dataModel xmlns:dgm="http://schemas.openxmlformats.org/drawingml/2006/diagram" xmlns:a="http://schemas.openxmlformats.org/drawingml/2006/main">
  <dgm:ptLst>
    <dgm:pt modelId="{C6C2DEFC-AD38-49A2-87E0-BD8249AC95F2}" type="doc">
      <dgm:prSet loTypeId="urn:microsoft.com/office/officeart/2018/2/layout/IconCircle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FEC58A9-8BCD-43DD-926E-A01CC87256E1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pt-BR" sz="1800" dirty="0">
              <a:solidFill>
                <a:schemeClr val="bg2">
                  <a:lumMod val="25000"/>
                </a:schemeClr>
              </a:solidFill>
            </a:rPr>
            <a:t>Criptografia simétrica utiliza uma única chave compartilhada para comunicação privada.</a:t>
          </a:r>
          <a:endParaRPr lang="en-US" sz="1800" dirty="0">
            <a:solidFill>
              <a:schemeClr val="bg2">
                <a:lumMod val="25000"/>
              </a:schemeClr>
            </a:solidFill>
          </a:endParaRPr>
        </a:p>
      </dgm:t>
    </dgm:pt>
    <dgm:pt modelId="{48C09777-EFA6-4CA9-BDCC-51A5E65FB8CE}" type="parTrans" cxnId="{7038FADE-C41E-4BC6-A7D3-CA68CBDDC0A0}">
      <dgm:prSet/>
      <dgm:spPr/>
      <dgm:t>
        <a:bodyPr/>
        <a:lstStyle/>
        <a:p>
          <a:endParaRPr lang="en-US" sz="1800">
            <a:solidFill>
              <a:schemeClr val="bg2">
                <a:lumMod val="25000"/>
              </a:schemeClr>
            </a:solidFill>
          </a:endParaRPr>
        </a:p>
      </dgm:t>
    </dgm:pt>
    <dgm:pt modelId="{AC63549E-5BFB-438E-B1E5-472955EF2838}" type="sibTrans" cxnId="{7038FADE-C41E-4BC6-A7D3-CA68CBDDC0A0}">
      <dgm:prSet/>
      <dgm:spPr/>
      <dgm:t>
        <a:bodyPr/>
        <a:lstStyle/>
        <a:p>
          <a:pPr>
            <a:lnSpc>
              <a:spcPct val="100000"/>
            </a:lnSpc>
          </a:pPr>
          <a:endParaRPr lang="en-US" sz="1800">
            <a:solidFill>
              <a:schemeClr val="bg2">
                <a:lumMod val="25000"/>
              </a:schemeClr>
            </a:solidFill>
          </a:endParaRPr>
        </a:p>
      </dgm:t>
    </dgm:pt>
    <dgm:pt modelId="{8E7D17D2-C0A0-4992-A87A-03D7F4DD6D1C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pt-BR" sz="1800">
              <a:solidFill>
                <a:schemeClr val="bg2">
                  <a:lumMod val="25000"/>
                </a:schemeClr>
              </a:solidFill>
            </a:rPr>
            <a:t>A famosa cifra de César exemplifica o uso de criptografia simétrica.</a:t>
          </a:r>
          <a:endParaRPr lang="en-US" sz="1800">
            <a:solidFill>
              <a:schemeClr val="bg2">
                <a:lumMod val="25000"/>
              </a:schemeClr>
            </a:solidFill>
          </a:endParaRPr>
        </a:p>
      </dgm:t>
    </dgm:pt>
    <dgm:pt modelId="{B3C12511-0FD8-4D45-A87B-AC580C01127E}" type="parTrans" cxnId="{91AD1680-B0B9-4AAA-999E-917E9408DF71}">
      <dgm:prSet/>
      <dgm:spPr/>
      <dgm:t>
        <a:bodyPr/>
        <a:lstStyle/>
        <a:p>
          <a:endParaRPr lang="en-US" sz="1800">
            <a:solidFill>
              <a:schemeClr val="bg2">
                <a:lumMod val="25000"/>
              </a:schemeClr>
            </a:solidFill>
          </a:endParaRPr>
        </a:p>
      </dgm:t>
    </dgm:pt>
    <dgm:pt modelId="{CFC576FC-A644-4321-8CE7-6E4D01974E6F}" type="sibTrans" cxnId="{91AD1680-B0B9-4AAA-999E-917E9408DF71}">
      <dgm:prSet/>
      <dgm:spPr/>
      <dgm:t>
        <a:bodyPr/>
        <a:lstStyle/>
        <a:p>
          <a:pPr>
            <a:lnSpc>
              <a:spcPct val="100000"/>
            </a:lnSpc>
          </a:pPr>
          <a:endParaRPr lang="en-US" sz="1800">
            <a:solidFill>
              <a:schemeClr val="bg2">
                <a:lumMod val="25000"/>
              </a:schemeClr>
            </a:solidFill>
          </a:endParaRPr>
        </a:p>
      </dgm:t>
    </dgm:pt>
    <dgm:pt modelId="{20EBA79F-0057-4D7B-8BD3-17186DFC84FC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pt-BR" sz="1800" b="1" dirty="0">
              <a:solidFill>
                <a:schemeClr val="bg2">
                  <a:lumMod val="25000"/>
                </a:schemeClr>
              </a:solidFill>
            </a:rPr>
            <a:t>Existem dois tipos de algoritmos simétricos</a:t>
          </a:r>
          <a:r>
            <a:rPr lang="pt-BR" sz="1800" dirty="0">
              <a:solidFill>
                <a:schemeClr val="bg2">
                  <a:lumMod val="25000"/>
                </a:schemeClr>
              </a:solidFill>
            </a:rPr>
            <a:t>: cifras de bloco e cifras de fluxo.</a:t>
          </a:r>
          <a:endParaRPr lang="en-US" sz="1800" dirty="0">
            <a:solidFill>
              <a:schemeClr val="bg2">
                <a:lumMod val="25000"/>
              </a:schemeClr>
            </a:solidFill>
          </a:endParaRPr>
        </a:p>
      </dgm:t>
    </dgm:pt>
    <dgm:pt modelId="{E931D3B1-8A40-4E05-94F7-DA71CDBC7DA0}" type="parTrans" cxnId="{EFDCB2C6-9033-46FB-9F26-EF0137CF0DF1}">
      <dgm:prSet/>
      <dgm:spPr/>
      <dgm:t>
        <a:bodyPr/>
        <a:lstStyle/>
        <a:p>
          <a:endParaRPr lang="en-US" sz="1800">
            <a:solidFill>
              <a:schemeClr val="bg2">
                <a:lumMod val="25000"/>
              </a:schemeClr>
            </a:solidFill>
          </a:endParaRPr>
        </a:p>
      </dgm:t>
    </dgm:pt>
    <dgm:pt modelId="{F0242A0B-2579-4FB9-81D7-E706D5D7FEBE}" type="sibTrans" cxnId="{EFDCB2C6-9033-46FB-9F26-EF0137CF0DF1}">
      <dgm:prSet/>
      <dgm:spPr/>
      <dgm:t>
        <a:bodyPr/>
        <a:lstStyle/>
        <a:p>
          <a:pPr>
            <a:lnSpc>
              <a:spcPct val="100000"/>
            </a:lnSpc>
          </a:pPr>
          <a:endParaRPr lang="en-US" sz="1800">
            <a:solidFill>
              <a:schemeClr val="bg2">
                <a:lumMod val="25000"/>
              </a:schemeClr>
            </a:solidFill>
          </a:endParaRPr>
        </a:p>
      </dgm:t>
    </dgm:pt>
    <dgm:pt modelId="{7DB0EB8F-9B34-4CB8-B5C5-1600B256A9D7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pt-BR" sz="1800">
              <a:solidFill>
                <a:schemeClr val="bg2">
                  <a:lumMod val="25000"/>
                </a:schemeClr>
              </a:solidFill>
            </a:rPr>
            <a:t>O AES (Advanced Encryption Standard) é um exemplo de algoritmo simétrico amplamente adotado devido a suas características, como chaves de 128 bits e alta eficiência.</a:t>
          </a:r>
          <a:endParaRPr lang="en-US" sz="1800">
            <a:solidFill>
              <a:schemeClr val="bg2">
                <a:lumMod val="25000"/>
              </a:schemeClr>
            </a:solidFill>
          </a:endParaRPr>
        </a:p>
      </dgm:t>
    </dgm:pt>
    <dgm:pt modelId="{45BA909F-386B-46F6-8F4E-D6269477B6BF}" type="parTrans" cxnId="{296579FF-2659-40D5-A610-7E95EB9219D3}">
      <dgm:prSet/>
      <dgm:spPr/>
      <dgm:t>
        <a:bodyPr/>
        <a:lstStyle/>
        <a:p>
          <a:endParaRPr lang="en-US" sz="1800">
            <a:solidFill>
              <a:schemeClr val="bg2">
                <a:lumMod val="25000"/>
              </a:schemeClr>
            </a:solidFill>
          </a:endParaRPr>
        </a:p>
      </dgm:t>
    </dgm:pt>
    <dgm:pt modelId="{50143764-0927-4330-8612-5F352C4F0BA3}" type="sibTrans" cxnId="{296579FF-2659-40D5-A610-7E95EB9219D3}">
      <dgm:prSet/>
      <dgm:spPr/>
      <dgm:t>
        <a:bodyPr/>
        <a:lstStyle/>
        <a:p>
          <a:endParaRPr lang="en-US" sz="1800">
            <a:solidFill>
              <a:schemeClr val="bg2">
                <a:lumMod val="25000"/>
              </a:schemeClr>
            </a:solidFill>
          </a:endParaRPr>
        </a:p>
      </dgm:t>
    </dgm:pt>
    <dgm:pt modelId="{C7F8558D-020E-4B21-BED6-669512E26542}" type="pres">
      <dgm:prSet presAssocID="{C6C2DEFC-AD38-49A2-87E0-BD8249AC95F2}" presName="root" presStyleCnt="0">
        <dgm:presLayoutVars>
          <dgm:dir/>
          <dgm:resizeHandles val="exact"/>
        </dgm:presLayoutVars>
      </dgm:prSet>
      <dgm:spPr/>
    </dgm:pt>
    <dgm:pt modelId="{6C3FDB64-18D1-4986-80D6-3CA10C3D37FC}" type="pres">
      <dgm:prSet presAssocID="{C6C2DEFC-AD38-49A2-87E0-BD8249AC95F2}" presName="container" presStyleCnt="0">
        <dgm:presLayoutVars>
          <dgm:dir/>
          <dgm:resizeHandles val="exact"/>
        </dgm:presLayoutVars>
      </dgm:prSet>
      <dgm:spPr/>
    </dgm:pt>
    <dgm:pt modelId="{AB23A87C-91B0-490A-BA27-E8AF1F6DE742}" type="pres">
      <dgm:prSet presAssocID="{5FEC58A9-8BCD-43DD-926E-A01CC87256E1}" presName="compNode" presStyleCnt="0"/>
      <dgm:spPr/>
    </dgm:pt>
    <dgm:pt modelId="{F33EFC78-D7CC-4906-AACC-9A6E8705427B}" type="pres">
      <dgm:prSet presAssocID="{5FEC58A9-8BCD-43DD-926E-A01CC87256E1}" presName="iconBgRect" presStyleLbl="bgShp" presStyleIdx="0" presStyleCnt="4"/>
      <dgm:spPr>
        <a:solidFill>
          <a:schemeClr val="accent3"/>
        </a:solidFill>
      </dgm:spPr>
    </dgm:pt>
    <dgm:pt modelId="{EBF0188A-9880-472C-BA0E-314D1C4C13B3}" type="pres">
      <dgm:prSet presAssocID="{5FEC58A9-8BCD-43DD-926E-A01CC87256E1}" presName="iconRect" presStyleLbl="node1" presStyleIdx="0" presStyleCnt="4"/>
      <dgm:spPr>
        <a:blipFill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ave"/>
        </a:ext>
      </dgm:extLst>
    </dgm:pt>
    <dgm:pt modelId="{74430E1C-11EE-47F5-81ED-658834EC6B0E}" type="pres">
      <dgm:prSet presAssocID="{5FEC58A9-8BCD-43DD-926E-A01CC87256E1}" presName="spaceRect" presStyleCnt="0"/>
      <dgm:spPr/>
    </dgm:pt>
    <dgm:pt modelId="{71940633-D5B0-4622-B6B3-8A6B566912F1}" type="pres">
      <dgm:prSet presAssocID="{5FEC58A9-8BCD-43DD-926E-A01CC87256E1}" presName="textRect" presStyleLbl="revTx" presStyleIdx="0" presStyleCnt="4">
        <dgm:presLayoutVars>
          <dgm:chMax val="1"/>
          <dgm:chPref val="1"/>
        </dgm:presLayoutVars>
      </dgm:prSet>
      <dgm:spPr/>
    </dgm:pt>
    <dgm:pt modelId="{63B75F66-1FB5-4E77-A43D-7910E3138849}" type="pres">
      <dgm:prSet presAssocID="{AC63549E-5BFB-438E-B1E5-472955EF2838}" presName="sibTrans" presStyleLbl="sibTrans2D1" presStyleIdx="0" presStyleCnt="0"/>
      <dgm:spPr/>
    </dgm:pt>
    <dgm:pt modelId="{76033451-3A5C-4593-B807-55DE87219E9C}" type="pres">
      <dgm:prSet presAssocID="{8E7D17D2-C0A0-4992-A87A-03D7F4DD6D1C}" presName="compNode" presStyleCnt="0"/>
      <dgm:spPr/>
    </dgm:pt>
    <dgm:pt modelId="{3BE955EF-7AF3-4224-9CEB-4C4374DAF264}" type="pres">
      <dgm:prSet presAssocID="{8E7D17D2-C0A0-4992-A87A-03D7F4DD6D1C}" presName="iconBgRect" presStyleLbl="bgShp" presStyleIdx="1" presStyleCnt="4"/>
      <dgm:spPr>
        <a:solidFill>
          <a:schemeClr val="accent3"/>
        </a:solidFill>
      </dgm:spPr>
    </dgm:pt>
    <dgm:pt modelId="{3F0BE82A-4970-4D15-BDD9-359C167DF5FB}" type="pres">
      <dgm:prSet presAssocID="{8E7D17D2-C0A0-4992-A87A-03D7F4DD6D1C}" presName="iconRect" presStyleLbl="node1" presStyleIdx="1" presStyleCnt="4"/>
      <dgm:spPr>
        <a:blipFill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loqueio"/>
        </a:ext>
      </dgm:extLst>
    </dgm:pt>
    <dgm:pt modelId="{EA543A8F-F200-4631-AE0F-CE45ED13D49D}" type="pres">
      <dgm:prSet presAssocID="{8E7D17D2-C0A0-4992-A87A-03D7F4DD6D1C}" presName="spaceRect" presStyleCnt="0"/>
      <dgm:spPr/>
    </dgm:pt>
    <dgm:pt modelId="{7357FE29-6E2C-415A-8BA7-413F4E97AAAD}" type="pres">
      <dgm:prSet presAssocID="{8E7D17D2-C0A0-4992-A87A-03D7F4DD6D1C}" presName="textRect" presStyleLbl="revTx" presStyleIdx="1" presStyleCnt="4">
        <dgm:presLayoutVars>
          <dgm:chMax val="1"/>
          <dgm:chPref val="1"/>
        </dgm:presLayoutVars>
      </dgm:prSet>
      <dgm:spPr/>
    </dgm:pt>
    <dgm:pt modelId="{F3C9BEA8-76BA-43E5-93B0-978CE5B8CB81}" type="pres">
      <dgm:prSet presAssocID="{CFC576FC-A644-4321-8CE7-6E4D01974E6F}" presName="sibTrans" presStyleLbl="sibTrans2D1" presStyleIdx="0" presStyleCnt="0"/>
      <dgm:spPr/>
    </dgm:pt>
    <dgm:pt modelId="{96CBB90D-DA7F-4DF9-AF77-D734B70C054A}" type="pres">
      <dgm:prSet presAssocID="{20EBA79F-0057-4D7B-8BD3-17186DFC84FC}" presName="compNode" presStyleCnt="0"/>
      <dgm:spPr/>
    </dgm:pt>
    <dgm:pt modelId="{BE58BF9F-7274-4F01-B2CD-2E4E900D267F}" type="pres">
      <dgm:prSet presAssocID="{20EBA79F-0057-4D7B-8BD3-17186DFC84FC}" presName="iconBgRect" presStyleLbl="bgShp" presStyleIdx="2" presStyleCnt="4"/>
      <dgm:spPr>
        <a:solidFill>
          <a:schemeClr val="accent3"/>
        </a:solidFill>
      </dgm:spPr>
    </dgm:pt>
    <dgm:pt modelId="{758569EE-020E-435A-B88C-1F0C32206AE6}" type="pres">
      <dgm:prSet presAssocID="{20EBA79F-0057-4D7B-8BD3-17186DFC84FC}" presName="iconRect" presStyleLbl="node1" presStyleIdx="2" presStyleCnt="4"/>
      <dgm:spPr>
        <a:blipFill>
          <a:blip xmlns:r="http://schemas.openxmlformats.org/officeDocument/2006/relationships" r:embed="rId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esconectado"/>
        </a:ext>
      </dgm:extLst>
    </dgm:pt>
    <dgm:pt modelId="{EED4AA2B-0723-4117-AEA3-2CB0C3DF5BF9}" type="pres">
      <dgm:prSet presAssocID="{20EBA79F-0057-4D7B-8BD3-17186DFC84FC}" presName="spaceRect" presStyleCnt="0"/>
      <dgm:spPr/>
    </dgm:pt>
    <dgm:pt modelId="{1C01EDFC-627D-4F34-901D-49E68766A58B}" type="pres">
      <dgm:prSet presAssocID="{20EBA79F-0057-4D7B-8BD3-17186DFC84FC}" presName="textRect" presStyleLbl="revTx" presStyleIdx="2" presStyleCnt="4">
        <dgm:presLayoutVars>
          <dgm:chMax val="1"/>
          <dgm:chPref val="1"/>
        </dgm:presLayoutVars>
      </dgm:prSet>
      <dgm:spPr/>
    </dgm:pt>
    <dgm:pt modelId="{4C9380B8-9EC4-4657-837E-673F8E939469}" type="pres">
      <dgm:prSet presAssocID="{F0242A0B-2579-4FB9-81D7-E706D5D7FEBE}" presName="sibTrans" presStyleLbl="sibTrans2D1" presStyleIdx="0" presStyleCnt="0"/>
      <dgm:spPr/>
    </dgm:pt>
    <dgm:pt modelId="{22802319-A51A-40D5-AED6-6834A0039866}" type="pres">
      <dgm:prSet presAssocID="{7DB0EB8F-9B34-4CB8-B5C5-1600B256A9D7}" presName="compNode" presStyleCnt="0"/>
      <dgm:spPr/>
    </dgm:pt>
    <dgm:pt modelId="{09AF4001-92D9-414D-918D-53C853488D82}" type="pres">
      <dgm:prSet presAssocID="{7DB0EB8F-9B34-4CB8-B5C5-1600B256A9D7}" presName="iconBgRect" presStyleLbl="bgShp" presStyleIdx="3" presStyleCnt="4"/>
      <dgm:spPr>
        <a:solidFill>
          <a:schemeClr val="accent3"/>
        </a:solidFill>
      </dgm:spPr>
    </dgm:pt>
    <dgm:pt modelId="{61AE5F8E-8AB1-4798-AFC8-37B074235721}" type="pres">
      <dgm:prSet presAssocID="{7DB0EB8F-9B34-4CB8-B5C5-1600B256A9D7}" presName="iconRect" presStyleLbl="node1" presStyleIdx="3" presStyleCnt="4"/>
      <dgm:spPr>
        <a:blipFill>
          <a:blip xmlns:r="http://schemas.openxmlformats.org/officeDocument/2006/relationships" r:embed="rId7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cessador"/>
        </a:ext>
      </dgm:extLst>
    </dgm:pt>
    <dgm:pt modelId="{5AF10D2E-95F8-458A-90E3-AD4FA5E40567}" type="pres">
      <dgm:prSet presAssocID="{7DB0EB8F-9B34-4CB8-B5C5-1600B256A9D7}" presName="spaceRect" presStyleCnt="0"/>
      <dgm:spPr/>
    </dgm:pt>
    <dgm:pt modelId="{3E7A4A9D-C263-40FF-BB2A-CB07AA48F888}" type="pres">
      <dgm:prSet presAssocID="{7DB0EB8F-9B34-4CB8-B5C5-1600B256A9D7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45F5706D-FAAF-4864-A9B5-32F1BEE0EA35}" type="presOf" srcId="{AC63549E-5BFB-438E-B1E5-472955EF2838}" destId="{63B75F66-1FB5-4E77-A43D-7910E3138849}" srcOrd="0" destOrd="0" presId="urn:microsoft.com/office/officeart/2018/2/layout/IconCircleList"/>
    <dgm:cxn modelId="{C0CEF36D-72D8-4501-80B9-41D51AB1048C}" type="presOf" srcId="{C6C2DEFC-AD38-49A2-87E0-BD8249AC95F2}" destId="{C7F8558D-020E-4B21-BED6-669512E26542}" srcOrd="0" destOrd="0" presId="urn:microsoft.com/office/officeart/2018/2/layout/IconCircleList"/>
    <dgm:cxn modelId="{91AD1680-B0B9-4AAA-999E-917E9408DF71}" srcId="{C6C2DEFC-AD38-49A2-87E0-BD8249AC95F2}" destId="{8E7D17D2-C0A0-4992-A87A-03D7F4DD6D1C}" srcOrd="1" destOrd="0" parTransId="{B3C12511-0FD8-4D45-A87B-AC580C01127E}" sibTransId="{CFC576FC-A644-4321-8CE7-6E4D01974E6F}"/>
    <dgm:cxn modelId="{9B7F3E96-5EE0-47DD-8BBA-C03EB2175FC9}" type="presOf" srcId="{F0242A0B-2579-4FB9-81D7-E706D5D7FEBE}" destId="{4C9380B8-9EC4-4657-837E-673F8E939469}" srcOrd="0" destOrd="0" presId="urn:microsoft.com/office/officeart/2018/2/layout/IconCircleList"/>
    <dgm:cxn modelId="{A6F6E197-B43A-4CD5-9BD7-2B65E22D47F1}" type="presOf" srcId="{CFC576FC-A644-4321-8CE7-6E4D01974E6F}" destId="{F3C9BEA8-76BA-43E5-93B0-978CE5B8CB81}" srcOrd="0" destOrd="0" presId="urn:microsoft.com/office/officeart/2018/2/layout/IconCircleList"/>
    <dgm:cxn modelId="{830163BD-AD17-4F2D-837E-4D4B8253AAAD}" type="presOf" srcId="{8E7D17D2-C0A0-4992-A87A-03D7F4DD6D1C}" destId="{7357FE29-6E2C-415A-8BA7-413F4E97AAAD}" srcOrd="0" destOrd="0" presId="urn:microsoft.com/office/officeart/2018/2/layout/IconCircleList"/>
    <dgm:cxn modelId="{EFDCB2C6-9033-46FB-9F26-EF0137CF0DF1}" srcId="{C6C2DEFC-AD38-49A2-87E0-BD8249AC95F2}" destId="{20EBA79F-0057-4D7B-8BD3-17186DFC84FC}" srcOrd="2" destOrd="0" parTransId="{E931D3B1-8A40-4E05-94F7-DA71CDBC7DA0}" sibTransId="{F0242A0B-2579-4FB9-81D7-E706D5D7FEBE}"/>
    <dgm:cxn modelId="{7038FADE-C41E-4BC6-A7D3-CA68CBDDC0A0}" srcId="{C6C2DEFC-AD38-49A2-87E0-BD8249AC95F2}" destId="{5FEC58A9-8BCD-43DD-926E-A01CC87256E1}" srcOrd="0" destOrd="0" parTransId="{48C09777-EFA6-4CA9-BDCC-51A5E65FB8CE}" sibTransId="{AC63549E-5BFB-438E-B1E5-472955EF2838}"/>
    <dgm:cxn modelId="{AAE82AE2-A204-4C53-ABF6-23C09F19739A}" type="presOf" srcId="{7DB0EB8F-9B34-4CB8-B5C5-1600B256A9D7}" destId="{3E7A4A9D-C263-40FF-BB2A-CB07AA48F888}" srcOrd="0" destOrd="0" presId="urn:microsoft.com/office/officeart/2018/2/layout/IconCircleList"/>
    <dgm:cxn modelId="{470B2FEC-8AD3-495F-B034-96132358554E}" type="presOf" srcId="{20EBA79F-0057-4D7B-8BD3-17186DFC84FC}" destId="{1C01EDFC-627D-4F34-901D-49E68766A58B}" srcOrd="0" destOrd="0" presId="urn:microsoft.com/office/officeart/2018/2/layout/IconCircleList"/>
    <dgm:cxn modelId="{CB4557F4-6A2A-4DC8-BD97-55740BB3B735}" type="presOf" srcId="{5FEC58A9-8BCD-43DD-926E-A01CC87256E1}" destId="{71940633-D5B0-4622-B6B3-8A6B566912F1}" srcOrd="0" destOrd="0" presId="urn:microsoft.com/office/officeart/2018/2/layout/IconCircleList"/>
    <dgm:cxn modelId="{296579FF-2659-40D5-A610-7E95EB9219D3}" srcId="{C6C2DEFC-AD38-49A2-87E0-BD8249AC95F2}" destId="{7DB0EB8F-9B34-4CB8-B5C5-1600B256A9D7}" srcOrd="3" destOrd="0" parTransId="{45BA909F-386B-46F6-8F4E-D6269477B6BF}" sibTransId="{50143764-0927-4330-8612-5F352C4F0BA3}"/>
    <dgm:cxn modelId="{36B84A17-F69F-4094-811F-72ABCC45B23A}" type="presParOf" srcId="{C7F8558D-020E-4B21-BED6-669512E26542}" destId="{6C3FDB64-18D1-4986-80D6-3CA10C3D37FC}" srcOrd="0" destOrd="0" presId="urn:microsoft.com/office/officeart/2018/2/layout/IconCircleList"/>
    <dgm:cxn modelId="{8DB298ED-DD1F-4891-867B-B8A886AB2F7C}" type="presParOf" srcId="{6C3FDB64-18D1-4986-80D6-3CA10C3D37FC}" destId="{AB23A87C-91B0-490A-BA27-E8AF1F6DE742}" srcOrd="0" destOrd="0" presId="urn:microsoft.com/office/officeart/2018/2/layout/IconCircleList"/>
    <dgm:cxn modelId="{C7E63F15-0406-4AD1-A157-F86FB6E4B00D}" type="presParOf" srcId="{AB23A87C-91B0-490A-BA27-E8AF1F6DE742}" destId="{F33EFC78-D7CC-4906-AACC-9A6E8705427B}" srcOrd="0" destOrd="0" presId="urn:microsoft.com/office/officeart/2018/2/layout/IconCircleList"/>
    <dgm:cxn modelId="{C3E2AA75-1465-41F6-9B16-E7D4757AC746}" type="presParOf" srcId="{AB23A87C-91B0-490A-BA27-E8AF1F6DE742}" destId="{EBF0188A-9880-472C-BA0E-314D1C4C13B3}" srcOrd="1" destOrd="0" presId="urn:microsoft.com/office/officeart/2018/2/layout/IconCircleList"/>
    <dgm:cxn modelId="{8FA36978-1253-405B-A874-03A991AA1DD9}" type="presParOf" srcId="{AB23A87C-91B0-490A-BA27-E8AF1F6DE742}" destId="{74430E1C-11EE-47F5-81ED-658834EC6B0E}" srcOrd="2" destOrd="0" presId="urn:microsoft.com/office/officeart/2018/2/layout/IconCircleList"/>
    <dgm:cxn modelId="{C3120070-21F2-4383-98DF-5E00B05BC356}" type="presParOf" srcId="{AB23A87C-91B0-490A-BA27-E8AF1F6DE742}" destId="{71940633-D5B0-4622-B6B3-8A6B566912F1}" srcOrd="3" destOrd="0" presId="urn:microsoft.com/office/officeart/2018/2/layout/IconCircleList"/>
    <dgm:cxn modelId="{E96822D1-CB23-4D0E-A8F1-AE03A3E63180}" type="presParOf" srcId="{6C3FDB64-18D1-4986-80D6-3CA10C3D37FC}" destId="{63B75F66-1FB5-4E77-A43D-7910E3138849}" srcOrd="1" destOrd="0" presId="urn:microsoft.com/office/officeart/2018/2/layout/IconCircleList"/>
    <dgm:cxn modelId="{98C9FBEE-F1B0-45C7-B344-D3C1248B6058}" type="presParOf" srcId="{6C3FDB64-18D1-4986-80D6-3CA10C3D37FC}" destId="{76033451-3A5C-4593-B807-55DE87219E9C}" srcOrd="2" destOrd="0" presId="urn:microsoft.com/office/officeart/2018/2/layout/IconCircleList"/>
    <dgm:cxn modelId="{27997915-8AEA-4370-8020-51EBA12ECDAA}" type="presParOf" srcId="{76033451-3A5C-4593-B807-55DE87219E9C}" destId="{3BE955EF-7AF3-4224-9CEB-4C4374DAF264}" srcOrd="0" destOrd="0" presId="urn:microsoft.com/office/officeart/2018/2/layout/IconCircleList"/>
    <dgm:cxn modelId="{26DB4460-2F5A-4804-8133-734806FDC81B}" type="presParOf" srcId="{76033451-3A5C-4593-B807-55DE87219E9C}" destId="{3F0BE82A-4970-4D15-BDD9-359C167DF5FB}" srcOrd="1" destOrd="0" presId="urn:microsoft.com/office/officeart/2018/2/layout/IconCircleList"/>
    <dgm:cxn modelId="{F877E07C-3006-4445-AE38-F3A968387885}" type="presParOf" srcId="{76033451-3A5C-4593-B807-55DE87219E9C}" destId="{EA543A8F-F200-4631-AE0F-CE45ED13D49D}" srcOrd="2" destOrd="0" presId="urn:microsoft.com/office/officeart/2018/2/layout/IconCircleList"/>
    <dgm:cxn modelId="{D0A36A02-B34D-4F56-B470-10E1432AB61A}" type="presParOf" srcId="{76033451-3A5C-4593-B807-55DE87219E9C}" destId="{7357FE29-6E2C-415A-8BA7-413F4E97AAAD}" srcOrd="3" destOrd="0" presId="urn:microsoft.com/office/officeart/2018/2/layout/IconCircleList"/>
    <dgm:cxn modelId="{4CB8FBB4-898F-4746-9821-0233D2553D12}" type="presParOf" srcId="{6C3FDB64-18D1-4986-80D6-3CA10C3D37FC}" destId="{F3C9BEA8-76BA-43E5-93B0-978CE5B8CB81}" srcOrd="3" destOrd="0" presId="urn:microsoft.com/office/officeart/2018/2/layout/IconCircleList"/>
    <dgm:cxn modelId="{12940949-CDA8-460B-BBC9-425B32B6FC71}" type="presParOf" srcId="{6C3FDB64-18D1-4986-80D6-3CA10C3D37FC}" destId="{96CBB90D-DA7F-4DF9-AF77-D734B70C054A}" srcOrd="4" destOrd="0" presId="urn:microsoft.com/office/officeart/2018/2/layout/IconCircleList"/>
    <dgm:cxn modelId="{B3CF823C-C800-43B3-B4A2-C47DC77F8D46}" type="presParOf" srcId="{96CBB90D-DA7F-4DF9-AF77-D734B70C054A}" destId="{BE58BF9F-7274-4F01-B2CD-2E4E900D267F}" srcOrd="0" destOrd="0" presId="urn:microsoft.com/office/officeart/2018/2/layout/IconCircleList"/>
    <dgm:cxn modelId="{9F28C53A-827A-4993-BF2A-AB9AFB94AE64}" type="presParOf" srcId="{96CBB90D-DA7F-4DF9-AF77-D734B70C054A}" destId="{758569EE-020E-435A-B88C-1F0C32206AE6}" srcOrd="1" destOrd="0" presId="urn:microsoft.com/office/officeart/2018/2/layout/IconCircleList"/>
    <dgm:cxn modelId="{6178DC77-4A03-4978-9ADF-67F1E0BAA7CA}" type="presParOf" srcId="{96CBB90D-DA7F-4DF9-AF77-D734B70C054A}" destId="{EED4AA2B-0723-4117-AEA3-2CB0C3DF5BF9}" srcOrd="2" destOrd="0" presId="urn:microsoft.com/office/officeart/2018/2/layout/IconCircleList"/>
    <dgm:cxn modelId="{4A7E6598-1B6B-4801-8947-D1A738B90238}" type="presParOf" srcId="{96CBB90D-DA7F-4DF9-AF77-D734B70C054A}" destId="{1C01EDFC-627D-4F34-901D-49E68766A58B}" srcOrd="3" destOrd="0" presId="urn:microsoft.com/office/officeart/2018/2/layout/IconCircleList"/>
    <dgm:cxn modelId="{C30DF728-8674-4E08-B290-17F5FFD2D8CA}" type="presParOf" srcId="{6C3FDB64-18D1-4986-80D6-3CA10C3D37FC}" destId="{4C9380B8-9EC4-4657-837E-673F8E939469}" srcOrd="5" destOrd="0" presId="urn:microsoft.com/office/officeart/2018/2/layout/IconCircleList"/>
    <dgm:cxn modelId="{256F1F07-61FF-49B1-B6FD-57A58E38DA5B}" type="presParOf" srcId="{6C3FDB64-18D1-4986-80D6-3CA10C3D37FC}" destId="{22802319-A51A-40D5-AED6-6834A0039866}" srcOrd="6" destOrd="0" presId="urn:microsoft.com/office/officeart/2018/2/layout/IconCircleList"/>
    <dgm:cxn modelId="{34336137-480B-4DC4-9F3B-6A6F050A3A0C}" type="presParOf" srcId="{22802319-A51A-40D5-AED6-6834A0039866}" destId="{09AF4001-92D9-414D-918D-53C853488D82}" srcOrd="0" destOrd="0" presId="urn:microsoft.com/office/officeart/2018/2/layout/IconCircleList"/>
    <dgm:cxn modelId="{B0C97D16-DCE0-4FCD-ADA8-AE4F46187AB9}" type="presParOf" srcId="{22802319-A51A-40D5-AED6-6834A0039866}" destId="{61AE5F8E-8AB1-4798-AFC8-37B074235721}" srcOrd="1" destOrd="0" presId="urn:microsoft.com/office/officeart/2018/2/layout/IconCircleList"/>
    <dgm:cxn modelId="{7BDC3CD8-D902-47A1-95E5-7924E9934DCE}" type="presParOf" srcId="{22802319-A51A-40D5-AED6-6834A0039866}" destId="{5AF10D2E-95F8-458A-90E3-AD4FA5E40567}" srcOrd="2" destOrd="0" presId="urn:microsoft.com/office/officeart/2018/2/layout/IconCircleList"/>
    <dgm:cxn modelId="{36544F5C-59C3-4DA7-9840-51FE02ED464A}" type="presParOf" srcId="{22802319-A51A-40D5-AED6-6834A0039866}" destId="{3E7A4A9D-C263-40FF-BB2A-CB07AA48F888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4DBBE11-B14F-44B7-9908-0299A961F0D1}" type="doc">
      <dgm:prSet loTypeId="urn:microsoft.com/office/officeart/2018/2/layout/IconCircle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F548390-B08E-477E-98F9-20A7F98A1EDC}">
      <dgm:prSet/>
      <dgm:spPr/>
      <dgm:t>
        <a:bodyPr/>
        <a:lstStyle/>
        <a:p>
          <a:pPr>
            <a:lnSpc>
              <a:spcPct val="100000"/>
            </a:lnSpc>
          </a:pPr>
          <a:r>
            <a:rPr lang="pt-BR" dirty="0">
              <a:solidFill>
                <a:schemeClr val="bg2">
                  <a:lumMod val="25000"/>
                </a:schemeClr>
              </a:solidFill>
            </a:rPr>
            <a:t>Dados se transformam em informações com significado após organização e análise.</a:t>
          </a:r>
          <a:endParaRPr lang="en-US" dirty="0">
            <a:solidFill>
              <a:schemeClr val="bg2">
                <a:lumMod val="25000"/>
              </a:schemeClr>
            </a:solidFill>
          </a:endParaRPr>
        </a:p>
      </dgm:t>
    </dgm:pt>
    <dgm:pt modelId="{58D8D5BA-9EAE-4575-ABEA-9FB7E2B157BB}" type="parTrans" cxnId="{3A4041D0-8A5D-434D-86FC-20B562590036}">
      <dgm:prSet/>
      <dgm:spPr/>
      <dgm:t>
        <a:bodyPr/>
        <a:lstStyle/>
        <a:p>
          <a:endParaRPr lang="en-US">
            <a:solidFill>
              <a:schemeClr val="bg2">
                <a:lumMod val="25000"/>
              </a:schemeClr>
            </a:solidFill>
          </a:endParaRPr>
        </a:p>
      </dgm:t>
    </dgm:pt>
    <dgm:pt modelId="{9D496486-B9CD-4377-8349-932AE2AB1954}" type="sibTrans" cxnId="{3A4041D0-8A5D-434D-86FC-20B562590036}">
      <dgm:prSet/>
      <dgm:spPr/>
      <dgm:t>
        <a:bodyPr/>
        <a:lstStyle/>
        <a:p>
          <a:pPr>
            <a:lnSpc>
              <a:spcPct val="100000"/>
            </a:lnSpc>
          </a:pPr>
          <a:endParaRPr lang="en-US">
            <a:solidFill>
              <a:schemeClr val="bg2">
                <a:lumMod val="25000"/>
              </a:schemeClr>
            </a:solidFill>
          </a:endParaRPr>
        </a:p>
      </dgm:t>
    </dgm:pt>
    <dgm:pt modelId="{64651C1E-6DC6-4625-ADFA-4D55F2FCA6DF}">
      <dgm:prSet/>
      <dgm:spPr/>
      <dgm:t>
        <a:bodyPr/>
        <a:lstStyle/>
        <a:p>
          <a:pPr>
            <a:lnSpc>
              <a:spcPct val="100000"/>
            </a:lnSpc>
          </a:pPr>
          <a:r>
            <a:rPr lang="pt-BR">
              <a:solidFill>
                <a:schemeClr val="bg2">
                  <a:lumMod val="25000"/>
                </a:schemeClr>
              </a:solidFill>
            </a:rPr>
            <a:t>Profissionais de cibersegurança devem identificar onde a informação reside em diferentes ativos e formatos.</a:t>
          </a:r>
          <a:endParaRPr lang="en-US">
            <a:solidFill>
              <a:schemeClr val="bg2">
                <a:lumMod val="25000"/>
              </a:schemeClr>
            </a:solidFill>
          </a:endParaRPr>
        </a:p>
      </dgm:t>
    </dgm:pt>
    <dgm:pt modelId="{BB135F53-AB3A-4069-ABC0-35F3AC1A6934}" type="parTrans" cxnId="{0641D46C-B2D6-42EC-A6A2-4E45246F4CF7}">
      <dgm:prSet/>
      <dgm:spPr/>
      <dgm:t>
        <a:bodyPr/>
        <a:lstStyle/>
        <a:p>
          <a:endParaRPr lang="en-US">
            <a:solidFill>
              <a:schemeClr val="bg2">
                <a:lumMod val="25000"/>
              </a:schemeClr>
            </a:solidFill>
          </a:endParaRPr>
        </a:p>
      </dgm:t>
    </dgm:pt>
    <dgm:pt modelId="{FB59FA60-EF78-4ED5-982E-5C3145A68996}" type="sibTrans" cxnId="{0641D46C-B2D6-42EC-A6A2-4E45246F4CF7}">
      <dgm:prSet/>
      <dgm:spPr/>
      <dgm:t>
        <a:bodyPr/>
        <a:lstStyle/>
        <a:p>
          <a:pPr>
            <a:lnSpc>
              <a:spcPct val="100000"/>
            </a:lnSpc>
          </a:pPr>
          <a:endParaRPr lang="en-US">
            <a:solidFill>
              <a:schemeClr val="bg2">
                <a:lumMod val="25000"/>
              </a:schemeClr>
            </a:solidFill>
          </a:endParaRPr>
        </a:p>
      </dgm:t>
    </dgm:pt>
    <dgm:pt modelId="{6250F0A9-2372-4F8D-9410-4042D78D7B3B}">
      <dgm:prSet/>
      <dgm:spPr/>
      <dgm:t>
        <a:bodyPr/>
        <a:lstStyle/>
        <a:p>
          <a:pPr>
            <a:lnSpc>
              <a:spcPct val="100000"/>
            </a:lnSpc>
          </a:pPr>
          <a:r>
            <a:rPr lang="pt-BR">
              <a:solidFill>
                <a:schemeClr val="bg2">
                  <a:lumMod val="25000"/>
                </a:schemeClr>
              </a:solidFill>
            </a:rPr>
            <a:t>Sistema de Informação (SI) reúne, armazena, processa e distribui informações para clientes, funcionários e gestores.</a:t>
          </a:r>
          <a:endParaRPr lang="en-US">
            <a:solidFill>
              <a:schemeClr val="bg2">
                <a:lumMod val="25000"/>
              </a:schemeClr>
            </a:solidFill>
          </a:endParaRPr>
        </a:p>
      </dgm:t>
    </dgm:pt>
    <dgm:pt modelId="{81A2E8B9-BA8F-4FB4-B12D-D3E2FA19A006}" type="parTrans" cxnId="{74549C96-3C36-41D1-8AA3-B798060B477B}">
      <dgm:prSet/>
      <dgm:spPr/>
      <dgm:t>
        <a:bodyPr/>
        <a:lstStyle/>
        <a:p>
          <a:endParaRPr lang="en-US">
            <a:solidFill>
              <a:schemeClr val="bg2">
                <a:lumMod val="25000"/>
              </a:schemeClr>
            </a:solidFill>
          </a:endParaRPr>
        </a:p>
      </dgm:t>
    </dgm:pt>
    <dgm:pt modelId="{DA4E320F-033B-4D8B-A801-CAC435ADCE36}" type="sibTrans" cxnId="{74549C96-3C36-41D1-8AA3-B798060B477B}">
      <dgm:prSet/>
      <dgm:spPr/>
      <dgm:t>
        <a:bodyPr/>
        <a:lstStyle/>
        <a:p>
          <a:pPr>
            <a:lnSpc>
              <a:spcPct val="100000"/>
            </a:lnSpc>
          </a:pPr>
          <a:endParaRPr lang="en-US">
            <a:solidFill>
              <a:schemeClr val="bg2">
                <a:lumMod val="25000"/>
              </a:schemeClr>
            </a:solidFill>
          </a:endParaRPr>
        </a:p>
      </dgm:t>
    </dgm:pt>
    <dgm:pt modelId="{BA28C6BB-AE3C-4232-9A80-D77D5EBECEC9}">
      <dgm:prSet/>
      <dgm:spPr/>
      <dgm:t>
        <a:bodyPr/>
        <a:lstStyle/>
        <a:p>
          <a:pPr>
            <a:lnSpc>
              <a:spcPct val="100000"/>
            </a:lnSpc>
          </a:pPr>
          <a:r>
            <a:rPr lang="pt-BR">
              <a:solidFill>
                <a:schemeClr val="bg2">
                  <a:lumMod val="25000"/>
                </a:schemeClr>
              </a:solidFill>
            </a:rPr>
            <a:t>SI pode estar em diversos ativos conectados ao ciberespaço. A proteção de dados é crucial para a segurança das informações de uma organização.</a:t>
          </a:r>
          <a:endParaRPr lang="en-US">
            <a:solidFill>
              <a:schemeClr val="bg2">
                <a:lumMod val="25000"/>
              </a:schemeClr>
            </a:solidFill>
          </a:endParaRPr>
        </a:p>
      </dgm:t>
    </dgm:pt>
    <dgm:pt modelId="{E268666C-5038-4F78-A037-BFAE4A854C20}" type="parTrans" cxnId="{A4D7C358-7CD0-4E45-9252-DA8A2B61DB3C}">
      <dgm:prSet/>
      <dgm:spPr/>
      <dgm:t>
        <a:bodyPr/>
        <a:lstStyle/>
        <a:p>
          <a:endParaRPr lang="en-US">
            <a:solidFill>
              <a:schemeClr val="bg2">
                <a:lumMod val="25000"/>
              </a:schemeClr>
            </a:solidFill>
          </a:endParaRPr>
        </a:p>
      </dgm:t>
    </dgm:pt>
    <dgm:pt modelId="{75F70BAF-18B1-4E5C-BBA4-529385B9654B}" type="sibTrans" cxnId="{A4D7C358-7CD0-4E45-9252-DA8A2B61DB3C}">
      <dgm:prSet/>
      <dgm:spPr/>
      <dgm:t>
        <a:bodyPr/>
        <a:lstStyle/>
        <a:p>
          <a:endParaRPr lang="en-US">
            <a:solidFill>
              <a:schemeClr val="bg2">
                <a:lumMod val="25000"/>
              </a:schemeClr>
            </a:solidFill>
          </a:endParaRPr>
        </a:p>
      </dgm:t>
    </dgm:pt>
    <dgm:pt modelId="{86A9FBDD-21B1-4B45-B0DB-79003C871AC5}" type="pres">
      <dgm:prSet presAssocID="{14DBBE11-B14F-44B7-9908-0299A961F0D1}" presName="root" presStyleCnt="0">
        <dgm:presLayoutVars>
          <dgm:dir/>
          <dgm:resizeHandles val="exact"/>
        </dgm:presLayoutVars>
      </dgm:prSet>
      <dgm:spPr/>
    </dgm:pt>
    <dgm:pt modelId="{1931CDDC-1198-4AA2-B8F3-4F0746E57874}" type="pres">
      <dgm:prSet presAssocID="{14DBBE11-B14F-44B7-9908-0299A961F0D1}" presName="container" presStyleCnt="0">
        <dgm:presLayoutVars>
          <dgm:dir/>
          <dgm:resizeHandles val="exact"/>
        </dgm:presLayoutVars>
      </dgm:prSet>
      <dgm:spPr/>
    </dgm:pt>
    <dgm:pt modelId="{ECABDA0B-D202-477D-8513-4AAECA20B002}" type="pres">
      <dgm:prSet presAssocID="{5F548390-B08E-477E-98F9-20A7F98A1EDC}" presName="compNode" presStyleCnt="0"/>
      <dgm:spPr/>
    </dgm:pt>
    <dgm:pt modelId="{A90CA89E-6E29-4BE5-9648-52966C4304E8}" type="pres">
      <dgm:prSet presAssocID="{5F548390-B08E-477E-98F9-20A7F98A1EDC}" presName="iconBgRect" presStyleLbl="bgShp" presStyleIdx="0" presStyleCnt="4"/>
      <dgm:spPr>
        <a:solidFill>
          <a:schemeClr val="accent3"/>
        </a:solidFill>
      </dgm:spPr>
    </dgm:pt>
    <dgm:pt modelId="{451104D5-3CCC-40DC-B0EF-37F030800E51}" type="pres">
      <dgm:prSet presAssocID="{5F548390-B08E-477E-98F9-20A7F98A1EDC}" presName="iconRect" presStyleLbl="node1" presStyleIdx="0" presStyleCnt="4"/>
      <dgm:spPr>
        <a:blipFill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Estatísticas"/>
        </a:ext>
      </dgm:extLst>
    </dgm:pt>
    <dgm:pt modelId="{F3D43DF1-ABF8-48EB-A296-714E4A389909}" type="pres">
      <dgm:prSet presAssocID="{5F548390-B08E-477E-98F9-20A7F98A1EDC}" presName="spaceRect" presStyleCnt="0"/>
      <dgm:spPr/>
    </dgm:pt>
    <dgm:pt modelId="{EDD6E09B-883B-4EC1-A66C-05B2810DC354}" type="pres">
      <dgm:prSet presAssocID="{5F548390-B08E-477E-98F9-20A7F98A1EDC}" presName="textRect" presStyleLbl="revTx" presStyleIdx="0" presStyleCnt="4">
        <dgm:presLayoutVars>
          <dgm:chMax val="1"/>
          <dgm:chPref val="1"/>
        </dgm:presLayoutVars>
      </dgm:prSet>
      <dgm:spPr/>
    </dgm:pt>
    <dgm:pt modelId="{5CBCB975-DCB8-473D-AC5E-A53A5BA30892}" type="pres">
      <dgm:prSet presAssocID="{9D496486-B9CD-4377-8349-932AE2AB1954}" presName="sibTrans" presStyleLbl="sibTrans2D1" presStyleIdx="0" presStyleCnt="0"/>
      <dgm:spPr/>
    </dgm:pt>
    <dgm:pt modelId="{FA4B9064-6CCC-4B2D-8324-E2DC1E56543A}" type="pres">
      <dgm:prSet presAssocID="{64651C1E-6DC6-4625-ADFA-4D55F2FCA6DF}" presName="compNode" presStyleCnt="0"/>
      <dgm:spPr/>
    </dgm:pt>
    <dgm:pt modelId="{48F1B2A6-6A57-49CC-871E-F168E12C9490}" type="pres">
      <dgm:prSet presAssocID="{64651C1E-6DC6-4625-ADFA-4D55F2FCA6DF}" presName="iconBgRect" presStyleLbl="bgShp" presStyleIdx="1" presStyleCnt="4"/>
      <dgm:spPr>
        <a:solidFill>
          <a:schemeClr val="accent3"/>
        </a:solidFill>
      </dgm:spPr>
    </dgm:pt>
    <dgm:pt modelId="{534DC37D-EC1C-49B6-BC5A-2A2D379FE34F}" type="pres">
      <dgm:prSet presAssocID="{64651C1E-6DC6-4625-ADFA-4D55F2FCA6DF}" presName="iconRect" presStyleLbl="node1" presStyleIdx="1" presStyleCnt="4"/>
      <dgm:spPr>
        <a:blipFill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Office Worker"/>
        </a:ext>
      </dgm:extLst>
    </dgm:pt>
    <dgm:pt modelId="{EBB5AEBC-DE0A-4BC9-9720-5DB8FA714C17}" type="pres">
      <dgm:prSet presAssocID="{64651C1E-6DC6-4625-ADFA-4D55F2FCA6DF}" presName="spaceRect" presStyleCnt="0"/>
      <dgm:spPr/>
    </dgm:pt>
    <dgm:pt modelId="{130E0041-3A3A-4281-91A2-600A815594DE}" type="pres">
      <dgm:prSet presAssocID="{64651C1E-6DC6-4625-ADFA-4D55F2FCA6DF}" presName="textRect" presStyleLbl="revTx" presStyleIdx="1" presStyleCnt="4">
        <dgm:presLayoutVars>
          <dgm:chMax val="1"/>
          <dgm:chPref val="1"/>
        </dgm:presLayoutVars>
      </dgm:prSet>
      <dgm:spPr/>
    </dgm:pt>
    <dgm:pt modelId="{EFC59CEA-6F3E-41CC-897B-8C8EFFD84572}" type="pres">
      <dgm:prSet presAssocID="{FB59FA60-EF78-4ED5-982E-5C3145A68996}" presName="sibTrans" presStyleLbl="sibTrans2D1" presStyleIdx="0" presStyleCnt="0"/>
      <dgm:spPr/>
    </dgm:pt>
    <dgm:pt modelId="{1ACA9753-FBF7-4973-9FA6-B162638D6D7A}" type="pres">
      <dgm:prSet presAssocID="{6250F0A9-2372-4F8D-9410-4042D78D7B3B}" presName="compNode" presStyleCnt="0"/>
      <dgm:spPr/>
    </dgm:pt>
    <dgm:pt modelId="{A6B4AC1F-C692-4527-9ABC-562712DA644A}" type="pres">
      <dgm:prSet presAssocID="{6250F0A9-2372-4F8D-9410-4042D78D7B3B}" presName="iconBgRect" presStyleLbl="bgShp" presStyleIdx="2" presStyleCnt="4"/>
      <dgm:spPr>
        <a:solidFill>
          <a:schemeClr val="accent3"/>
        </a:solidFill>
      </dgm:spPr>
    </dgm:pt>
    <dgm:pt modelId="{D2417D08-755C-4EA0-B02E-4AEABE8005EC}" type="pres">
      <dgm:prSet presAssocID="{6250F0A9-2372-4F8D-9410-4042D78D7B3B}" presName="iconRect" presStyleLbl="node1" presStyleIdx="2" presStyleCnt="4" custLinFactNeighborX="-1861" custLinFactNeighborY="2139"/>
      <dgm:spPr>
        <a:blipFill rotWithShape="1">
          <a:blip xmlns:r="http://schemas.openxmlformats.org/officeDocument/2006/relationships" r:embed="rId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hare With Person"/>
        </a:ext>
      </dgm:extLst>
    </dgm:pt>
    <dgm:pt modelId="{5326D648-FDDE-475E-8A10-1E82ED3EDD4E}" type="pres">
      <dgm:prSet presAssocID="{6250F0A9-2372-4F8D-9410-4042D78D7B3B}" presName="spaceRect" presStyleCnt="0"/>
      <dgm:spPr/>
    </dgm:pt>
    <dgm:pt modelId="{7E9C9088-054A-4F01-A92B-AF83507E9EEA}" type="pres">
      <dgm:prSet presAssocID="{6250F0A9-2372-4F8D-9410-4042D78D7B3B}" presName="textRect" presStyleLbl="revTx" presStyleIdx="2" presStyleCnt="4">
        <dgm:presLayoutVars>
          <dgm:chMax val="1"/>
          <dgm:chPref val="1"/>
        </dgm:presLayoutVars>
      </dgm:prSet>
      <dgm:spPr/>
    </dgm:pt>
    <dgm:pt modelId="{762C8F93-7958-405A-8776-940DC5AD49DF}" type="pres">
      <dgm:prSet presAssocID="{DA4E320F-033B-4D8B-A801-CAC435ADCE36}" presName="sibTrans" presStyleLbl="sibTrans2D1" presStyleIdx="0" presStyleCnt="0"/>
      <dgm:spPr/>
    </dgm:pt>
    <dgm:pt modelId="{A304D974-51DC-4489-A210-AA10A071AE61}" type="pres">
      <dgm:prSet presAssocID="{BA28C6BB-AE3C-4232-9A80-D77D5EBECEC9}" presName="compNode" presStyleCnt="0"/>
      <dgm:spPr/>
    </dgm:pt>
    <dgm:pt modelId="{767DE5C1-24AC-409C-91D9-3C141FC7B01E}" type="pres">
      <dgm:prSet presAssocID="{BA28C6BB-AE3C-4232-9A80-D77D5EBECEC9}" presName="iconBgRect" presStyleLbl="bgShp" presStyleIdx="3" presStyleCnt="4"/>
      <dgm:spPr>
        <a:solidFill>
          <a:schemeClr val="accent3"/>
        </a:solidFill>
      </dgm:spPr>
    </dgm:pt>
    <dgm:pt modelId="{B329DCB7-AEAC-449F-A820-E7D6C290C2B0}" type="pres">
      <dgm:prSet presAssocID="{BA28C6BB-AE3C-4232-9A80-D77D5EBECEC9}" presName="iconRect" presStyleLbl="node1" presStyleIdx="3" presStyleCnt="4"/>
      <dgm:spPr>
        <a:blipFill>
          <a:blip xmlns:r="http://schemas.openxmlformats.org/officeDocument/2006/relationships" r:embed="rId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loqueio"/>
        </a:ext>
      </dgm:extLst>
    </dgm:pt>
    <dgm:pt modelId="{21D57AE4-A466-4E29-BA2A-6EB74B795184}" type="pres">
      <dgm:prSet presAssocID="{BA28C6BB-AE3C-4232-9A80-D77D5EBECEC9}" presName="spaceRect" presStyleCnt="0"/>
      <dgm:spPr/>
    </dgm:pt>
    <dgm:pt modelId="{7D846D04-0BD6-4DFD-89E4-C6DF279DAA10}" type="pres">
      <dgm:prSet presAssocID="{BA28C6BB-AE3C-4232-9A80-D77D5EBECEC9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DDE6561A-7DD7-4539-B630-C70815BE2175}" type="presOf" srcId="{DA4E320F-033B-4D8B-A801-CAC435ADCE36}" destId="{762C8F93-7958-405A-8776-940DC5AD49DF}" srcOrd="0" destOrd="0" presId="urn:microsoft.com/office/officeart/2018/2/layout/IconCircleList"/>
    <dgm:cxn modelId="{9B9F911D-DEC3-4E48-9F8C-9E3DF02D97DE}" type="presOf" srcId="{14DBBE11-B14F-44B7-9908-0299A961F0D1}" destId="{86A9FBDD-21B1-4B45-B0DB-79003C871AC5}" srcOrd="0" destOrd="0" presId="urn:microsoft.com/office/officeart/2018/2/layout/IconCircleList"/>
    <dgm:cxn modelId="{8FEF3A2A-1DC0-4F6A-9B19-2DF183D5696B}" type="presOf" srcId="{64651C1E-6DC6-4625-ADFA-4D55F2FCA6DF}" destId="{130E0041-3A3A-4281-91A2-600A815594DE}" srcOrd="0" destOrd="0" presId="urn:microsoft.com/office/officeart/2018/2/layout/IconCircleList"/>
    <dgm:cxn modelId="{0641D46C-B2D6-42EC-A6A2-4E45246F4CF7}" srcId="{14DBBE11-B14F-44B7-9908-0299A961F0D1}" destId="{64651C1E-6DC6-4625-ADFA-4D55F2FCA6DF}" srcOrd="1" destOrd="0" parTransId="{BB135F53-AB3A-4069-ABC0-35F3AC1A6934}" sibTransId="{FB59FA60-EF78-4ED5-982E-5C3145A68996}"/>
    <dgm:cxn modelId="{A4D7C358-7CD0-4E45-9252-DA8A2B61DB3C}" srcId="{14DBBE11-B14F-44B7-9908-0299A961F0D1}" destId="{BA28C6BB-AE3C-4232-9A80-D77D5EBECEC9}" srcOrd="3" destOrd="0" parTransId="{E268666C-5038-4F78-A037-BFAE4A854C20}" sibTransId="{75F70BAF-18B1-4E5C-BBA4-529385B9654B}"/>
    <dgm:cxn modelId="{2CE9577C-48B1-434F-8592-9ACDA8624676}" type="presOf" srcId="{6250F0A9-2372-4F8D-9410-4042D78D7B3B}" destId="{7E9C9088-054A-4F01-A92B-AF83507E9EEA}" srcOrd="0" destOrd="0" presId="urn:microsoft.com/office/officeart/2018/2/layout/IconCircleList"/>
    <dgm:cxn modelId="{74549C96-3C36-41D1-8AA3-B798060B477B}" srcId="{14DBBE11-B14F-44B7-9908-0299A961F0D1}" destId="{6250F0A9-2372-4F8D-9410-4042D78D7B3B}" srcOrd="2" destOrd="0" parTransId="{81A2E8B9-BA8F-4FB4-B12D-D3E2FA19A006}" sibTransId="{DA4E320F-033B-4D8B-A801-CAC435ADCE36}"/>
    <dgm:cxn modelId="{554694AA-F1AE-41AD-AA3B-7D45F02C26B8}" type="presOf" srcId="{5F548390-B08E-477E-98F9-20A7F98A1EDC}" destId="{EDD6E09B-883B-4EC1-A66C-05B2810DC354}" srcOrd="0" destOrd="0" presId="urn:microsoft.com/office/officeart/2018/2/layout/IconCircleList"/>
    <dgm:cxn modelId="{228496B3-6031-40D8-9268-674260928DE7}" type="presOf" srcId="{BA28C6BB-AE3C-4232-9A80-D77D5EBECEC9}" destId="{7D846D04-0BD6-4DFD-89E4-C6DF279DAA10}" srcOrd="0" destOrd="0" presId="urn:microsoft.com/office/officeart/2018/2/layout/IconCircleList"/>
    <dgm:cxn modelId="{DAB383C0-112A-4985-96DC-2680493789CB}" type="presOf" srcId="{9D496486-B9CD-4377-8349-932AE2AB1954}" destId="{5CBCB975-DCB8-473D-AC5E-A53A5BA30892}" srcOrd="0" destOrd="0" presId="urn:microsoft.com/office/officeart/2018/2/layout/IconCircleList"/>
    <dgm:cxn modelId="{3A4041D0-8A5D-434D-86FC-20B562590036}" srcId="{14DBBE11-B14F-44B7-9908-0299A961F0D1}" destId="{5F548390-B08E-477E-98F9-20A7F98A1EDC}" srcOrd="0" destOrd="0" parTransId="{58D8D5BA-9EAE-4575-ABEA-9FB7E2B157BB}" sibTransId="{9D496486-B9CD-4377-8349-932AE2AB1954}"/>
    <dgm:cxn modelId="{A35F40DB-508B-4445-ABC9-1CCA92E7B6F5}" type="presOf" srcId="{FB59FA60-EF78-4ED5-982E-5C3145A68996}" destId="{EFC59CEA-6F3E-41CC-897B-8C8EFFD84572}" srcOrd="0" destOrd="0" presId="urn:microsoft.com/office/officeart/2018/2/layout/IconCircleList"/>
    <dgm:cxn modelId="{14D7E724-93C5-4425-830D-C5AB17BF1318}" type="presParOf" srcId="{86A9FBDD-21B1-4B45-B0DB-79003C871AC5}" destId="{1931CDDC-1198-4AA2-B8F3-4F0746E57874}" srcOrd="0" destOrd="0" presId="urn:microsoft.com/office/officeart/2018/2/layout/IconCircleList"/>
    <dgm:cxn modelId="{49EC3F0F-A29C-4F30-BCB4-BDEE31FE5896}" type="presParOf" srcId="{1931CDDC-1198-4AA2-B8F3-4F0746E57874}" destId="{ECABDA0B-D202-477D-8513-4AAECA20B002}" srcOrd="0" destOrd="0" presId="urn:microsoft.com/office/officeart/2018/2/layout/IconCircleList"/>
    <dgm:cxn modelId="{446D0E00-6668-48A2-B836-644F0A49983D}" type="presParOf" srcId="{ECABDA0B-D202-477D-8513-4AAECA20B002}" destId="{A90CA89E-6E29-4BE5-9648-52966C4304E8}" srcOrd="0" destOrd="0" presId="urn:microsoft.com/office/officeart/2018/2/layout/IconCircleList"/>
    <dgm:cxn modelId="{5B9B812F-B6DA-48E8-8BE5-339367EEAA8C}" type="presParOf" srcId="{ECABDA0B-D202-477D-8513-4AAECA20B002}" destId="{451104D5-3CCC-40DC-B0EF-37F030800E51}" srcOrd="1" destOrd="0" presId="urn:microsoft.com/office/officeart/2018/2/layout/IconCircleList"/>
    <dgm:cxn modelId="{C4A3A818-2149-4B7D-96F4-013485CA95A5}" type="presParOf" srcId="{ECABDA0B-D202-477D-8513-4AAECA20B002}" destId="{F3D43DF1-ABF8-48EB-A296-714E4A389909}" srcOrd="2" destOrd="0" presId="urn:microsoft.com/office/officeart/2018/2/layout/IconCircleList"/>
    <dgm:cxn modelId="{3309DBCD-FE3F-40F5-BE19-48C9BABC905A}" type="presParOf" srcId="{ECABDA0B-D202-477D-8513-4AAECA20B002}" destId="{EDD6E09B-883B-4EC1-A66C-05B2810DC354}" srcOrd="3" destOrd="0" presId="urn:microsoft.com/office/officeart/2018/2/layout/IconCircleList"/>
    <dgm:cxn modelId="{1D5820F2-5CB3-442A-A9ED-FA0E4E390585}" type="presParOf" srcId="{1931CDDC-1198-4AA2-B8F3-4F0746E57874}" destId="{5CBCB975-DCB8-473D-AC5E-A53A5BA30892}" srcOrd="1" destOrd="0" presId="urn:microsoft.com/office/officeart/2018/2/layout/IconCircleList"/>
    <dgm:cxn modelId="{C56B3DB3-E08D-4A5C-9585-143AF1A44446}" type="presParOf" srcId="{1931CDDC-1198-4AA2-B8F3-4F0746E57874}" destId="{FA4B9064-6CCC-4B2D-8324-E2DC1E56543A}" srcOrd="2" destOrd="0" presId="urn:microsoft.com/office/officeart/2018/2/layout/IconCircleList"/>
    <dgm:cxn modelId="{199FAC83-6C4C-4D7F-9ECB-BB2D51F4DAED}" type="presParOf" srcId="{FA4B9064-6CCC-4B2D-8324-E2DC1E56543A}" destId="{48F1B2A6-6A57-49CC-871E-F168E12C9490}" srcOrd="0" destOrd="0" presId="urn:microsoft.com/office/officeart/2018/2/layout/IconCircleList"/>
    <dgm:cxn modelId="{56024A14-44AA-4B8F-9922-B82A6A4355FA}" type="presParOf" srcId="{FA4B9064-6CCC-4B2D-8324-E2DC1E56543A}" destId="{534DC37D-EC1C-49B6-BC5A-2A2D379FE34F}" srcOrd="1" destOrd="0" presId="urn:microsoft.com/office/officeart/2018/2/layout/IconCircleList"/>
    <dgm:cxn modelId="{8B2BD5FC-D111-4CA7-993C-3A2C958AC587}" type="presParOf" srcId="{FA4B9064-6CCC-4B2D-8324-E2DC1E56543A}" destId="{EBB5AEBC-DE0A-4BC9-9720-5DB8FA714C17}" srcOrd="2" destOrd="0" presId="urn:microsoft.com/office/officeart/2018/2/layout/IconCircleList"/>
    <dgm:cxn modelId="{D4BD058F-F456-48FE-8538-B145EF886196}" type="presParOf" srcId="{FA4B9064-6CCC-4B2D-8324-E2DC1E56543A}" destId="{130E0041-3A3A-4281-91A2-600A815594DE}" srcOrd="3" destOrd="0" presId="urn:microsoft.com/office/officeart/2018/2/layout/IconCircleList"/>
    <dgm:cxn modelId="{094E273C-C437-4E2B-A4B6-BE536FB24EB9}" type="presParOf" srcId="{1931CDDC-1198-4AA2-B8F3-4F0746E57874}" destId="{EFC59CEA-6F3E-41CC-897B-8C8EFFD84572}" srcOrd="3" destOrd="0" presId="urn:microsoft.com/office/officeart/2018/2/layout/IconCircleList"/>
    <dgm:cxn modelId="{732FD198-8919-4C54-8029-DCA26704BDCA}" type="presParOf" srcId="{1931CDDC-1198-4AA2-B8F3-4F0746E57874}" destId="{1ACA9753-FBF7-4973-9FA6-B162638D6D7A}" srcOrd="4" destOrd="0" presId="urn:microsoft.com/office/officeart/2018/2/layout/IconCircleList"/>
    <dgm:cxn modelId="{D6ED77F4-E7A9-4763-B484-C8DCDDBC8733}" type="presParOf" srcId="{1ACA9753-FBF7-4973-9FA6-B162638D6D7A}" destId="{A6B4AC1F-C692-4527-9ABC-562712DA644A}" srcOrd="0" destOrd="0" presId="urn:microsoft.com/office/officeart/2018/2/layout/IconCircleList"/>
    <dgm:cxn modelId="{97D058D9-21BF-42F4-8805-4C1A53D59EFF}" type="presParOf" srcId="{1ACA9753-FBF7-4973-9FA6-B162638D6D7A}" destId="{D2417D08-755C-4EA0-B02E-4AEABE8005EC}" srcOrd="1" destOrd="0" presId="urn:microsoft.com/office/officeart/2018/2/layout/IconCircleList"/>
    <dgm:cxn modelId="{CFC15F07-34F6-49FE-BE53-CE2D99BE542B}" type="presParOf" srcId="{1ACA9753-FBF7-4973-9FA6-B162638D6D7A}" destId="{5326D648-FDDE-475E-8A10-1E82ED3EDD4E}" srcOrd="2" destOrd="0" presId="urn:microsoft.com/office/officeart/2018/2/layout/IconCircleList"/>
    <dgm:cxn modelId="{ED174969-092C-49F4-B016-8CA0426C9D80}" type="presParOf" srcId="{1ACA9753-FBF7-4973-9FA6-B162638D6D7A}" destId="{7E9C9088-054A-4F01-A92B-AF83507E9EEA}" srcOrd="3" destOrd="0" presId="urn:microsoft.com/office/officeart/2018/2/layout/IconCircleList"/>
    <dgm:cxn modelId="{D46F5AC2-CD64-4E68-8174-88A256DB80A3}" type="presParOf" srcId="{1931CDDC-1198-4AA2-B8F3-4F0746E57874}" destId="{762C8F93-7958-405A-8776-940DC5AD49DF}" srcOrd="5" destOrd="0" presId="urn:microsoft.com/office/officeart/2018/2/layout/IconCircleList"/>
    <dgm:cxn modelId="{91EAF2BB-7F9B-4572-AAC8-F0CFBCA80C81}" type="presParOf" srcId="{1931CDDC-1198-4AA2-B8F3-4F0746E57874}" destId="{A304D974-51DC-4489-A210-AA10A071AE61}" srcOrd="6" destOrd="0" presId="urn:microsoft.com/office/officeart/2018/2/layout/IconCircleList"/>
    <dgm:cxn modelId="{1F6CE9BA-3F6F-4215-8AFD-A3ED9167C311}" type="presParOf" srcId="{A304D974-51DC-4489-A210-AA10A071AE61}" destId="{767DE5C1-24AC-409C-91D9-3C141FC7B01E}" srcOrd="0" destOrd="0" presId="urn:microsoft.com/office/officeart/2018/2/layout/IconCircleList"/>
    <dgm:cxn modelId="{60A3C9D3-96A7-41B8-BE19-6DC3F2F08607}" type="presParOf" srcId="{A304D974-51DC-4489-A210-AA10A071AE61}" destId="{B329DCB7-AEAC-449F-A820-E7D6C290C2B0}" srcOrd="1" destOrd="0" presId="urn:microsoft.com/office/officeart/2018/2/layout/IconCircleList"/>
    <dgm:cxn modelId="{6FFF6FE2-E456-47C6-BB0C-3846FE50EA04}" type="presParOf" srcId="{A304D974-51DC-4489-A210-AA10A071AE61}" destId="{21D57AE4-A466-4E29-BA2A-6EB74B795184}" srcOrd="2" destOrd="0" presId="urn:microsoft.com/office/officeart/2018/2/layout/IconCircleList"/>
    <dgm:cxn modelId="{3B094D68-CC2A-47A5-8997-DBBB8039A0FC}" type="presParOf" srcId="{A304D974-51DC-4489-A210-AA10A071AE61}" destId="{7D846D04-0BD6-4DFD-89E4-C6DF279DAA10}" srcOrd="3" destOrd="0" presId="urn:microsoft.com/office/officeart/2018/2/layout/IconCircleList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0.xml><?xml version="1.0" encoding="utf-8"?>
<dgm:dataModel xmlns:dgm="http://schemas.openxmlformats.org/drawingml/2006/diagram" xmlns:a="http://schemas.openxmlformats.org/drawingml/2006/main">
  <dgm:ptLst>
    <dgm:pt modelId="{F4E0982A-99AC-4056-B200-4D092E30CE15}" type="doc">
      <dgm:prSet loTypeId="urn:microsoft.com/office/officeart/2018/2/layout/IconCircle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1BBA66F-B2E9-4D4D-AACD-AC273ADE9FCA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pt-BR" sz="1800">
              <a:solidFill>
                <a:schemeClr val="bg2">
                  <a:lumMod val="25000"/>
                </a:schemeClr>
              </a:solidFill>
            </a:rPr>
            <a:t>Criptografia assimétrica é lenta; para autenticidade e integridade, funções hash criptográficas são usadas.</a:t>
          </a:r>
          <a:endParaRPr lang="en-US" sz="1800">
            <a:solidFill>
              <a:schemeClr val="bg2">
                <a:lumMod val="25000"/>
              </a:schemeClr>
            </a:solidFill>
          </a:endParaRPr>
        </a:p>
      </dgm:t>
    </dgm:pt>
    <dgm:pt modelId="{0E06E5C6-F302-4EA0-86C6-04433952F8EC}" type="parTrans" cxnId="{CA567C0E-25A4-472D-BE64-E498F5CFBAC5}">
      <dgm:prSet/>
      <dgm:spPr/>
      <dgm:t>
        <a:bodyPr/>
        <a:lstStyle/>
        <a:p>
          <a:endParaRPr lang="en-US" sz="1800">
            <a:solidFill>
              <a:schemeClr val="bg2">
                <a:lumMod val="25000"/>
              </a:schemeClr>
            </a:solidFill>
          </a:endParaRPr>
        </a:p>
      </dgm:t>
    </dgm:pt>
    <dgm:pt modelId="{3310C4A1-AE45-4512-8FE8-4E7192A3A03D}" type="sibTrans" cxnId="{CA567C0E-25A4-472D-BE64-E498F5CFBAC5}">
      <dgm:prSet/>
      <dgm:spPr/>
      <dgm:t>
        <a:bodyPr/>
        <a:lstStyle/>
        <a:p>
          <a:pPr>
            <a:lnSpc>
              <a:spcPct val="100000"/>
            </a:lnSpc>
          </a:pPr>
          <a:endParaRPr lang="en-US" sz="1800">
            <a:solidFill>
              <a:schemeClr val="bg2">
                <a:lumMod val="25000"/>
              </a:schemeClr>
            </a:solidFill>
          </a:endParaRPr>
        </a:p>
      </dgm:t>
    </dgm:pt>
    <dgm:pt modelId="{5209EA81-7593-44CA-8FB2-66AE8C64772C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pt-BR" sz="1800" dirty="0">
              <a:solidFill>
                <a:schemeClr val="bg2">
                  <a:lumMod val="25000"/>
                </a:schemeClr>
              </a:solidFill>
            </a:rPr>
            <a:t>Funções </a:t>
          </a:r>
          <a:r>
            <a:rPr lang="pt-BR" sz="1800" dirty="0" err="1">
              <a:solidFill>
                <a:schemeClr val="bg2">
                  <a:lumMod val="25000"/>
                </a:schemeClr>
              </a:solidFill>
            </a:rPr>
            <a:t>hash</a:t>
          </a:r>
          <a:r>
            <a:rPr lang="pt-BR" sz="1800" dirty="0">
              <a:solidFill>
                <a:schemeClr val="bg2">
                  <a:lumMod val="25000"/>
                </a:schemeClr>
              </a:solidFill>
            </a:rPr>
            <a:t> geram um </a:t>
          </a:r>
          <a:r>
            <a:rPr lang="pt-BR" sz="1800" dirty="0" err="1">
              <a:solidFill>
                <a:schemeClr val="bg2">
                  <a:lumMod val="25000"/>
                </a:schemeClr>
              </a:solidFill>
            </a:rPr>
            <a:t>hash</a:t>
          </a:r>
          <a:r>
            <a:rPr lang="pt-BR" sz="1800" dirty="0">
              <a:solidFill>
                <a:schemeClr val="bg2">
                  <a:lumMod val="25000"/>
                </a:schemeClr>
              </a:solidFill>
            </a:rPr>
            <a:t> fixo a partir da mensagem e são rápidas.</a:t>
          </a:r>
          <a:endParaRPr lang="en-US" sz="1800" dirty="0">
            <a:solidFill>
              <a:schemeClr val="bg2">
                <a:lumMod val="25000"/>
              </a:schemeClr>
            </a:solidFill>
          </a:endParaRPr>
        </a:p>
      </dgm:t>
    </dgm:pt>
    <dgm:pt modelId="{6E8B8C42-196A-48C1-8B23-751652FADECB}" type="parTrans" cxnId="{A113BBD9-20B7-488A-99FF-2577B867614E}">
      <dgm:prSet/>
      <dgm:spPr/>
      <dgm:t>
        <a:bodyPr/>
        <a:lstStyle/>
        <a:p>
          <a:endParaRPr lang="en-US" sz="1800">
            <a:solidFill>
              <a:schemeClr val="bg2">
                <a:lumMod val="25000"/>
              </a:schemeClr>
            </a:solidFill>
          </a:endParaRPr>
        </a:p>
      </dgm:t>
    </dgm:pt>
    <dgm:pt modelId="{BA178117-967F-4947-8826-E6B058A20B24}" type="sibTrans" cxnId="{A113BBD9-20B7-488A-99FF-2577B867614E}">
      <dgm:prSet/>
      <dgm:spPr/>
      <dgm:t>
        <a:bodyPr/>
        <a:lstStyle/>
        <a:p>
          <a:pPr>
            <a:lnSpc>
              <a:spcPct val="100000"/>
            </a:lnSpc>
          </a:pPr>
          <a:endParaRPr lang="en-US" sz="1800">
            <a:solidFill>
              <a:schemeClr val="bg2">
                <a:lumMod val="25000"/>
              </a:schemeClr>
            </a:solidFill>
          </a:endParaRPr>
        </a:p>
      </dgm:t>
    </dgm:pt>
    <dgm:pt modelId="{61BFA3FC-512A-4B00-88BE-DC832D75DF72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pt-BR" sz="1800">
              <a:solidFill>
                <a:schemeClr val="bg2">
                  <a:lumMod val="25000"/>
                </a:schemeClr>
              </a:solidFill>
            </a:rPr>
            <a:t>São unidirecionais, impossibilitando reverter o cálculo para obter a mensagem original.</a:t>
          </a:r>
          <a:endParaRPr lang="en-US" sz="1800">
            <a:solidFill>
              <a:schemeClr val="bg2">
                <a:lumMod val="25000"/>
              </a:schemeClr>
            </a:solidFill>
          </a:endParaRPr>
        </a:p>
      </dgm:t>
    </dgm:pt>
    <dgm:pt modelId="{526968DD-AAC2-4A6A-8491-92183FA7E82F}" type="parTrans" cxnId="{79D1A04F-E837-47F5-A50A-D2ADA9A9D087}">
      <dgm:prSet/>
      <dgm:spPr/>
      <dgm:t>
        <a:bodyPr/>
        <a:lstStyle/>
        <a:p>
          <a:endParaRPr lang="en-US" sz="1800">
            <a:solidFill>
              <a:schemeClr val="bg2">
                <a:lumMod val="25000"/>
              </a:schemeClr>
            </a:solidFill>
          </a:endParaRPr>
        </a:p>
      </dgm:t>
    </dgm:pt>
    <dgm:pt modelId="{5E004AB6-F854-4DB2-944D-D329CDA754ED}" type="sibTrans" cxnId="{79D1A04F-E837-47F5-A50A-D2ADA9A9D087}">
      <dgm:prSet/>
      <dgm:spPr/>
      <dgm:t>
        <a:bodyPr/>
        <a:lstStyle/>
        <a:p>
          <a:pPr>
            <a:lnSpc>
              <a:spcPct val="100000"/>
            </a:lnSpc>
          </a:pPr>
          <a:endParaRPr lang="en-US" sz="1800">
            <a:solidFill>
              <a:schemeClr val="bg2">
                <a:lumMod val="25000"/>
              </a:schemeClr>
            </a:solidFill>
          </a:endParaRPr>
        </a:p>
      </dgm:t>
    </dgm:pt>
    <dgm:pt modelId="{54F24427-74CF-4A43-BDB4-80B6EFAD5A91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pt-BR" sz="1800">
              <a:solidFill>
                <a:schemeClr val="bg2">
                  <a:lumMod val="25000"/>
                </a:schemeClr>
              </a:solidFill>
            </a:rPr>
            <a:t>A probabilidade de alterar a mensagem e obter o mesmo hash é extremamente baixa devido ao "efeito cascata".</a:t>
          </a:r>
          <a:endParaRPr lang="en-US" sz="1800">
            <a:solidFill>
              <a:schemeClr val="bg2">
                <a:lumMod val="25000"/>
              </a:schemeClr>
            </a:solidFill>
          </a:endParaRPr>
        </a:p>
      </dgm:t>
    </dgm:pt>
    <dgm:pt modelId="{45B7B4A7-64D2-4AFB-9419-305AA0E17ACB}" type="parTrans" cxnId="{F8963E1B-BA5C-4907-8B98-76072291497D}">
      <dgm:prSet/>
      <dgm:spPr/>
      <dgm:t>
        <a:bodyPr/>
        <a:lstStyle/>
        <a:p>
          <a:endParaRPr lang="en-US" sz="1800">
            <a:solidFill>
              <a:schemeClr val="bg2">
                <a:lumMod val="25000"/>
              </a:schemeClr>
            </a:solidFill>
          </a:endParaRPr>
        </a:p>
      </dgm:t>
    </dgm:pt>
    <dgm:pt modelId="{795F23D1-70A4-4327-9920-95CF695033BA}" type="sibTrans" cxnId="{F8963E1B-BA5C-4907-8B98-76072291497D}">
      <dgm:prSet/>
      <dgm:spPr/>
      <dgm:t>
        <a:bodyPr/>
        <a:lstStyle/>
        <a:p>
          <a:endParaRPr lang="en-US" sz="1800">
            <a:solidFill>
              <a:schemeClr val="bg2">
                <a:lumMod val="25000"/>
              </a:schemeClr>
            </a:solidFill>
          </a:endParaRPr>
        </a:p>
      </dgm:t>
    </dgm:pt>
    <dgm:pt modelId="{CF68F1BA-DCAA-47EB-A9B3-A2657E755FEC}" type="pres">
      <dgm:prSet presAssocID="{F4E0982A-99AC-4056-B200-4D092E30CE15}" presName="root" presStyleCnt="0">
        <dgm:presLayoutVars>
          <dgm:dir/>
          <dgm:resizeHandles val="exact"/>
        </dgm:presLayoutVars>
      </dgm:prSet>
      <dgm:spPr/>
    </dgm:pt>
    <dgm:pt modelId="{EB159F3D-F9A6-4D28-8461-86BD0D042472}" type="pres">
      <dgm:prSet presAssocID="{F4E0982A-99AC-4056-B200-4D092E30CE15}" presName="container" presStyleCnt="0">
        <dgm:presLayoutVars>
          <dgm:dir/>
          <dgm:resizeHandles val="exact"/>
        </dgm:presLayoutVars>
      </dgm:prSet>
      <dgm:spPr/>
    </dgm:pt>
    <dgm:pt modelId="{D99B260D-62E8-4DAB-AD0D-7DA3641952D7}" type="pres">
      <dgm:prSet presAssocID="{F1BBA66F-B2E9-4D4D-AACD-AC273ADE9FCA}" presName="compNode" presStyleCnt="0"/>
      <dgm:spPr/>
    </dgm:pt>
    <dgm:pt modelId="{D8386387-47C6-4E35-B42C-D39441A03AB9}" type="pres">
      <dgm:prSet presAssocID="{F1BBA66F-B2E9-4D4D-AACD-AC273ADE9FCA}" presName="iconBgRect" presStyleLbl="bgShp" presStyleIdx="0" presStyleCnt="4"/>
      <dgm:spPr>
        <a:solidFill>
          <a:schemeClr val="accent3"/>
        </a:solidFill>
      </dgm:spPr>
    </dgm:pt>
    <dgm:pt modelId="{6259DFF5-20C4-4FA5-8111-8584965D1A88}" type="pres">
      <dgm:prSet presAssocID="{F1BBA66F-B2E9-4D4D-AACD-AC273ADE9FCA}" presName="iconRect" presStyleLbl="node1" presStyleIdx="0" presStyleCnt="4"/>
      <dgm:spPr>
        <a:blipFill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ave"/>
        </a:ext>
      </dgm:extLst>
    </dgm:pt>
    <dgm:pt modelId="{F2909952-1A6D-47CD-B769-3BD850F71ACB}" type="pres">
      <dgm:prSet presAssocID="{F1BBA66F-B2E9-4D4D-AACD-AC273ADE9FCA}" presName="spaceRect" presStyleCnt="0"/>
      <dgm:spPr/>
    </dgm:pt>
    <dgm:pt modelId="{EE3BBCD0-15AC-4285-BF06-83F68B603F6D}" type="pres">
      <dgm:prSet presAssocID="{F1BBA66F-B2E9-4D4D-AACD-AC273ADE9FCA}" presName="textRect" presStyleLbl="revTx" presStyleIdx="0" presStyleCnt="4">
        <dgm:presLayoutVars>
          <dgm:chMax val="1"/>
          <dgm:chPref val="1"/>
        </dgm:presLayoutVars>
      </dgm:prSet>
      <dgm:spPr/>
    </dgm:pt>
    <dgm:pt modelId="{B1C6D9B9-E4A4-4EF9-83FC-3076265A0789}" type="pres">
      <dgm:prSet presAssocID="{3310C4A1-AE45-4512-8FE8-4E7192A3A03D}" presName="sibTrans" presStyleLbl="sibTrans2D1" presStyleIdx="0" presStyleCnt="0"/>
      <dgm:spPr/>
    </dgm:pt>
    <dgm:pt modelId="{3D19CF3F-51DB-45A3-88B0-4D3A25F773A6}" type="pres">
      <dgm:prSet presAssocID="{5209EA81-7593-44CA-8FB2-66AE8C64772C}" presName="compNode" presStyleCnt="0"/>
      <dgm:spPr/>
    </dgm:pt>
    <dgm:pt modelId="{DF196829-CA16-4DB0-8E25-6354BB31089A}" type="pres">
      <dgm:prSet presAssocID="{5209EA81-7593-44CA-8FB2-66AE8C64772C}" presName="iconBgRect" presStyleLbl="bgShp" presStyleIdx="1" presStyleCnt="4"/>
      <dgm:spPr>
        <a:solidFill>
          <a:schemeClr val="accent3"/>
        </a:solidFill>
      </dgm:spPr>
    </dgm:pt>
    <dgm:pt modelId="{9977309D-1EFC-4C45-A9FB-F8646CF31596}" type="pres">
      <dgm:prSet presAssocID="{5209EA81-7593-44CA-8FB2-66AE8C64772C}" presName="iconRect" presStyleLbl="node1" presStyleIdx="1" presStyleCnt="4"/>
      <dgm:spPr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ocumento"/>
        </a:ext>
      </dgm:extLst>
    </dgm:pt>
    <dgm:pt modelId="{445F7E74-E5E7-4A65-977C-DB8C2D3E399C}" type="pres">
      <dgm:prSet presAssocID="{5209EA81-7593-44CA-8FB2-66AE8C64772C}" presName="spaceRect" presStyleCnt="0"/>
      <dgm:spPr/>
    </dgm:pt>
    <dgm:pt modelId="{B4FD4C70-3D9A-4689-BACC-21029D768E63}" type="pres">
      <dgm:prSet presAssocID="{5209EA81-7593-44CA-8FB2-66AE8C64772C}" presName="textRect" presStyleLbl="revTx" presStyleIdx="1" presStyleCnt="4">
        <dgm:presLayoutVars>
          <dgm:chMax val="1"/>
          <dgm:chPref val="1"/>
        </dgm:presLayoutVars>
      </dgm:prSet>
      <dgm:spPr/>
    </dgm:pt>
    <dgm:pt modelId="{1ED02A87-DC94-4F1C-B1BD-796B8850BD48}" type="pres">
      <dgm:prSet presAssocID="{BA178117-967F-4947-8826-E6B058A20B24}" presName="sibTrans" presStyleLbl="sibTrans2D1" presStyleIdx="0" presStyleCnt="0"/>
      <dgm:spPr/>
    </dgm:pt>
    <dgm:pt modelId="{E19810BF-41D5-4A9E-B469-3D4103A75D40}" type="pres">
      <dgm:prSet presAssocID="{61BFA3FC-512A-4B00-88BE-DC832D75DF72}" presName="compNode" presStyleCnt="0"/>
      <dgm:spPr/>
    </dgm:pt>
    <dgm:pt modelId="{97E60209-35DA-4793-B73A-EB6292A5EFCD}" type="pres">
      <dgm:prSet presAssocID="{61BFA3FC-512A-4B00-88BE-DC832D75DF72}" presName="iconBgRect" presStyleLbl="bgShp" presStyleIdx="2" presStyleCnt="4"/>
      <dgm:spPr>
        <a:solidFill>
          <a:schemeClr val="accent3"/>
        </a:solidFill>
      </dgm:spPr>
    </dgm:pt>
    <dgm:pt modelId="{6F8E1E00-E7A1-4618-98BF-4B10AA856645}" type="pres">
      <dgm:prSet presAssocID="{61BFA3FC-512A-4B00-88BE-DC832D75DF72}" presName="iconRect" presStyleLbl="node1" presStyleIdx="2" presStyleCnt="4"/>
      <dgm:spPr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temática"/>
        </a:ext>
      </dgm:extLst>
    </dgm:pt>
    <dgm:pt modelId="{CA37A70C-59F1-427C-805F-66C6B24FD0B6}" type="pres">
      <dgm:prSet presAssocID="{61BFA3FC-512A-4B00-88BE-DC832D75DF72}" presName="spaceRect" presStyleCnt="0"/>
      <dgm:spPr/>
    </dgm:pt>
    <dgm:pt modelId="{7741F1A6-DB9D-4945-B658-748450F9C0C7}" type="pres">
      <dgm:prSet presAssocID="{61BFA3FC-512A-4B00-88BE-DC832D75DF72}" presName="textRect" presStyleLbl="revTx" presStyleIdx="2" presStyleCnt="4">
        <dgm:presLayoutVars>
          <dgm:chMax val="1"/>
          <dgm:chPref val="1"/>
        </dgm:presLayoutVars>
      </dgm:prSet>
      <dgm:spPr/>
    </dgm:pt>
    <dgm:pt modelId="{E6E0FEE7-8A48-4B92-8E83-EF638320BF28}" type="pres">
      <dgm:prSet presAssocID="{5E004AB6-F854-4DB2-944D-D329CDA754ED}" presName="sibTrans" presStyleLbl="sibTrans2D1" presStyleIdx="0" presStyleCnt="0"/>
      <dgm:spPr/>
    </dgm:pt>
    <dgm:pt modelId="{DB5EF46A-F1DA-40CC-BD43-6DBEBC9DDE0D}" type="pres">
      <dgm:prSet presAssocID="{54F24427-74CF-4A43-BDB4-80B6EFAD5A91}" presName="compNode" presStyleCnt="0"/>
      <dgm:spPr/>
    </dgm:pt>
    <dgm:pt modelId="{4FA371C3-DD49-474F-93A8-35143E89A55E}" type="pres">
      <dgm:prSet presAssocID="{54F24427-74CF-4A43-BDB4-80B6EFAD5A91}" presName="iconBgRect" presStyleLbl="bgShp" presStyleIdx="3" presStyleCnt="4"/>
      <dgm:spPr>
        <a:solidFill>
          <a:schemeClr val="accent3"/>
        </a:solidFill>
      </dgm:spPr>
    </dgm:pt>
    <dgm:pt modelId="{D874A6FF-FB6B-497F-8A44-1CFB1D50EFC4}" type="pres">
      <dgm:prSet presAssocID="{54F24427-74CF-4A43-BDB4-80B6EFAD5A91}" presName="iconRect" presStyleLbl="node1" presStyleIdx="3" presStyleCnt="4"/>
      <dgm:spPr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aterfall scene"/>
        </a:ext>
      </dgm:extLst>
    </dgm:pt>
    <dgm:pt modelId="{FC02D59E-6DBD-44CF-AC78-E128A932A7C4}" type="pres">
      <dgm:prSet presAssocID="{54F24427-74CF-4A43-BDB4-80B6EFAD5A91}" presName="spaceRect" presStyleCnt="0"/>
      <dgm:spPr/>
    </dgm:pt>
    <dgm:pt modelId="{4D8B489E-8F7C-4927-BFB1-CAF9002BC72C}" type="pres">
      <dgm:prSet presAssocID="{54F24427-74CF-4A43-BDB4-80B6EFAD5A91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CA567C0E-25A4-472D-BE64-E498F5CFBAC5}" srcId="{F4E0982A-99AC-4056-B200-4D092E30CE15}" destId="{F1BBA66F-B2E9-4D4D-AACD-AC273ADE9FCA}" srcOrd="0" destOrd="0" parTransId="{0E06E5C6-F302-4EA0-86C6-04433952F8EC}" sibTransId="{3310C4A1-AE45-4512-8FE8-4E7192A3A03D}"/>
    <dgm:cxn modelId="{D94E6F14-7E93-4BB8-9796-3EE5843BF957}" type="presOf" srcId="{54F24427-74CF-4A43-BDB4-80B6EFAD5A91}" destId="{4D8B489E-8F7C-4927-BFB1-CAF9002BC72C}" srcOrd="0" destOrd="0" presId="urn:microsoft.com/office/officeart/2018/2/layout/IconCircleList"/>
    <dgm:cxn modelId="{37418918-6481-4157-8475-12DD0E7FDF14}" type="presOf" srcId="{F1BBA66F-B2E9-4D4D-AACD-AC273ADE9FCA}" destId="{EE3BBCD0-15AC-4285-BF06-83F68B603F6D}" srcOrd="0" destOrd="0" presId="urn:microsoft.com/office/officeart/2018/2/layout/IconCircleList"/>
    <dgm:cxn modelId="{F8963E1B-BA5C-4907-8B98-76072291497D}" srcId="{F4E0982A-99AC-4056-B200-4D092E30CE15}" destId="{54F24427-74CF-4A43-BDB4-80B6EFAD5A91}" srcOrd="3" destOrd="0" parTransId="{45B7B4A7-64D2-4AFB-9419-305AA0E17ACB}" sibTransId="{795F23D1-70A4-4327-9920-95CF695033BA}"/>
    <dgm:cxn modelId="{185C5C31-E111-4B16-AA92-D0B4DD6BDE62}" type="presOf" srcId="{5E004AB6-F854-4DB2-944D-D329CDA754ED}" destId="{E6E0FEE7-8A48-4B92-8E83-EF638320BF28}" srcOrd="0" destOrd="0" presId="urn:microsoft.com/office/officeart/2018/2/layout/IconCircleList"/>
    <dgm:cxn modelId="{5F49C336-87E6-41AD-BDEC-EEE1FE0CB659}" type="presOf" srcId="{61BFA3FC-512A-4B00-88BE-DC832D75DF72}" destId="{7741F1A6-DB9D-4945-B658-748450F9C0C7}" srcOrd="0" destOrd="0" presId="urn:microsoft.com/office/officeart/2018/2/layout/IconCircleList"/>
    <dgm:cxn modelId="{E326234A-B77F-4E84-A204-2621D2E7E4F5}" type="presOf" srcId="{5209EA81-7593-44CA-8FB2-66AE8C64772C}" destId="{B4FD4C70-3D9A-4689-BACC-21029D768E63}" srcOrd="0" destOrd="0" presId="urn:microsoft.com/office/officeart/2018/2/layout/IconCircleList"/>
    <dgm:cxn modelId="{5808BA4A-4FF6-4742-A940-0BA06ED54056}" type="presOf" srcId="{3310C4A1-AE45-4512-8FE8-4E7192A3A03D}" destId="{B1C6D9B9-E4A4-4EF9-83FC-3076265A0789}" srcOrd="0" destOrd="0" presId="urn:microsoft.com/office/officeart/2018/2/layout/IconCircleList"/>
    <dgm:cxn modelId="{79D1A04F-E837-47F5-A50A-D2ADA9A9D087}" srcId="{F4E0982A-99AC-4056-B200-4D092E30CE15}" destId="{61BFA3FC-512A-4B00-88BE-DC832D75DF72}" srcOrd="2" destOrd="0" parTransId="{526968DD-AAC2-4A6A-8491-92183FA7E82F}" sibTransId="{5E004AB6-F854-4DB2-944D-D329CDA754ED}"/>
    <dgm:cxn modelId="{D6CB1952-521F-4D61-84A3-6E922F079DC9}" type="presOf" srcId="{BA178117-967F-4947-8826-E6B058A20B24}" destId="{1ED02A87-DC94-4F1C-B1BD-796B8850BD48}" srcOrd="0" destOrd="0" presId="urn:microsoft.com/office/officeart/2018/2/layout/IconCircleList"/>
    <dgm:cxn modelId="{0AE9EEB7-A0AE-4F20-9994-442E16D16283}" type="presOf" srcId="{F4E0982A-99AC-4056-B200-4D092E30CE15}" destId="{CF68F1BA-DCAA-47EB-A9B3-A2657E755FEC}" srcOrd="0" destOrd="0" presId="urn:microsoft.com/office/officeart/2018/2/layout/IconCircleList"/>
    <dgm:cxn modelId="{A113BBD9-20B7-488A-99FF-2577B867614E}" srcId="{F4E0982A-99AC-4056-B200-4D092E30CE15}" destId="{5209EA81-7593-44CA-8FB2-66AE8C64772C}" srcOrd="1" destOrd="0" parTransId="{6E8B8C42-196A-48C1-8B23-751652FADECB}" sibTransId="{BA178117-967F-4947-8826-E6B058A20B24}"/>
    <dgm:cxn modelId="{21512383-427F-46B4-831E-F5C9E33A17FC}" type="presParOf" srcId="{CF68F1BA-DCAA-47EB-A9B3-A2657E755FEC}" destId="{EB159F3D-F9A6-4D28-8461-86BD0D042472}" srcOrd="0" destOrd="0" presId="urn:microsoft.com/office/officeart/2018/2/layout/IconCircleList"/>
    <dgm:cxn modelId="{A3031626-5AFE-42DC-82A4-999D630AE809}" type="presParOf" srcId="{EB159F3D-F9A6-4D28-8461-86BD0D042472}" destId="{D99B260D-62E8-4DAB-AD0D-7DA3641952D7}" srcOrd="0" destOrd="0" presId="urn:microsoft.com/office/officeart/2018/2/layout/IconCircleList"/>
    <dgm:cxn modelId="{B353E7D6-8345-4DEB-A93E-880C53F9665E}" type="presParOf" srcId="{D99B260D-62E8-4DAB-AD0D-7DA3641952D7}" destId="{D8386387-47C6-4E35-B42C-D39441A03AB9}" srcOrd="0" destOrd="0" presId="urn:microsoft.com/office/officeart/2018/2/layout/IconCircleList"/>
    <dgm:cxn modelId="{C4585AD6-109D-46DE-BAB6-8B5ADC76998E}" type="presParOf" srcId="{D99B260D-62E8-4DAB-AD0D-7DA3641952D7}" destId="{6259DFF5-20C4-4FA5-8111-8584965D1A88}" srcOrd="1" destOrd="0" presId="urn:microsoft.com/office/officeart/2018/2/layout/IconCircleList"/>
    <dgm:cxn modelId="{25C29944-F118-4D06-BC22-539BED7C7F31}" type="presParOf" srcId="{D99B260D-62E8-4DAB-AD0D-7DA3641952D7}" destId="{F2909952-1A6D-47CD-B769-3BD850F71ACB}" srcOrd="2" destOrd="0" presId="urn:microsoft.com/office/officeart/2018/2/layout/IconCircleList"/>
    <dgm:cxn modelId="{4E2C9E93-754A-440D-B1E1-21B4DE932320}" type="presParOf" srcId="{D99B260D-62E8-4DAB-AD0D-7DA3641952D7}" destId="{EE3BBCD0-15AC-4285-BF06-83F68B603F6D}" srcOrd="3" destOrd="0" presId="urn:microsoft.com/office/officeart/2018/2/layout/IconCircleList"/>
    <dgm:cxn modelId="{C4688B23-503A-4286-A007-2F375CDF8382}" type="presParOf" srcId="{EB159F3D-F9A6-4D28-8461-86BD0D042472}" destId="{B1C6D9B9-E4A4-4EF9-83FC-3076265A0789}" srcOrd="1" destOrd="0" presId="urn:microsoft.com/office/officeart/2018/2/layout/IconCircleList"/>
    <dgm:cxn modelId="{71B628EE-405C-4416-A24C-389A7126AD9E}" type="presParOf" srcId="{EB159F3D-F9A6-4D28-8461-86BD0D042472}" destId="{3D19CF3F-51DB-45A3-88B0-4D3A25F773A6}" srcOrd="2" destOrd="0" presId="urn:microsoft.com/office/officeart/2018/2/layout/IconCircleList"/>
    <dgm:cxn modelId="{88876AB7-CC7E-4DE9-8439-C6BD26E34B77}" type="presParOf" srcId="{3D19CF3F-51DB-45A3-88B0-4D3A25F773A6}" destId="{DF196829-CA16-4DB0-8E25-6354BB31089A}" srcOrd="0" destOrd="0" presId="urn:microsoft.com/office/officeart/2018/2/layout/IconCircleList"/>
    <dgm:cxn modelId="{EFFF5B71-3A6F-425F-9EBA-0CBB144F77A6}" type="presParOf" srcId="{3D19CF3F-51DB-45A3-88B0-4D3A25F773A6}" destId="{9977309D-1EFC-4C45-A9FB-F8646CF31596}" srcOrd="1" destOrd="0" presId="urn:microsoft.com/office/officeart/2018/2/layout/IconCircleList"/>
    <dgm:cxn modelId="{E1F9CACE-7B9C-4E64-9618-2D7FAE2CF0B6}" type="presParOf" srcId="{3D19CF3F-51DB-45A3-88B0-4D3A25F773A6}" destId="{445F7E74-E5E7-4A65-977C-DB8C2D3E399C}" srcOrd="2" destOrd="0" presId="urn:microsoft.com/office/officeart/2018/2/layout/IconCircleList"/>
    <dgm:cxn modelId="{1C16F5E3-93CD-40F2-A654-690499E69BD3}" type="presParOf" srcId="{3D19CF3F-51DB-45A3-88B0-4D3A25F773A6}" destId="{B4FD4C70-3D9A-4689-BACC-21029D768E63}" srcOrd="3" destOrd="0" presId="urn:microsoft.com/office/officeart/2018/2/layout/IconCircleList"/>
    <dgm:cxn modelId="{B71341E9-57EA-482B-9A78-C114A7D51EA0}" type="presParOf" srcId="{EB159F3D-F9A6-4D28-8461-86BD0D042472}" destId="{1ED02A87-DC94-4F1C-B1BD-796B8850BD48}" srcOrd="3" destOrd="0" presId="urn:microsoft.com/office/officeart/2018/2/layout/IconCircleList"/>
    <dgm:cxn modelId="{284B1A56-6038-4E15-BEF2-4DF06C1A6E7E}" type="presParOf" srcId="{EB159F3D-F9A6-4D28-8461-86BD0D042472}" destId="{E19810BF-41D5-4A9E-B469-3D4103A75D40}" srcOrd="4" destOrd="0" presId="urn:microsoft.com/office/officeart/2018/2/layout/IconCircleList"/>
    <dgm:cxn modelId="{B4FCDAA7-61DF-48F6-9EC4-2F146715B0BB}" type="presParOf" srcId="{E19810BF-41D5-4A9E-B469-3D4103A75D40}" destId="{97E60209-35DA-4793-B73A-EB6292A5EFCD}" srcOrd="0" destOrd="0" presId="urn:microsoft.com/office/officeart/2018/2/layout/IconCircleList"/>
    <dgm:cxn modelId="{4D1AE8B1-23C9-4417-8628-BF355FB00FB1}" type="presParOf" srcId="{E19810BF-41D5-4A9E-B469-3D4103A75D40}" destId="{6F8E1E00-E7A1-4618-98BF-4B10AA856645}" srcOrd="1" destOrd="0" presId="urn:microsoft.com/office/officeart/2018/2/layout/IconCircleList"/>
    <dgm:cxn modelId="{C3647F02-0960-4400-B130-A45FC08234BA}" type="presParOf" srcId="{E19810BF-41D5-4A9E-B469-3D4103A75D40}" destId="{CA37A70C-59F1-427C-805F-66C6B24FD0B6}" srcOrd="2" destOrd="0" presId="urn:microsoft.com/office/officeart/2018/2/layout/IconCircleList"/>
    <dgm:cxn modelId="{7D3A78AB-5D47-4E3E-A0CF-C2AC516AF234}" type="presParOf" srcId="{E19810BF-41D5-4A9E-B469-3D4103A75D40}" destId="{7741F1A6-DB9D-4945-B658-748450F9C0C7}" srcOrd="3" destOrd="0" presId="urn:microsoft.com/office/officeart/2018/2/layout/IconCircleList"/>
    <dgm:cxn modelId="{B559322B-115E-4827-9FD9-127EF51491ED}" type="presParOf" srcId="{EB159F3D-F9A6-4D28-8461-86BD0D042472}" destId="{E6E0FEE7-8A48-4B92-8E83-EF638320BF28}" srcOrd="5" destOrd="0" presId="urn:microsoft.com/office/officeart/2018/2/layout/IconCircleList"/>
    <dgm:cxn modelId="{26BA0D32-6A74-4EF3-A4E2-4030A646382D}" type="presParOf" srcId="{EB159F3D-F9A6-4D28-8461-86BD0D042472}" destId="{DB5EF46A-F1DA-40CC-BD43-6DBEBC9DDE0D}" srcOrd="6" destOrd="0" presId="urn:microsoft.com/office/officeart/2018/2/layout/IconCircleList"/>
    <dgm:cxn modelId="{408533E0-6CFA-4FC5-A876-F08808481B79}" type="presParOf" srcId="{DB5EF46A-F1DA-40CC-BD43-6DBEBC9DDE0D}" destId="{4FA371C3-DD49-474F-93A8-35143E89A55E}" srcOrd="0" destOrd="0" presId="urn:microsoft.com/office/officeart/2018/2/layout/IconCircleList"/>
    <dgm:cxn modelId="{CD60C017-5FE5-4728-B6BE-EF2F32B57A3B}" type="presParOf" srcId="{DB5EF46A-F1DA-40CC-BD43-6DBEBC9DDE0D}" destId="{D874A6FF-FB6B-497F-8A44-1CFB1D50EFC4}" srcOrd="1" destOrd="0" presId="urn:microsoft.com/office/officeart/2018/2/layout/IconCircleList"/>
    <dgm:cxn modelId="{9D5DE093-76B0-4DE9-9C54-9FCC24FCD480}" type="presParOf" srcId="{DB5EF46A-F1DA-40CC-BD43-6DBEBC9DDE0D}" destId="{FC02D59E-6DBD-44CF-AC78-E128A932A7C4}" srcOrd="2" destOrd="0" presId="urn:microsoft.com/office/officeart/2018/2/layout/IconCircleList"/>
    <dgm:cxn modelId="{96DB6FFF-C98A-40C9-B805-BE191B5ADF07}" type="presParOf" srcId="{DB5EF46A-F1DA-40CC-BD43-6DBEBC9DDE0D}" destId="{4D8B489E-8F7C-4927-BFB1-CAF9002BC72C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1.xml><?xml version="1.0" encoding="utf-8"?>
<dgm:dataModel xmlns:dgm="http://schemas.openxmlformats.org/drawingml/2006/diagram" xmlns:a="http://schemas.openxmlformats.org/drawingml/2006/main">
  <dgm:ptLst>
    <dgm:pt modelId="{BBD9ED4B-5201-480D-AA4B-DD7E02C07226}" type="doc">
      <dgm:prSet loTypeId="urn:microsoft.com/office/officeart/2018/2/layout/IconCircle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69E4EFA-5BBA-46A5-99D4-2B306B078947}">
      <dgm:prSet/>
      <dgm:spPr/>
      <dgm:t>
        <a:bodyPr/>
        <a:lstStyle/>
        <a:p>
          <a:pPr>
            <a:lnSpc>
              <a:spcPct val="100000"/>
            </a:lnSpc>
          </a:pPr>
          <a:r>
            <a:rPr lang="pt-BR">
              <a:solidFill>
                <a:schemeClr val="bg2">
                  <a:lumMod val="25000"/>
                </a:schemeClr>
              </a:solidFill>
            </a:rPr>
            <a:t>O protocolo IP (Internet Protocol) visa encaminhar pacotes para seu destino usando o princípio de "melhor esforço", sem criptografia ou autenticação.</a:t>
          </a:r>
          <a:endParaRPr lang="en-US">
            <a:solidFill>
              <a:schemeClr val="bg2">
                <a:lumMod val="25000"/>
              </a:schemeClr>
            </a:solidFill>
          </a:endParaRPr>
        </a:p>
      </dgm:t>
    </dgm:pt>
    <dgm:pt modelId="{3393D78E-792E-414C-A5C0-4326798CD75C}" type="parTrans" cxnId="{FF83E1CF-37C6-4391-92E1-5AF4834651C5}">
      <dgm:prSet/>
      <dgm:spPr/>
      <dgm:t>
        <a:bodyPr/>
        <a:lstStyle/>
        <a:p>
          <a:endParaRPr lang="en-US">
            <a:solidFill>
              <a:schemeClr val="bg2">
                <a:lumMod val="25000"/>
              </a:schemeClr>
            </a:solidFill>
          </a:endParaRPr>
        </a:p>
      </dgm:t>
    </dgm:pt>
    <dgm:pt modelId="{D3F72E43-11BF-4375-A442-37057E862139}" type="sibTrans" cxnId="{FF83E1CF-37C6-4391-92E1-5AF4834651C5}">
      <dgm:prSet/>
      <dgm:spPr/>
      <dgm:t>
        <a:bodyPr/>
        <a:lstStyle/>
        <a:p>
          <a:pPr>
            <a:lnSpc>
              <a:spcPct val="100000"/>
            </a:lnSpc>
          </a:pPr>
          <a:endParaRPr lang="en-US">
            <a:solidFill>
              <a:schemeClr val="bg2">
                <a:lumMod val="25000"/>
              </a:schemeClr>
            </a:solidFill>
          </a:endParaRPr>
        </a:p>
      </dgm:t>
    </dgm:pt>
    <dgm:pt modelId="{273A0C4A-2328-41FB-AAD0-0188456D77D4}">
      <dgm:prSet/>
      <dgm:spPr/>
      <dgm:t>
        <a:bodyPr/>
        <a:lstStyle/>
        <a:p>
          <a:pPr>
            <a:lnSpc>
              <a:spcPct val="100000"/>
            </a:lnSpc>
          </a:pPr>
          <a:r>
            <a:rPr lang="pt-BR" dirty="0">
              <a:solidFill>
                <a:schemeClr val="bg2">
                  <a:lumMod val="25000"/>
                </a:schemeClr>
              </a:solidFill>
            </a:rPr>
            <a:t>A segurança na camada de rede pode ser alcançada com o uso do IPSEC, um conjunto de protocolos para IPv4 e parte do IPv6.</a:t>
          </a:r>
          <a:endParaRPr lang="en-US" dirty="0">
            <a:solidFill>
              <a:schemeClr val="bg2">
                <a:lumMod val="25000"/>
              </a:schemeClr>
            </a:solidFill>
          </a:endParaRPr>
        </a:p>
      </dgm:t>
    </dgm:pt>
    <dgm:pt modelId="{111F612B-039C-4191-BA9F-A2FCDD39BCB5}" type="parTrans" cxnId="{FE05B994-EBCB-41FA-83B9-1441BDAD17C2}">
      <dgm:prSet/>
      <dgm:spPr/>
      <dgm:t>
        <a:bodyPr/>
        <a:lstStyle/>
        <a:p>
          <a:endParaRPr lang="en-US">
            <a:solidFill>
              <a:schemeClr val="bg2">
                <a:lumMod val="25000"/>
              </a:schemeClr>
            </a:solidFill>
          </a:endParaRPr>
        </a:p>
      </dgm:t>
    </dgm:pt>
    <dgm:pt modelId="{A15BCC05-769C-4D21-AB44-B76307106CEF}" type="sibTrans" cxnId="{FE05B994-EBCB-41FA-83B9-1441BDAD17C2}">
      <dgm:prSet/>
      <dgm:spPr/>
      <dgm:t>
        <a:bodyPr/>
        <a:lstStyle/>
        <a:p>
          <a:pPr>
            <a:lnSpc>
              <a:spcPct val="100000"/>
            </a:lnSpc>
          </a:pPr>
          <a:endParaRPr lang="en-US">
            <a:solidFill>
              <a:schemeClr val="bg2">
                <a:lumMod val="25000"/>
              </a:schemeClr>
            </a:solidFill>
          </a:endParaRPr>
        </a:p>
      </dgm:t>
    </dgm:pt>
    <dgm:pt modelId="{EBD245AF-DAB0-4224-8F6B-09967561841A}">
      <dgm:prSet/>
      <dgm:spPr/>
      <dgm:t>
        <a:bodyPr/>
        <a:lstStyle/>
        <a:p>
          <a:pPr>
            <a:lnSpc>
              <a:spcPct val="100000"/>
            </a:lnSpc>
          </a:pPr>
          <a:r>
            <a:rPr lang="pt-BR">
              <a:solidFill>
                <a:schemeClr val="bg2">
                  <a:lumMod val="25000"/>
                </a:schemeClr>
              </a:solidFill>
            </a:rPr>
            <a:t>O IPSEC inclui o Authentication Header (AH) para autenticar o cabeçalho IP, o cabeçalho TCP e os dados da aplicação.</a:t>
          </a:r>
          <a:endParaRPr lang="en-US">
            <a:solidFill>
              <a:schemeClr val="bg2">
                <a:lumMod val="25000"/>
              </a:schemeClr>
            </a:solidFill>
          </a:endParaRPr>
        </a:p>
      </dgm:t>
    </dgm:pt>
    <dgm:pt modelId="{B1E55078-3A63-4A2F-B079-0C3FC5F92885}" type="parTrans" cxnId="{A09BBA96-DDB4-4677-8976-D6FA58DADA27}">
      <dgm:prSet/>
      <dgm:spPr/>
      <dgm:t>
        <a:bodyPr/>
        <a:lstStyle/>
        <a:p>
          <a:endParaRPr lang="en-US">
            <a:solidFill>
              <a:schemeClr val="bg2">
                <a:lumMod val="25000"/>
              </a:schemeClr>
            </a:solidFill>
          </a:endParaRPr>
        </a:p>
      </dgm:t>
    </dgm:pt>
    <dgm:pt modelId="{2A4E44D1-6E26-4FA1-AEEC-548B43BB19AF}" type="sibTrans" cxnId="{A09BBA96-DDB4-4677-8976-D6FA58DADA27}">
      <dgm:prSet/>
      <dgm:spPr/>
      <dgm:t>
        <a:bodyPr/>
        <a:lstStyle/>
        <a:p>
          <a:pPr>
            <a:lnSpc>
              <a:spcPct val="100000"/>
            </a:lnSpc>
          </a:pPr>
          <a:endParaRPr lang="en-US">
            <a:solidFill>
              <a:schemeClr val="bg2">
                <a:lumMod val="25000"/>
              </a:schemeClr>
            </a:solidFill>
          </a:endParaRPr>
        </a:p>
      </dgm:t>
    </dgm:pt>
    <dgm:pt modelId="{81806413-899F-4D83-A59A-C125E997A597}">
      <dgm:prSet/>
      <dgm:spPr/>
      <dgm:t>
        <a:bodyPr/>
        <a:lstStyle/>
        <a:p>
          <a:pPr>
            <a:lnSpc>
              <a:spcPct val="100000"/>
            </a:lnSpc>
          </a:pPr>
          <a:r>
            <a:rPr lang="pt-BR">
              <a:solidFill>
                <a:schemeClr val="bg2">
                  <a:lumMod val="25000"/>
                </a:schemeClr>
              </a:solidFill>
            </a:rPr>
            <a:t>Ele também oferece o Encapsulating Security Payload (ESP) para criptografar pacotes e fornecer autenticação.</a:t>
          </a:r>
          <a:endParaRPr lang="en-US">
            <a:solidFill>
              <a:schemeClr val="bg2">
                <a:lumMod val="25000"/>
              </a:schemeClr>
            </a:solidFill>
          </a:endParaRPr>
        </a:p>
      </dgm:t>
    </dgm:pt>
    <dgm:pt modelId="{6506539A-5B6C-4D9A-94DF-85F437E098B4}" type="parTrans" cxnId="{A6823160-9745-4D7A-BE1E-6537884D97B4}">
      <dgm:prSet/>
      <dgm:spPr/>
      <dgm:t>
        <a:bodyPr/>
        <a:lstStyle/>
        <a:p>
          <a:endParaRPr lang="en-US">
            <a:solidFill>
              <a:schemeClr val="bg2">
                <a:lumMod val="25000"/>
              </a:schemeClr>
            </a:solidFill>
          </a:endParaRPr>
        </a:p>
      </dgm:t>
    </dgm:pt>
    <dgm:pt modelId="{E8A0BE7A-0C22-4792-9B99-F8305F97AB50}" type="sibTrans" cxnId="{A6823160-9745-4D7A-BE1E-6537884D97B4}">
      <dgm:prSet/>
      <dgm:spPr/>
      <dgm:t>
        <a:bodyPr/>
        <a:lstStyle/>
        <a:p>
          <a:endParaRPr lang="en-US">
            <a:solidFill>
              <a:schemeClr val="bg2">
                <a:lumMod val="25000"/>
              </a:schemeClr>
            </a:solidFill>
          </a:endParaRPr>
        </a:p>
      </dgm:t>
    </dgm:pt>
    <dgm:pt modelId="{91B83DD1-C52B-45D6-87F6-7CA9326A73B8}" type="pres">
      <dgm:prSet presAssocID="{BBD9ED4B-5201-480D-AA4B-DD7E02C07226}" presName="root" presStyleCnt="0">
        <dgm:presLayoutVars>
          <dgm:dir/>
          <dgm:resizeHandles val="exact"/>
        </dgm:presLayoutVars>
      </dgm:prSet>
      <dgm:spPr/>
    </dgm:pt>
    <dgm:pt modelId="{0AD2BC22-43DA-4F98-9170-07BFC22DAECC}" type="pres">
      <dgm:prSet presAssocID="{BBD9ED4B-5201-480D-AA4B-DD7E02C07226}" presName="container" presStyleCnt="0">
        <dgm:presLayoutVars>
          <dgm:dir/>
          <dgm:resizeHandles val="exact"/>
        </dgm:presLayoutVars>
      </dgm:prSet>
      <dgm:spPr/>
    </dgm:pt>
    <dgm:pt modelId="{2205E9B4-AD3E-4F77-909F-4EC8D2C8F415}" type="pres">
      <dgm:prSet presAssocID="{E69E4EFA-5BBA-46A5-99D4-2B306B078947}" presName="compNode" presStyleCnt="0"/>
      <dgm:spPr/>
    </dgm:pt>
    <dgm:pt modelId="{063F3158-0D64-48EE-89E8-F4BC00E26850}" type="pres">
      <dgm:prSet presAssocID="{E69E4EFA-5BBA-46A5-99D4-2B306B078947}" presName="iconBgRect" presStyleLbl="bgShp" presStyleIdx="0" presStyleCnt="4"/>
      <dgm:spPr>
        <a:solidFill>
          <a:schemeClr val="accent3"/>
        </a:solidFill>
      </dgm:spPr>
    </dgm:pt>
    <dgm:pt modelId="{0C5DF1F1-7166-4903-962F-397DBD635528}" type="pres">
      <dgm:prSet presAssocID="{E69E4EFA-5BBA-46A5-99D4-2B306B078947}" presName="iconRect" presStyleLbl="node1" presStyleIdx="0" presStyleCnt="4"/>
      <dgm:spPr>
        <a:blipFill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loqueio"/>
        </a:ext>
      </dgm:extLst>
    </dgm:pt>
    <dgm:pt modelId="{AD78587D-AFFB-476D-9C8D-96500305242C}" type="pres">
      <dgm:prSet presAssocID="{E69E4EFA-5BBA-46A5-99D4-2B306B078947}" presName="spaceRect" presStyleCnt="0"/>
      <dgm:spPr/>
    </dgm:pt>
    <dgm:pt modelId="{3A990680-DEA9-4ED3-9402-CEE8054984D8}" type="pres">
      <dgm:prSet presAssocID="{E69E4EFA-5BBA-46A5-99D4-2B306B078947}" presName="textRect" presStyleLbl="revTx" presStyleIdx="0" presStyleCnt="4">
        <dgm:presLayoutVars>
          <dgm:chMax val="1"/>
          <dgm:chPref val="1"/>
        </dgm:presLayoutVars>
      </dgm:prSet>
      <dgm:spPr/>
    </dgm:pt>
    <dgm:pt modelId="{59659E38-EEA5-4D23-9EF3-6E33E8A3B539}" type="pres">
      <dgm:prSet presAssocID="{D3F72E43-11BF-4375-A442-37057E862139}" presName="sibTrans" presStyleLbl="sibTrans2D1" presStyleIdx="0" presStyleCnt="0"/>
      <dgm:spPr/>
    </dgm:pt>
    <dgm:pt modelId="{C1280E9E-AFED-4727-A31B-9FEEAA861526}" type="pres">
      <dgm:prSet presAssocID="{273A0C4A-2328-41FB-AAD0-0188456D77D4}" presName="compNode" presStyleCnt="0"/>
      <dgm:spPr/>
    </dgm:pt>
    <dgm:pt modelId="{119977FB-A558-4207-9542-A7EB757C7763}" type="pres">
      <dgm:prSet presAssocID="{273A0C4A-2328-41FB-AAD0-0188456D77D4}" presName="iconBgRect" presStyleLbl="bgShp" presStyleIdx="1" presStyleCnt="4"/>
      <dgm:spPr>
        <a:solidFill>
          <a:schemeClr val="accent3"/>
        </a:solidFill>
      </dgm:spPr>
    </dgm:pt>
    <dgm:pt modelId="{BB755A24-6D06-4431-B326-1F2D56B1AECA}" type="pres">
      <dgm:prSet presAssocID="{273A0C4A-2328-41FB-AAD0-0188456D77D4}" presName="iconRect" presStyleLbl="node1" presStyleIdx="1" presStyleCnt="4"/>
      <dgm:spPr>
        <a:blipFill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cessador"/>
        </a:ext>
      </dgm:extLst>
    </dgm:pt>
    <dgm:pt modelId="{4D0C3E5B-42BD-419D-A10C-10439434E713}" type="pres">
      <dgm:prSet presAssocID="{273A0C4A-2328-41FB-AAD0-0188456D77D4}" presName="spaceRect" presStyleCnt="0"/>
      <dgm:spPr/>
    </dgm:pt>
    <dgm:pt modelId="{CA570543-F0F5-4DDD-B549-6DE68C4DDD1D}" type="pres">
      <dgm:prSet presAssocID="{273A0C4A-2328-41FB-AAD0-0188456D77D4}" presName="textRect" presStyleLbl="revTx" presStyleIdx="1" presStyleCnt="4">
        <dgm:presLayoutVars>
          <dgm:chMax val="1"/>
          <dgm:chPref val="1"/>
        </dgm:presLayoutVars>
      </dgm:prSet>
      <dgm:spPr/>
    </dgm:pt>
    <dgm:pt modelId="{BA7BA3C2-0873-4CB2-AC58-F61274E83A68}" type="pres">
      <dgm:prSet presAssocID="{A15BCC05-769C-4D21-AB44-B76307106CEF}" presName="sibTrans" presStyleLbl="sibTrans2D1" presStyleIdx="0" presStyleCnt="0"/>
      <dgm:spPr/>
    </dgm:pt>
    <dgm:pt modelId="{12099720-0C93-4F5A-A6CF-9D1C699B575B}" type="pres">
      <dgm:prSet presAssocID="{EBD245AF-DAB0-4224-8F6B-09967561841A}" presName="compNode" presStyleCnt="0"/>
      <dgm:spPr/>
    </dgm:pt>
    <dgm:pt modelId="{465109A7-6273-4EEC-A72F-B046F97F06E4}" type="pres">
      <dgm:prSet presAssocID="{EBD245AF-DAB0-4224-8F6B-09967561841A}" presName="iconBgRect" presStyleLbl="bgShp" presStyleIdx="2" presStyleCnt="4"/>
      <dgm:spPr>
        <a:solidFill>
          <a:schemeClr val="accent3"/>
        </a:solidFill>
      </dgm:spPr>
    </dgm:pt>
    <dgm:pt modelId="{7F6E5DF4-A774-4B37-B686-275D421655C6}" type="pres">
      <dgm:prSet presAssocID="{EBD245AF-DAB0-4224-8F6B-09967561841A}" presName="iconRect" presStyleLbl="node1" presStyleIdx="2" presStyleCnt="4"/>
      <dgm:spPr>
        <a:blipFill>
          <a:blip xmlns:r="http://schemas.openxmlformats.org/officeDocument/2006/relationships" r:embed="rId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ave"/>
        </a:ext>
      </dgm:extLst>
    </dgm:pt>
    <dgm:pt modelId="{DB7B4745-8833-4528-B6DD-EE42E90F6E1A}" type="pres">
      <dgm:prSet presAssocID="{EBD245AF-DAB0-4224-8F6B-09967561841A}" presName="spaceRect" presStyleCnt="0"/>
      <dgm:spPr/>
    </dgm:pt>
    <dgm:pt modelId="{00631544-D9B5-46CB-8077-6902E240C0C5}" type="pres">
      <dgm:prSet presAssocID="{EBD245AF-DAB0-4224-8F6B-09967561841A}" presName="textRect" presStyleLbl="revTx" presStyleIdx="2" presStyleCnt="4">
        <dgm:presLayoutVars>
          <dgm:chMax val="1"/>
          <dgm:chPref val="1"/>
        </dgm:presLayoutVars>
      </dgm:prSet>
      <dgm:spPr/>
    </dgm:pt>
    <dgm:pt modelId="{7F493129-E954-4E63-A474-61E2ECBD003B}" type="pres">
      <dgm:prSet presAssocID="{2A4E44D1-6E26-4FA1-AEEC-548B43BB19AF}" presName="sibTrans" presStyleLbl="sibTrans2D1" presStyleIdx="0" presStyleCnt="0"/>
      <dgm:spPr/>
    </dgm:pt>
    <dgm:pt modelId="{062E57FB-B49D-4841-B064-1586998AC5F7}" type="pres">
      <dgm:prSet presAssocID="{81806413-899F-4D83-A59A-C125E997A597}" presName="compNode" presStyleCnt="0"/>
      <dgm:spPr/>
    </dgm:pt>
    <dgm:pt modelId="{E23334FA-9E00-4557-976F-B6007FC63EC3}" type="pres">
      <dgm:prSet presAssocID="{81806413-899F-4D83-A59A-C125E997A597}" presName="iconBgRect" presStyleLbl="bgShp" presStyleIdx="3" presStyleCnt="4"/>
      <dgm:spPr>
        <a:solidFill>
          <a:schemeClr val="accent3"/>
        </a:solidFill>
      </dgm:spPr>
    </dgm:pt>
    <dgm:pt modelId="{EE0C6996-E31E-433C-BD51-3455CD4FE1F2}" type="pres">
      <dgm:prSet presAssocID="{81806413-899F-4D83-A59A-C125E997A597}" presName="iconRect" presStyleLbl="node1" presStyleIdx="3" presStyleCnt="4"/>
      <dgm:spPr>
        <a:blipFill>
          <a:blip xmlns:r="http://schemas.openxmlformats.org/officeDocument/2006/relationships" r:embed="rId7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esbloquear"/>
        </a:ext>
      </dgm:extLst>
    </dgm:pt>
    <dgm:pt modelId="{7E6EF839-A15B-48BD-BCA5-815262D41603}" type="pres">
      <dgm:prSet presAssocID="{81806413-899F-4D83-A59A-C125E997A597}" presName="spaceRect" presStyleCnt="0"/>
      <dgm:spPr/>
    </dgm:pt>
    <dgm:pt modelId="{350A782D-9ABC-410B-836A-7EC89E5B2ADB}" type="pres">
      <dgm:prSet presAssocID="{81806413-899F-4D83-A59A-C125E997A597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FCD4E040-6BBC-453F-88F7-6613DF293195}" type="presOf" srcId="{A15BCC05-769C-4D21-AB44-B76307106CEF}" destId="{BA7BA3C2-0873-4CB2-AC58-F61274E83A68}" srcOrd="0" destOrd="0" presId="urn:microsoft.com/office/officeart/2018/2/layout/IconCircleList"/>
    <dgm:cxn modelId="{A6823160-9745-4D7A-BE1E-6537884D97B4}" srcId="{BBD9ED4B-5201-480D-AA4B-DD7E02C07226}" destId="{81806413-899F-4D83-A59A-C125E997A597}" srcOrd="3" destOrd="0" parTransId="{6506539A-5B6C-4D9A-94DF-85F437E098B4}" sibTransId="{E8A0BE7A-0C22-4792-9B99-F8305F97AB50}"/>
    <dgm:cxn modelId="{7979874A-DAFF-4B21-9C08-57FECA7E9C97}" type="presOf" srcId="{BBD9ED4B-5201-480D-AA4B-DD7E02C07226}" destId="{91B83DD1-C52B-45D6-87F6-7CA9326A73B8}" srcOrd="0" destOrd="0" presId="urn:microsoft.com/office/officeart/2018/2/layout/IconCircleList"/>
    <dgm:cxn modelId="{FE05B994-EBCB-41FA-83B9-1441BDAD17C2}" srcId="{BBD9ED4B-5201-480D-AA4B-DD7E02C07226}" destId="{273A0C4A-2328-41FB-AAD0-0188456D77D4}" srcOrd="1" destOrd="0" parTransId="{111F612B-039C-4191-BA9F-A2FCDD39BCB5}" sibTransId="{A15BCC05-769C-4D21-AB44-B76307106CEF}"/>
    <dgm:cxn modelId="{A09BBA96-DDB4-4677-8976-D6FA58DADA27}" srcId="{BBD9ED4B-5201-480D-AA4B-DD7E02C07226}" destId="{EBD245AF-DAB0-4224-8F6B-09967561841A}" srcOrd="2" destOrd="0" parTransId="{B1E55078-3A63-4A2F-B079-0C3FC5F92885}" sibTransId="{2A4E44D1-6E26-4FA1-AEEC-548B43BB19AF}"/>
    <dgm:cxn modelId="{E12BF9B1-A7A1-4DDE-A534-F120A8439C8E}" type="presOf" srcId="{81806413-899F-4D83-A59A-C125E997A597}" destId="{350A782D-9ABC-410B-836A-7EC89E5B2ADB}" srcOrd="0" destOrd="0" presId="urn:microsoft.com/office/officeart/2018/2/layout/IconCircleList"/>
    <dgm:cxn modelId="{46FBDEB2-3536-4A7E-9A1D-FD665425B4CD}" type="presOf" srcId="{2A4E44D1-6E26-4FA1-AEEC-548B43BB19AF}" destId="{7F493129-E954-4E63-A474-61E2ECBD003B}" srcOrd="0" destOrd="0" presId="urn:microsoft.com/office/officeart/2018/2/layout/IconCircleList"/>
    <dgm:cxn modelId="{FF83E1CF-37C6-4391-92E1-5AF4834651C5}" srcId="{BBD9ED4B-5201-480D-AA4B-DD7E02C07226}" destId="{E69E4EFA-5BBA-46A5-99D4-2B306B078947}" srcOrd="0" destOrd="0" parTransId="{3393D78E-792E-414C-A5C0-4326798CD75C}" sibTransId="{D3F72E43-11BF-4375-A442-37057E862139}"/>
    <dgm:cxn modelId="{9FF302E5-CE12-4AC3-91C8-2A22B7C16119}" type="presOf" srcId="{EBD245AF-DAB0-4224-8F6B-09967561841A}" destId="{00631544-D9B5-46CB-8077-6902E240C0C5}" srcOrd="0" destOrd="0" presId="urn:microsoft.com/office/officeart/2018/2/layout/IconCircleList"/>
    <dgm:cxn modelId="{B078D2E8-DB13-4967-9CC4-B35CC8015B42}" type="presOf" srcId="{E69E4EFA-5BBA-46A5-99D4-2B306B078947}" destId="{3A990680-DEA9-4ED3-9402-CEE8054984D8}" srcOrd="0" destOrd="0" presId="urn:microsoft.com/office/officeart/2018/2/layout/IconCircleList"/>
    <dgm:cxn modelId="{7A1EBEEE-C367-464D-BACB-6405F855E24F}" type="presOf" srcId="{273A0C4A-2328-41FB-AAD0-0188456D77D4}" destId="{CA570543-F0F5-4DDD-B549-6DE68C4DDD1D}" srcOrd="0" destOrd="0" presId="urn:microsoft.com/office/officeart/2018/2/layout/IconCircleList"/>
    <dgm:cxn modelId="{55F493FE-72E9-4273-9E2C-934D1D290A04}" type="presOf" srcId="{D3F72E43-11BF-4375-A442-37057E862139}" destId="{59659E38-EEA5-4D23-9EF3-6E33E8A3B539}" srcOrd="0" destOrd="0" presId="urn:microsoft.com/office/officeart/2018/2/layout/IconCircleList"/>
    <dgm:cxn modelId="{3E6DD5A0-BEDB-49BC-8AAD-BD92D5C3D189}" type="presParOf" srcId="{91B83DD1-C52B-45D6-87F6-7CA9326A73B8}" destId="{0AD2BC22-43DA-4F98-9170-07BFC22DAECC}" srcOrd="0" destOrd="0" presId="urn:microsoft.com/office/officeart/2018/2/layout/IconCircleList"/>
    <dgm:cxn modelId="{0EF5D9FD-122E-45E4-8C2E-FD02A46AC4ED}" type="presParOf" srcId="{0AD2BC22-43DA-4F98-9170-07BFC22DAECC}" destId="{2205E9B4-AD3E-4F77-909F-4EC8D2C8F415}" srcOrd="0" destOrd="0" presId="urn:microsoft.com/office/officeart/2018/2/layout/IconCircleList"/>
    <dgm:cxn modelId="{23A07493-F3F4-48EB-B833-F43479C9B78C}" type="presParOf" srcId="{2205E9B4-AD3E-4F77-909F-4EC8D2C8F415}" destId="{063F3158-0D64-48EE-89E8-F4BC00E26850}" srcOrd="0" destOrd="0" presId="urn:microsoft.com/office/officeart/2018/2/layout/IconCircleList"/>
    <dgm:cxn modelId="{E062793A-AF89-4D3C-85C3-C23480FB42F8}" type="presParOf" srcId="{2205E9B4-AD3E-4F77-909F-4EC8D2C8F415}" destId="{0C5DF1F1-7166-4903-962F-397DBD635528}" srcOrd="1" destOrd="0" presId="urn:microsoft.com/office/officeart/2018/2/layout/IconCircleList"/>
    <dgm:cxn modelId="{F2E1250B-099B-436B-89BB-700F9094040F}" type="presParOf" srcId="{2205E9B4-AD3E-4F77-909F-4EC8D2C8F415}" destId="{AD78587D-AFFB-476D-9C8D-96500305242C}" srcOrd="2" destOrd="0" presId="urn:microsoft.com/office/officeart/2018/2/layout/IconCircleList"/>
    <dgm:cxn modelId="{0E76F7CF-962B-4F3B-92B2-BCDD3171C3DC}" type="presParOf" srcId="{2205E9B4-AD3E-4F77-909F-4EC8D2C8F415}" destId="{3A990680-DEA9-4ED3-9402-CEE8054984D8}" srcOrd="3" destOrd="0" presId="urn:microsoft.com/office/officeart/2018/2/layout/IconCircleList"/>
    <dgm:cxn modelId="{719530BC-FA50-4DDB-A88A-95805329244C}" type="presParOf" srcId="{0AD2BC22-43DA-4F98-9170-07BFC22DAECC}" destId="{59659E38-EEA5-4D23-9EF3-6E33E8A3B539}" srcOrd="1" destOrd="0" presId="urn:microsoft.com/office/officeart/2018/2/layout/IconCircleList"/>
    <dgm:cxn modelId="{9A1A18A3-7429-4965-86EB-405CBE814803}" type="presParOf" srcId="{0AD2BC22-43DA-4F98-9170-07BFC22DAECC}" destId="{C1280E9E-AFED-4727-A31B-9FEEAA861526}" srcOrd="2" destOrd="0" presId="urn:microsoft.com/office/officeart/2018/2/layout/IconCircleList"/>
    <dgm:cxn modelId="{49B3CEC1-86F5-4F31-A85B-7738D0435667}" type="presParOf" srcId="{C1280E9E-AFED-4727-A31B-9FEEAA861526}" destId="{119977FB-A558-4207-9542-A7EB757C7763}" srcOrd="0" destOrd="0" presId="urn:microsoft.com/office/officeart/2018/2/layout/IconCircleList"/>
    <dgm:cxn modelId="{E50EB38D-FD8B-409C-946E-34AFDC4D0910}" type="presParOf" srcId="{C1280E9E-AFED-4727-A31B-9FEEAA861526}" destId="{BB755A24-6D06-4431-B326-1F2D56B1AECA}" srcOrd="1" destOrd="0" presId="urn:microsoft.com/office/officeart/2018/2/layout/IconCircleList"/>
    <dgm:cxn modelId="{044D098A-8AE7-4783-B395-DCF2939FED2A}" type="presParOf" srcId="{C1280E9E-AFED-4727-A31B-9FEEAA861526}" destId="{4D0C3E5B-42BD-419D-A10C-10439434E713}" srcOrd="2" destOrd="0" presId="urn:microsoft.com/office/officeart/2018/2/layout/IconCircleList"/>
    <dgm:cxn modelId="{CEAA4DB1-75DE-4AB3-9BFA-D6FB7E8AF826}" type="presParOf" srcId="{C1280E9E-AFED-4727-A31B-9FEEAA861526}" destId="{CA570543-F0F5-4DDD-B549-6DE68C4DDD1D}" srcOrd="3" destOrd="0" presId="urn:microsoft.com/office/officeart/2018/2/layout/IconCircleList"/>
    <dgm:cxn modelId="{4F48F1B2-6BB3-4383-9FCD-10B5EC461BDD}" type="presParOf" srcId="{0AD2BC22-43DA-4F98-9170-07BFC22DAECC}" destId="{BA7BA3C2-0873-4CB2-AC58-F61274E83A68}" srcOrd="3" destOrd="0" presId="urn:microsoft.com/office/officeart/2018/2/layout/IconCircleList"/>
    <dgm:cxn modelId="{9387BCE0-A754-4C5E-B832-5E634AD9893D}" type="presParOf" srcId="{0AD2BC22-43DA-4F98-9170-07BFC22DAECC}" destId="{12099720-0C93-4F5A-A6CF-9D1C699B575B}" srcOrd="4" destOrd="0" presId="urn:microsoft.com/office/officeart/2018/2/layout/IconCircleList"/>
    <dgm:cxn modelId="{74E4FB22-5919-45C6-B199-BD5C607A5863}" type="presParOf" srcId="{12099720-0C93-4F5A-A6CF-9D1C699B575B}" destId="{465109A7-6273-4EEC-A72F-B046F97F06E4}" srcOrd="0" destOrd="0" presId="urn:microsoft.com/office/officeart/2018/2/layout/IconCircleList"/>
    <dgm:cxn modelId="{2F627030-FBFD-488C-AAD6-B100C8E23E05}" type="presParOf" srcId="{12099720-0C93-4F5A-A6CF-9D1C699B575B}" destId="{7F6E5DF4-A774-4B37-B686-275D421655C6}" srcOrd="1" destOrd="0" presId="urn:microsoft.com/office/officeart/2018/2/layout/IconCircleList"/>
    <dgm:cxn modelId="{3D8EFD1B-8955-470A-BA22-99D4561F4AEC}" type="presParOf" srcId="{12099720-0C93-4F5A-A6CF-9D1C699B575B}" destId="{DB7B4745-8833-4528-B6DD-EE42E90F6E1A}" srcOrd="2" destOrd="0" presId="urn:microsoft.com/office/officeart/2018/2/layout/IconCircleList"/>
    <dgm:cxn modelId="{533B98A5-0BA0-4D85-B3C5-DA43C5C98B09}" type="presParOf" srcId="{12099720-0C93-4F5A-A6CF-9D1C699B575B}" destId="{00631544-D9B5-46CB-8077-6902E240C0C5}" srcOrd="3" destOrd="0" presId="urn:microsoft.com/office/officeart/2018/2/layout/IconCircleList"/>
    <dgm:cxn modelId="{9E94583C-9DE2-46E5-AE2E-6DBA561D148D}" type="presParOf" srcId="{0AD2BC22-43DA-4F98-9170-07BFC22DAECC}" destId="{7F493129-E954-4E63-A474-61E2ECBD003B}" srcOrd="5" destOrd="0" presId="urn:microsoft.com/office/officeart/2018/2/layout/IconCircleList"/>
    <dgm:cxn modelId="{34360118-707F-4567-97BE-F0EDD9A6C962}" type="presParOf" srcId="{0AD2BC22-43DA-4F98-9170-07BFC22DAECC}" destId="{062E57FB-B49D-4841-B064-1586998AC5F7}" srcOrd="6" destOrd="0" presId="urn:microsoft.com/office/officeart/2018/2/layout/IconCircleList"/>
    <dgm:cxn modelId="{DA6CE739-FB87-48A6-B3FA-F63BD1623404}" type="presParOf" srcId="{062E57FB-B49D-4841-B064-1586998AC5F7}" destId="{E23334FA-9E00-4557-976F-B6007FC63EC3}" srcOrd="0" destOrd="0" presId="urn:microsoft.com/office/officeart/2018/2/layout/IconCircleList"/>
    <dgm:cxn modelId="{ADB55649-27CF-4E57-A332-DF1D0B4BA837}" type="presParOf" srcId="{062E57FB-B49D-4841-B064-1586998AC5F7}" destId="{EE0C6996-E31E-433C-BD51-3455CD4FE1F2}" srcOrd="1" destOrd="0" presId="urn:microsoft.com/office/officeart/2018/2/layout/IconCircleList"/>
    <dgm:cxn modelId="{ECFE4140-7C1B-44C4-8C49-620A784EFD6B}" type="presParOf" srcId="{062E57FB-B49D-4841-B064-1586998AC5F7}" destId="{7E6EF839-A15B-48BD-BCA5-815262D41603}" srcOrd="2" destOrd="0" presId="urn:microsoft.com/office/officeart/2018/2/layout/IconCircleList"/>
    <dgm:cxn modelId="{DF4E8307-9521-45DB-BE57-24225391E521}" type="presParOf" srcId="{062E57FB-B49D-4841-B064-1586998AC5F7}" destId="{350A782D-9ABC-410B-836A-7EC89E5B2ADB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2.xml><?xml version="1.0" encoding="utf-8"?>
<dgm:dataModel xmlns:dgm="http://schemas.openxmlformats.org/drawingml/2006/diagram" xmlns:a="http://schemas.openxmlformats.org/drawingml/2006/main">
  <dgm:ptLst>
    <dgm:pt modelId="{DE1276EE-D7D1-406A-9418-5274392505ED}" type="doc">
      <dgm:prSet loTypeId="urn:microsoft.com/office/officeart/2018/2/layout/IconCircle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B7E32B1-AB04-422A-A02B-0476B9F45F55}">
      <dgm:prSet/>
      <dgm:spPr/>
      <dgm:t>
        <a:bodyPr/>
        <a:lstStyle/>
        <a:p>
          <a:pPr>
            <a:lnSpc>
              <a:spcPct val="100000"/>
            </a:lnSpc>
          </a:pPr>
          <a:r>
            <a:rPr lang="pt-BR" dirty="0">
              <a:solidFill>
                <a:schemeClr val="bg2">
                  <a:lumMod val="25000"/>
                </a:schemeClr>
              </a:solidFill>
            </a:rPr>
            <a:t>O TCP (</a:t>
          </a:r>
          <a:r>
            <a:rPr lang="pt-BR" dirty="0" err="1">
              <a:solidFill>
                <a:schemeClr val="bg2">
                  <a:lumMod val="25000"/>
                </a:schemeClr>
              </a:solidFill>
            </a:rPr>
            <a:t>Transmission</a:t>
          </a:r>
          <a:r>
            <a:rPr lang="pt-BR" dirty="0">
              <a:solidFill>
                <a:schemeClr val="bg2">
                  <a:lumMod val="25000"/>
                </a:schemeClr>
              </a:solidFill>
            </a:rPr>
            <a:t> </a:t>
          </a:r>
          <a:r>
            <a:rPr lang="pt-BR" dirty="0" err="1">
              <a:solidFill>
                <a:schemeClr val="bg2">
                  <a:lumMod val="25000"/>
                </a:schemeClr>
              </a:solidFill>
            </a:rPr>
            <a:t>Control</a:t>
          </a:r>
          <a:r>
            <a:rPr lang="pt-BR" dirty="0">
              <a:solidFill>
                <a:schemeClr val="bg2">
                  <a:lumMod val="25000"/>
                </a:schemeClr>
              </a:solidFill>
            </a:rPr>
            <a:t> </a:t>
          </a:r>
          <a:r>
            <a:rPr lang="pt-BR" dirty="0" err="1">
              <a:solidFill>
                <a:schemeClr val="bg2">
                  <a:lumMod val="25000"/>
                </a:schemeClr>
              </a:solidFill>
            </a:rPr>
            <a:t>Protocol</a:t>
          </a:r>
          <a:r>
            <a:rPr lang="pt-BR" dirty="0">
              <a:solidFill>
                <a:schemeClr val="bg2">
                  <a:lumMod val="25000"/>
                </a:schemeClr>
              </a:solidFill>
            </a:rPr>
            <a:t>) é responsável por garantir a confiabilidade na comunicação entre hosts em uma rede IP não confiável.</a:t>
          </a:r>
          <a:endParaRPr lang="en-US" dirty="0">
            <a:solidFill>
              <a:schemeClr val="bg2">
                <a:lumMod val="25000"/>
              </a:schemeClr>
            </a:solidFill>
          </a:endParaRPr>
        </a:p>
      </dgm:t>
    </dgm:pt>
    <dgm:pt modelId="{922B04A1-60FD-47F2-8EB3-F5F8DF281808}" type="parTrans" cxnId="{9D0C939F-07A5-448B-97EA-8A4107337C99}">
      <dgm:prSet/>
      <dgm:spPr/>
      <dgm:t>
        <a:bodyPr/>
        <a:lstStyle/>
        <a:p>
          <a:endParaRPr lang="en-US">
            <a:solidFill>
              <a:schemeClr val="bg2">
                <a:lumMod val="25000"/>
              </a:schemeClr>
            </a:solidFill>
          </a:endParaRPr>
        </a:p>
      </dgm:t>
    </dgm:pt>
    <dgm:pt modelId="{06A01BFA-0B0F-49BE-AF43-C7FD6515960A}" type="sibTrans" cxnId="{9D0C939F-07A5-448B-97EA-8A4107337C99}">
      <dgm:prSet/>
      <dgm:spPr/>
      <dgm:t>
        <a:bodyPr/>
        <a:lstStyle/>
        <a:p>
          <a:pPr>
            <a:lnSpc>
              <a:spcPct val="100000"/>
            </a:lnSpc>
          </a:pPr>
          <a:endParaRPr lang="en-US">
            <a:solidFill>
              <a:schemeClr val="bg2">
                <a:lumMod val="25000"/>
              </a:schemeClr>
            </a:solidFill>
          </a:endParaRPr>
        </a:p>
      </dgm:t>
    </dgm:pt>
    <dgm:pt modelId="{54728804-7FB9-4C72-B7BF-9480A30B102E}">
      <dgm:prSet/>
      <dgm:spPr/>
      <dgm:t>
        <a:bodyPr/>
        <a:lstStyle/>
        <a:p>
          <a:pPr>
            <a:lnSpc>
              <a:spcPct val="100000"/>
            </a:lnSpc>
          </a:pPr>
          <a:r>
            <a:rPr lang="pt-BR">
              <a:solidFill>
                <a:schemeClr val="bg2">
                  <a:lumMod val="25000"/>
                </a:schemeClr>
              </a:solidFill>
            </a:rPr>
            <a:t>Não possui implementações de segurança, e as identidades dos pontos de conexão (sockets) não são verificadas.</a:t>
          </a:r>
          <a:endParaRPr lang="en-US">
            <a:solidFill>
              <a:schemeClr val="bg2">
                <a:lumMod val="25000"/>
              </a:schemeClr>
            </a:solidFill>
          </a:endParaRPr>
        </a:p>
      </dgm:t>
    </dgm:pt>
    <dgm:pt modelId="{ED4991D9-8443-495D-B291-E28CC6E8300C}" type="parTrans" cxnId="{F4F6D19E-844D-4691-8795-4F42F3D13407}">
      <dgm:prSet/>
      <dgm:spPr/>
      <dgm:t>
        <a:bodyPr/>
        <a:lstStyle/>
        <a:p>
          <a:endParaRPr lang="en-US">
            <a:solidFill>
              <a:schemeClr val="bg2">
                <a:lumMod val="25000"/>
              </a:schemeClr>
            </a:solidFill>
          </a:endParaRPr>
        </a:p>
      </dgm:t>
    </dgm:pt>
    <dgm:pt modelId="{EA0AAF02-7FB9-4F79-AB83-C7013552BB62}" type="sibTrans" cxnId="{F4F6D19E-844D-4691-8795-4F42F3D13407}">
      <dgm:prSet/>
      <dgm:spPr/>
      <dgm:t>
        <a:bodyPr/>
        <a:lstStyle/>
        <a:p>
          <a:pPr>
            <a:lnSpc>
              <a:spcPct val="100000"/>
            </a:lnSpc>
          </a:pPr>
          <a:endParaRPr lang="en-US">
            <a:solidFill>
              <a:schemeClr val="bg2">
                <a:lumMod val="25000"/>
              </a:schemeClr>
            </a:solidFill>
          </a:endParaRPr>
        </a:p>
      </dgm:t>
    </dgm:pt>
    <dgm:pt modelId="{EF74980D-73F7-4B92-88A6-459A3B745526}">
      <dgm:prSet/>
      <dgm:spPr/>
      <dgm:t>
        <a:bodyPr/>
        <a:lstStyle/>
        <a:p>
          <a:pPr>
            <a:lnSpc>
              <a:spcPct val="100000"/>
            </a:lnSpc>
          </a:pPr>
          <a:r>
            <a:rPr lang="pt-BR">
              <a:solidFill>
                <a:schemeClr val="bg2">
                  <a:lumMod val="25000"/>
                </a:schemeClr>
              </a:solidFill>
            </a:rPr>
            <a:t>O TCP estabelece conexões com um processo de "handshake" e utiliza numerações sequenciais de segmentos para identificar perdas e manter a ordem.</a:t>
          </a:r>
          <a:endParaRPr lang="en-US">
            <a:solidFill>
              <a:schemeClr val="bg2">
                <a:lumMod val="25000"/>
              </a:schemeClr>
            </a:solidFill>
          </a:endParaRPr>
        </a:p>
      </dgm:t>
    </dgm:pt>
    <dgm:pt modelId="{77A4E2BD-4B03-4B83-A873-44D01A1663D1}" type="parTrans" cxnId="{FB0F5BF7-3BBD-4D65-918F-3DD6AAFBC913}">
      <dgm:prSet/>
      <dgm:spPr/>
      <dgm:t>
        <a:bodyPr/>
        <a:lstStyle/>
        <a:p>
          <a:endParaRPr lang="en-US">
            <a:solidFill>
              <a:schemeClr val="bg2">
                <a:lumMod val="25000"/>
              </a:schemeClr>
            </a:solidFill>
          </a:endParaRPr>
        </a:p>
      </dgm:t>
    </dgm:pt>
    <dgm:pt modelId="{455450BE-0ABB-4C53-89C6-A00058897922}" type="sibTrans" cxnId="{FB0F5BF7-3BBD-4D65-918F-3DD6AAFBC913}">
      <dgm:prSet/>
      <dgm:spPr/>
      <dgm:t>
        <a:bodyPr/>
        <a:lstStyle/>
        <a:p>
          <a:pPr>
            <a:lnSpc>
              <a:spcPct val="100000"/>
            </a:lnSpc>
          </a:pPr>
          <a:endParaRPr lang="en-US">
            <a:solidFill>
              <a:schemeClr val="bg2">
                <a:lumMod val="25000"/>
              </a:schemeClr>
            </a:solidFill>
          </a:endParaRPr>
        </a:p>
      </dgm:t>
    </dgm:pt>
    <dgm:pt modelId="{CA5882FD-0FD3-4478-A840-C881EE9BECA5}">
      <dgm:prSet/>
      <dgm:spPr/>
      <dgm:t>
        <a:bodyPr/>
        <a:lstStyle/>
        <a:p>
          <a:pPr>
            <a:lnSpc>
              <a:spcPct val="100000"/>
            </a:lnSpc>
          </a:pPr>
          <a:r>
            <a:rPr lang="pt-BR">
              <a:solidFill>
                <a:schemeClr val="bg2">
                  <a:lumMod val="25000"/>
                </a:schemeClr>
              </a:solidFill>
            </a:rPr>
            <a:t>Não há autenticação dos usuários envolvidos no TCP.</a:t>
          </a:r>
          <a:endParaRPr lang="en-US">
            <a:solidFill>
              <a:schemeClr val="bg2">
                <a:lumMod val="25000"/>
              </a:schemeClr>
            </a:solidFill>
          </a:endParaRPr>
        </a:p>
      </dgm:t>
    </dgm:pt>
    <dgm:pt modelId="{15F2F85C-B474-470A-8E98-6EA49AD5D979}" type="parTrans" cxnId="{25F51A8F-2998-4E5D-86F2-58A3D98D9DC5}">
      <dgm:prSet/>
      <dgm:spPr/>
      <dgm:t>
        <a:bodyPr/>
        <a:lstStyle/>
        <a:p>
          <a:endParaRPr lang="en-US">
            <a:solidFill>
              <a:schemeClr val="bg2">
                <a:lumMod val="25000"/>
              </a:schemeClr>
            </a:solidFill>
          </a:endParaRPr>
        </a:p>
      </dgm:t>
    </dgm:pt>
    <dgm:pt modelId="{00F8075C-0875-47FB-8BF9-6E2403B6C5B4}" type="sibTrans" cxnId="{25F51A8F-2998-4E5D-86F2-58A3D98D9DC5}">
      <dgm:prSet/>
      <dgm:spPr/>
      <dgm:t>
        <a:bodyPr/>
        <a:lstStyle/>
        <a:p>
          <a:endParaRPr lang="en-US">
            <a:solidFill>
              <a:schemeClr val="bg2">
                <a:lumMod val="25000"/>
              </a:schemeClr>
            </a:solidFill>
          </a:endParaRPr>
        </a:p>
      </dgm:t>
    </dgm:pt>
    <dgm:pt modelId="{D39BE536-EA2B-48AD-A7D6-BFAF823B8415}" type="pres">
      <dgm:prSet presAssocID="{DE1276EE-D7D1-406A-9418-5274392505ED}" presName="root" presStyleCnt="0">
        <dgm:presLayoutVars>
          <dgm:dir/>
          <dgm:resizeHandles val="exact"/>
        </dgm:presLayoutVars>
      </dgm:prSet>
      <dgm:spPr/>
    </dgm:pt>
    <dgm:pt modelId="{B81E3A08-7B9D-4CBF-BC37-F494A789AB04}" type="pres">
      <dgm:prSet presAssocID="{DE1276EE-D7D1-406A-9418-5274392505ED}" presName="container" presStyleCnt="0">
        <dgm:presLayoutVars>
          <dgm:dir/>
          <dgm:resizeHandles val="exact"/>
        </dgm:presLayoutVars>
      </dgm:prSet>
      <dgm:spPr/>
    </dgm:pt>
    <dgm:pt modelId="{CA5B5307-10C7-410B-A367-BCD69A4A1275}" type="pres">
      <dgm:prSet presAssocID="{8B7E32B1-AB04-422A-A02B-0476B9F45F55}" presName="compNode" presStyleCnt="0"/>
      <dgm:spPr/>
    </dgm:pt>
    <dgm:pt modelId="{3EF4A2FC-EE5F-4BA3-8942-E9332D4DD14A}" type="pres">
      <dgm:prSet presAssocID="{8B7E32B1-AB04-422A-A02B-0476B9F45F55}" presName="iconBgRect" presStyleLbl="bgShp" presStyleIdx="0" presStyleCnt="4"/>
      <dgm:spPr>
        <a:solidFill>
          <a:schemeClr val="accent3"/>
        </a:solidFill>
      </dgm:spPr>
    </dgm:pt>
    <dgm:pt modelId="{86DD87E6-7C1D-449F-8E50-4997B9D4265F}" type="pres">
      <dgm:prSet presAssocID="{8B7E32B1-AB04-422A-A02B-0476B9F45F55}" presName="iconRect" presStyleLbl="node1" presStyleIdx="0" presStyleCnt="4"/>
      <dgm:spPr>
        <a:blipFill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atellite dish"/>
        </a:ext>
      </dgm:extLst>
    </dgm:pt>
    <dgm:pt modelId="{96D97334-E595-4100-8542-9A19A5FC2501}" type="pres">
      <dgm:prSet presAssocID="{8B7E32B1-AB04-422A-A02B-0476B9F45F55}" presName="spaceRect" presStyleCnt="0"/>
      <dgm:spPr/>
    </dgm:pt>
    <dgm:pt modelId="{BB8424B8-4C72-4376-A22D-A03E0CF0F27A}" type="pres">
      <dgm:prSet presAssocID="{8B7E32B1-AB04-422A-A02B-0476B9F45F55}" presName="textRect" presStyleLbl="revTx" presStyleIdx="0" presStyleCnt="4">
        <dgm:presLayoutVars>
          <dgm:chMax val="1"/>
          <dgm:chPref val="1"/>
        </dgm:presLayoutVars>
      </dgm:prSet>
      <dgm:spPr/>
    </dgm:pt>
    <dgm:pt modelId="{B6047F69-4527-4B1B-9CFF-2E7764F493C2}" type="pres">
      <dgm:prSet presAssocID="{06A01BFA-0B0F-49BE-AF43-C7FD6515960A}" presName="sibTrans" presStyleLbl="sibTrans2D1" presStyleIdx="0" presStyleCnt="0"/>
      <dgm:spPr/>
    </dgm:pt>
    <dgm:pt modelId="{86D38B35-929D-4CDC-B797-68FB3F345093}" type="pres">
      <dgm:prSet presAssocID="{54728804-7FB9-4C72-B7BF-9480A30B102E}" presName="compNode" presStyleCnt="0"/>
      <dgm:spPr/>
    </dgm:pt>
    <dgm:pt modelId="{2DA18AAE-311F-4A51-9D07-70199031E7B9}" type="pres">
      <dgm:prSet presAssocID="{54728804-7FB9-4C72-B7BF-9480A30B102E}" presName="iconBgRect" presStyleLbl="bgShp" presStyleIdx="1" presStyleCnt="4"/>
      <dgm:spPr>
        <a:solidFill>
          <a:schemeClr val="accent3"/>
        </a:solidFill>
      </dgm:spPr>
    </dgm:pt>
    <dgm:pt modelId="{85837FDD-4D53-4698-9F09-41DDCE16F50C}" type="pres">
      <dgm:prSet presAssocID="{54728804-7FB9-4C72-B7BF-9480A30B102E}" presName="iconRect" presStyleLbl="node1" presStyleIdx="1" presStyleCnt="4"/>
      <dgm:spPr>
        <a:blipFill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irst Aid Kit"/>
        </a:ext>
      </dgm:extLst>
    </dgm:pt>
    <dgm:pt modelId="{C9F73038-2A46-4653-B087-40A9D7F84F3A}" type="pres">
      <dgm:prSet presAssocID="{54728804-7FB9-4C72-B7BF-9480A30B102E}" presName="spaceRect" presStyleCnt="0"/>
      <dgm:spPr/>
    </dgm:pt>
    <dgm:pt modelId="{D30A8D18-84C7-4377-9131-5A7CC2ECF48C}" type="pres">
      <dgm:prSet presAssocID="{54728804-7FB9-4C72-B7BF-9480A30B102E}" presName="textRect" presStyleLbl="revTx" presStyleIdx="1" presStyleCnt="4">
        <dgm:presLayoutVars>
          <dgm:chMax val="1"/>
          <dgm:chPref val="1"/>
        </dgm:presLayoutVars>
      </dgm:prSet>
      <dgm:spPr/>
    </dgm:pt>
    <dgm:pt modelId="{26A54BE4-C634-47FC-961E-3458606AA752}" type="pres">
      <dgm:prSet presAssocID="{EA0AAF02-7FB9-4F79-AB83-C7013552BB62}" presName="sibTrans" presStyleLbl="sibTrans2D1" presStyleIdx="0" presStyleCnt="0"/>
      <dgm:spPr/>
    </dgm:pt>
    <dgm:pt modelId="{FEF7420F-13FB-45B6-8A3A-1901B0318950}" type="pres">
      <dgm:prSet presAssocID="{EF74980D-73F7-4B92-88A6-459A3B745526}" presName="compNode" presStyleCnt="0"/>
      <dgm:spPr/>
    </dgm:pt>
    <dgm:pt modelId="{9EA3A866-D895-4A75-9BEA-935C866374F9}" type="pres">
      <dgm:prSet presAssocID="{EF74980D-73F7-4B92-88A6-459A3B745526}" presName="iconBgRect" presStyleLbl="bgShp" presStyleIdx="2" presStyleCnt="4"/>
      <dgm:spPr>
        <a:solidFill>
          <a:schemeClr val="accent3"/>
        </a:solidFill>
      </dgm:spPr>
    </dgm:pt>
    <dgm:pt modelId="{8FD97DB2-33B8-4C30-870E-FDC26F11A814}" type="pres">
      <dgm:prSet presAssocID="{EF74980D-73F7-4B92-88A6-459A3B745526}" presName="iconRect" presStyleLbl="node1" presStyleIdx="2" presStyleCnt="4"/>
      <dgm:spPr>
        <a:blipFill>
          <a:blip xmlns:r="http://schemas.openxmlformats.org/officeDocument/2006/relationships" r:embed="rId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ranching Diagram"/>
        </a:ext>
      </dgm:extLst>
    </dgm:pt>
    <dgm:pt modelId="{D8E259BA-F020-4FA7-BA57-59A594B167D8}" type="pres">
      <dgm:prSet presAssocID="{EF74980D-73F7-4B92-88A6-459A3B745526}" presName="spaceRect" presStyleCnt="0"/>
      <dgm:spPr/>
    </dgm:pt>
    <dgm:pt modelId="{F823E3F3-64A4-4D93-AFC4-96C3EC152779}" type="pres">
      <dgm:prSet presAssocID="{EF74980D-73F7-4B92-88A6-459A3B745526}" presName="textRect" presStyleLbl="revTx" presStyleIdx="2" presStyleCnt="4">
        <dgm:presLayoutVars>
          <dgm:chMax val="1"/>
          <dgm:chPref val="1"/>
        </dgm:presLayoutVars>
      </dgm:prSet>
      <dgm:spPr/>
    </dgm:pt>
    <dgm:pt modelId="{6F485E6E-8519-4ABA-BF52-59DE5561EFA4}" type="pres">
      <dgm:prSet presAssocID="{455450BE-0ABB-4C53-89C6-A00058897922}" presName="sibTrans" presStyleLbl="sibTrans2D1" presStyleIdx="0" presStyleCnt="0"/>
      <dgm:spPr/>
    </dgm:pt>
    <dgm:pt modelId="{1EBCDEB8-BAD2-49DF-AC33-B02CCFA9BA34}" type="pres">
      <dgm:prSet presAssocID="{CA5882FD-0FD3-4478-A840-C881EE9BECA5}" presName="compNode" presStyleCnt="0"/>
      <dgm:spPr/>
    </dgm:pt>
    <dgm:pt modelId="{358F6F80-1003-4B9F-B1E1-4A70F46A46A2}" type="pres">
      <dgm:prSet presAssocID="{CA5882FD-0FD3-4478-A840-C881EE9BECA5}" presName="iconBgRect" presStyleLbl="bgShp" presStyleIdx="3" presStyleCnt="4"/>
      <dgm:spPr>
        <a:solidFill>
          <a:schemeClr val="accent3"/>
        </a:solidFill>
      </dgm:spPr>
    </dgm:pt>
    <dgm:pt modelId="{AD855D89-1D52-4379-8662-EA388E1D3DFF}" type="pres">
      <dgm:prSet presAssocID="{CA5882FD-0FD3-4478-A840-C881EE9BECA5}" presName="iconRect" presStyleLbl="node1" presStyleIdx="3" presStyleCnt="4"/>
      <dgm:spPr>
        <a:blipFill>
          <a:blip xmlns:r="http://schemas.openxmlformats.org/officeDocument/2006/relationships" r:embed="rId7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suário"/>
        </a:ext>
      </dgm:extLst>
    </dgm:pt>
    <dgm:pt modelId="{3259A3F2-2CC2-405A-A068-B182CB48F0C4}" type="pres">
      <dgm:prSet presAssocID="{CA5882FD-0FD3-4478-A840-C881EE9BECA5}" presName="spaceRect" presStyleCnt="0"/>
      <dgm:spPr/>
    </dgm:pt>
    <dgm:pt modelId="{A27E2E29-3F58-424F-91FF-9F31B988D271}" type="pres">
      <dgm:prSet presAssocID="{CA5882FD-0FD3-4478-A840-C881EE9BECA5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7E97951E-58FC-42BF-A680-866B9592C617}" type="presOf" srcId="{54728804-7FB9-4C72-B7BF-9480A30B102E}" destId="{D30A8D18-84C7-4377-9131-5A7CC2ECF48C}" srcOrd="0" destOrd="0" presId="urn:microsoft.com/office/officeart/2018/2/layout/IconCircleList"/>
    <dgm:cxn modelId="{748C5C1F-712B-4BC3-90D0-5C959004D8A5}" type="presOf" srcId="{06A01BFA-0B0F-49BE-AF43-C7FD6515960A}" destId="{B6047F69-4527-4B1B-9CFF-2E7764F493C2}" srcOrd="0" destOrd="0" presId="urn:microsoft.com/office/officeart/2018/2/layout/IconCircleList"/>
    <dgm:cxn modelId="{61008A5B-3A93-405D-A92E-4F3EA0B58BD1}" type="presOf" srcId="{DE1276EE-D7D1-406A-9418-5274392505ED}" destId="{D39BE536-EA2B-48AD-A7D6-BFAF823B8415}" srcOrd="0" destOrd="0" presId="urn:microsoft.com/office/officeart/2018/2/layout/IconCircleList"/>
    <dgm:cxn modelId="{D2352C46-A863-411B-A944-76FE0058D219}" type="presOf" srcId="{455450BE-0ABB-4C53-89C6-A00058897922}" destId="{6F485E6E-8519-4ABA-BF52-59DE5561EFA4}" srcOrd="0" destOrd="0" presId="urn:microsoft.com/office/officeart/2018/2/layout/IconCircleList"/>
    <dgm:cxn modelId="{51EA9750-E27B-48F9-AC3D-CC3EE0D32533}" type="presOf" srcId="{CA5882FD-0FD3-4478-A840-C881EE9BECA5}" destId="{A27E2E29-3F58-424F-91FF-9F31B988D271}" srcOrd="0" destOrd="0" presId="urn:microsoft.com/office/officeart/2018/2/layout/IconCircleList"/>
    <dgm:cxn modelId="{25F51A8F-2998-4E5D-86F2-58A3D98D9DC5}" srcId="{DE1276EE-D7D1-406A-9418-5274392505ED}" destId="{CA5882FD-0FD3-4478-A840-C881EE9BECA5}" srcOrd="3" destOrd="0" parTransId="{15F2F85C-B474-470A-8E98-6EA49AD5D979}" sibTransId="{00F8075C-0875-47FB-8BF9-6E2403B6C5B4}"/>
    <dgm:cxn modelId="{F4F6D19E-844D-4691-8795-4F42F3D13407}" srcId="{DE1276EE-D7D1-406A-9418-5274392505ED}" destId="{54728804-7FB9-4C72-B7BF-9480A30B102E}" srcOrd="1" destOrd="0" parTransId="{ED4991D9-8443-495D-B291-E28CC6E8300C}" sibTransId="{EA0AAF02-7FB9-4F79-AB83-C7013552BB62}"/>
    <dgm:cxn modelId="{9D0C939F-07A5-448B-97EA-8A4107337C99}" srcId="{DE1276EE-D7D1-406A-9418-5274392505ED}" destId="{8B7E32B1-AB04-422A-A02B-0476B9F45F55}" srcOrd="0" destOrd="0" parTransId="{922B04A1-60FD-47F2-8EB3-F5F8DF281808}" sibTransId="{06A01BFA-0B0F-49BE-AF43-C7FD6515960A}"/>
    <dgm:cxn modelId="{66B9F6CB-F111-475A-AFD7-13B7350BB9A4}" type="presOf" srcId="{EA0AAF02-7FB9-4F79-AB83-C7013552BB62}" destId="{26A54BE4-C634-47FC-961E-3458606AA752}" srcOrd="0" destOrd="0" presId="urn:microsoft.com/office/officeart/2018/2/layout/IconCircleList"/>
    <dgm:cxn modelId="{36F9EDE8-A549-4846-8578-E8A1BFDC32AF}" type="presOf" srcId="{EF74980D-73F7-4B92-88A6-459A3B745526}" destId="{F823E3F3-64A4-4D93-AFC4-96C3EC152779}" srcOrd="0" destOrd="0" presId="urn:microsoft.com/office/officeart/2018/2/layout/IconCircleList"/>
    <dgm:cxn modelId="{1F3199F6-18CE-4446-9EA6-67A7DDE738D8}" type="presOf" srcId="{8B7E32B1-AB04-422A-A02B-0476B9F45F55}" destId="{BB8424B8-4C72-4376-A22D-A03E0CF0F27A}" srcOrd="0" destOrd="0" presId="urn:microsoft.com/office/officeart/2018/2/layout/IconCircleList"/>
    <dgm:cxn modelId="{FB0F5BF7-3BBD-4D65-918F-3DD6AAFBC913}" srcId="{DE1276EE-D7D1-406A-9418-5274392505ED}" destId="{EF74980D-73F7-4B92-88A6-459A3B745526}" srcOrd="2" destOrd="0" parTransId="{77A4E2BD-4B03-4B83-A873-44D01A1663D1}" sibTransId="{455450BE-0ABB-4C53-89C6-A00058897922}"/>
    <dgm:cxn modelId="{2BC35B6C-22F6-4582-805C-BEF58D606268}" type="presParOf" srcId="{D39BE536-EA2B-48AD-A7D6-BFAF823B8415}" destId="{B81E3A08-7B9D-4CBF-BC37-F494A789AB04}" srcOrd="0" destOrd="0" presId="urn:microsoft.com/office/officeart/2018/2/layout/IconCircleList"/>
    <dgm:cxn modelId="{7DE21C3D-977B-4911-93FD-394CFB739AF0}" type="presParOf" srcId="{B81E3A08-7B9D-4CBF-BC37-F494A789AB04}" destId="{CA5B5307-10C7-410B-A367-BCD69A4A1275}" srcOrd="0" destOrd="0" presId="urn:microsoft.com/office/officeart/2018/2/layout/IconCircleList"/>
    <dgm:cxn modelId="{430C2E97-3B35-456C-82AD-7D4FB4626785}" type="presParOf" srcId="{CA5B5307-10C7-410B-A367-BCD69A4A1275}" destId="{3EF4A2FC-EE5F-4BA3-8942-E9332D4DD14A}" srcOrd="0" destOrd="0" presId="urn:microsoft.com/office/officeart/2018/2/layout/IconCircleList"/>
    <dgm:cxn modelId="{18DBE655-899D-4726-A6F9-F4F03AA922C6}" type="presParOf" srcId="{CA5B5307-10C7-410B-A367-BCD69A4A1275}" destId="{86DD87E6-7C1D-449F-8E50-4997B9D4265F}" srcOrd="1" destOrd="0" presId="urn:microsoft.com/office/officeart/2018/2/layout/IconCircleList"/>
    <dgm:cxn modelId="{9E875D5B-6167-4CBF-B983-8CBA7E0219D1}" type="presParOf" srcId="{CA5B5307-10C7-410B-A367-BCD69A4A1275}" destId="{96D97334-E595-4100-8542-9A19A5FC2501}" srcOrd="2" destOrd="0" presId="urn:microsoft.com/office/officeart/2018/2/layout/IconCircleList"/>
    <dgm:cxn modelId="{36C38645-DC6F-47B3-9401-BB18B7957055}" type="presParOf" srcId="{CA5B5307-10C7-410B-A367-BCD69A4A1275}" destId="{BB8424B8-4C72-4376-A22D-A03E0CF0F27A}" srcOrd="3" destOrd="0" presId="urn:microsoft.com/office/officeart/2018/2/layout/IconCircleList"/>
    <dgm:cxn modelId="{06F7B8AC-AB35-4130-9FCC-D0ACBF8E05BD}" type="presParOf" srcId="{B81E3A08-7B9D-4CBF-BC37-F494A789AB04}" destId="{B6047F69-4527-4B1B-9CFF-2E7764F493C2}" srcOrd="1" destOrd="0" presId="urn:microsoft.com/office/officeart/2018/2/layout/IconCircleList"/>
    <dgm:cxn modelId="{93E7A369-6B53-4270-838B-747F32D06BB8}" type="presParOf" srcId="{B81E3A08-7B9D-4CBF-BC37-F494A789AB04}" destId="{86D38B35-929D-4CDC-B797-68FB3F345093}" srcOrd="2" destOrd="0" presId="urn:microsoft.com/office/officeart/2018/2/layout/IconCircleList"/>
    <dgm:cxn modelId="{0F5A1BC2-46C3-40B7-9130-06C6A51D53C5}" type="presParOf" srcId="{86D38B35-929D-4CDC-B797-68FB3F345093}" destId="{2DA18AAE-311F-4A51-9D07-70199031E7B9}" srcOrd="0" destOrd="0" presId="urn:microsoft.com/office/officeart/2018/2/layout/IconCircleList"/>
    <dgm:cxn modelId="{8E0F3165-7F23-4FE3-856D-C56B125CCA75}" type="presParOf" srcId="{86D38B35-929D-4CDC-B797-68FB3F345093}" destId="{85837FDD-4D53-4698-9F09-41DDCE16F50C}" srcOrd="1" destOrd="0" presId="urn:microsoft.com/office/officeart/2018/2/layout/IconCircleList"/>
    <dgm:cxn modelId="{49A50202-AD61-4973-B52E-CE05091987D6}" type="presParOf" srcId="{86D38B35-929D-4CDC-B797-68FB3F345093}" destId="{C9F73038-2A46-4653-B087-40A9D7F84F3A}" srcOrd="2" destOrd="0" presId="urn:microsoft.com/office/officeart/2018/2/layout/IconCircleList"/>
    <dgm:cxn modelId="{F974AE8D-B1DF-4C72-9D7E-827600A06CBC}" type="presParOf" srcId="{86D38B35-929D-4CDC-B797-68FB3F345093}" destId="{D30A8D18-84C7-4377-9131-5A7CC2ECF48C}" srcOrd="3" destOrd="0" presId="urn:microsoft.com/office/officeart/2018/2/layout/IconCircleList"/>
    <dgm:cxn modelId="{0BE7E0EB-72C2-4B60-82F9-411BD10242E2}" type="presParOf" srcId="{B81E3A08-7B9D-4CBF-BC37-F494A789AB04}" destId="{26A54BE4-C634-47FC-961E-3458606AA752}" srcOrd="3" destOrd="0" presId="urn:microsoft.com/office/officeart/2018/2/layout/IconCircleList"/>
    <dgm:cxn modelId="{3EA05681-B758-4222-B8CE-FE6F540ACE53}" type="presParOf" srcId="{B81E3A08-7B9D-4CBF-BC37-F494A789AB04}" destId="{FEF7420F-13FB-45B6-8A3A-1901B0318950}" srcOrd="4" destOrd="0" presId="urn:microsoft.com/office/officeart/2018/2/layout/IconCircleList"/>
    <dgm:cxn modelId="{3AE62AF1-28FD-432B-B7AE-2FDC9F0A39FD}" type="presParOf" srcId="{FEF7420F-13FB-45B6-8A3A-1901B0318950}" destId="{9EA3A866-D895-4A75-9BEA-935C866374F9}" srcOrd="0" destOrd="0" presId="urn:microsoft.com/office/officeart/2018/2/layout/IconCircleList"/>
    <dgm:cxn modelId="{FB067C99-3891-4921-A879-CD8EBE78F1FE}" type="presParOf" srcId="{FEF7420F-13FB-45B6-8A3A-1901B0318950}" destId="{8FD97DB2-33B8-4C30-870E-FDC26F11A814}" srcOrd="1" destOrd="0" presId="urn:microsoft.com/office/officeart/2018/2/layout/IconCircleList"/>
    <dgm:cxn modelId="{7383921C-A144-4E98-AEF5-1FAEF13266A0}" type="presParOf" srcId="{FEF7420F-13FB-45B6-8A3A-1901B0318950}" destId="{D8E259BA-F020-4FA7-BA57-59A594B167D8}" srcOrd="2" destOrd="0" presId="urn:microsoft.com/office/officeart/2018/2/layout/IconCircleList"/>
    <dgm:cxn modelId="{55C98658-A94A-47CC-AF89-EF88777B9CC1}" type="presParOf" srcId="{FEF7420F-13FB-45B6-8A3A-1901B0318950}" destId="{F823E3F3-64A4-4D93-AFC4-96C3EC152779}" srcOrd="3" destOrd="0" presId="urn:microsoft.com/office/officeart/2018/2/layout/IconCircleList"/>
    <dgm:cxn modelId="{9A3B7F5D-E39B-4B95-875D-32909AE05D73}" type="presParOf" srcId="{B81E3A08-7B9D-4CBF-BC37-F494A789AB04}" destId="{6F485E6E-8519-4ABA-BF52-59DE5561EFA4}" srcOrd="5" destOrd="0" presId="urn:microsoft.com/office/officeart/2018/2/layout/IconCircleList"/>
    <dgm:cxn modelId="{5855907C-D87F-4264-BF2E-2E5031D82881}" type="presParOf" srcId="{B81E3A08-7B9D-4CBF-BC37-F494A789AB04}" destId="{1EBCDEB8-BAD2-49DF-AC33-B02CCFA9BA34}" srcOrd="6" destOrd="0" presId="urn:microsoft.com/office/officeart/2018/2/layout/IconCircleList"/>
    <dgm:cxn modelId="{80E8E22F-ED13-471C-9281-BB8C7A116690}" type="presParOf" srcId="{1EBCDEB8-BAD2-49DF-AC33-B02CCFA9BA34}" destId="{358F6F80-1003-4B9F-B1E1-4A70F46A46A2}" srcOrd="0" destOrd="0" presId="urn:microsoft.com/office/officeart/2018/2/layout/IconCircleList"/>
    <dgm:cxn modelId="{16814C4A-F7C5-4025-99F1-F1599C337F6A}" type="presParOf" srcId="{1EBCDEB8-BAD2-49DF-AC33-B02CCFA9BA34}" destId="{AD855D89-1D52-4379-8662-EA388E1D3DFF}" srcOrd="1" destOrd="0" presId="urn:microsoft.com/office/officeart/2018/2/layout/IconCircleList"/>
    <dgm:cxn modelId="{0C6EECB0-2D15-47F5-BFCE-5C100831F016}" type="presParOf" srcId="{1EBCDEB8-BAD2-49DF-AC33-B02CCFA9BA34}" destId="{3259A3F2-2CC2-405A-A068-B182CB48F0C4}" srcOrd="2" destOrd="0" presId="urn:microsoft.com/office/officeart/2018/2/layout/IconCircleList"/>
    <dgm:cxn modelId="{F427E9F9-E070-4F10-BF58-6AC7132E2DB9}" type="presParOf" srcId="{1EBCDEB8-BAD2-49DF-AC33-B02CCFA9BA34}" destId="{A27E2E29-3F58-424F-91FF-9F31B988D271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3.xml><?xml version="1.0" encoding="utf-8"?>
<dgm:dataModel xmlns:dgm="http://schemas.openxmlformats.org/drawingml/2006/diagram" xmlns:a="http://schemas.openxmlformats.org/drawingml/2006/main">
  <dgm:ptLst>
    <dgm:pt modelId="{5EE085F1-CEA8-4550-9674-6566CB86F9CA}" type="doc">
      <dgm:prSet loTypeId="urn:microsoft.com/office/officeart/2018/2/layout/IconCircle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B0EF514-58F0-4214-86A8-7664B9C511C0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pt-BR" sz="1800" dirty="0">
              <a:solidFill>
                <a:schemeClr val="bg2">
                  <a:lumMod val="25000"/>
                </a:schemeClr>
              </a:solidFill>
            </a:rPr>
            <a:t>Ataques de negação de serviço (</a:t>
          </a:r>
          <a:r>
            <a:rPr lang="pt-BR" sz="1800" dirty="0" err="1">
              <a:solidFill>
                <a:schemeClr val="bg2">
                  <a:lumMod val="25000"/>
                </a:schemeClr>
              </a:solidFill>
            </a:rPr>
            <a:t>DoS</a:t>
          </a:r>
          <a:r>
            <a:rPr lang="pt-BR" sz="1800" dirty="0">
              <a:solidFill>
                <a:schemeClr val="bg2">
                  <a:lumMod val="25000"/>
                </a:schemeClr>
              </a:solidFill>
            </a:rPr>
            <a:t>) no TCP sobrecarregam servidores.</a:t>
          </a:r>
          <a:endParaRPr lang="en-US" sz="1800" dirty="0">
            <a:solidFill>
              <a:schemeClr val="bg2">
                <a:lumMod val="25000"/>
              </a:schemeClr>
            </a:solidFill>
          </a:endParaRPr>
        </a:p>
      </dgm:t>
    </dgm:pt>
    <dgm:pt modelId="{964C9F78-E19A-4525-853A-051DDA3494A3}" type="parTrans" cxnId="{1D125E52-9171-48B5-BEB9-0F0FCCDD8B3A}">
      <dgm:prSet/>
      <dgm:spPr/>
      <dgm:t>
        <a:bodyPr/>
        <a:lstStyle/>
        <a:p>
          <a:endParaRPr lang="en-US" sz="1800">
            <a:solidFill>
              <a:schemeClr val="bg2">
                <a:lumMod val="25000"/>
              </a:schemeClr>
            </a:solidFill>
          </a:endParaRPr>
        </a:p>
      </dgm:t>
    </dgm:pt>
    <dgm:pt modelId="{234B9DBC-AC60-4850-B33C-CD8A07DADC3A}" type="sibTrans" cxnId="{1D125E52-9171-48B5-BEB9-0F0FCCDD8B3A}">
      <dgm:prSet/>
      <dgm:spPr/>
      <dgm:t>
        <a:bodyPr/>
        <a:lstStyle/>
        <a:p>
          <a:pPr>
            <a:lnSpc>
              <a:spcPct val="100000"/>
            </a:lnSpc>
          </a:pPr>
          <a:endParaRPr lang="en-US" sz="1800">
            <a:solidFill>
              <a:schemeClr val="bg2">
                <a:lumMod val="25000"/>
              </a:schemeClr>
            </a:solidFill>
          </a:endParaRPr>
        </a:p>
      </dgm:t>
    </dgm:pt>
    <dgm:pt modelId="{A8C0FFF9-72CC-449C-86DD-F614E0E782D4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pt-BR" sz="1800" b="1" dirty="0">
              <a:solidFill>
                <a:schemeClr val="bg2">
                  <a:lumMod val="25000"/>
                </a:schemeClr>
              </a:solidFill>
            </a:rPr>
            <a:t>Ataque de inundação de SYN </a:t>
          </a:r>
          <a:r>
            <a:rPr lang="pt-BR" sz="1800" dirty="0">
              <a:solidFill>
                <a:schemeClr val="bg2">
                  <a:lumMod val="25000"/>
                </a:schemeClr>
              </a:solidFill>
            </a:rPr>
            <a:t>envia muitas solicitações de conexão SYN para sobrecarregar o servidor.</a:t>
          </a:r>
          <a:endParaRPr lang="en-US" sz="1800" dirty="0">
            <a:solidFill>
              <a:schemeClr val="bg2">
                <a:lumMod val="25000"/>
              </a:schemeClr>
            </a:solidFill>
          </a:endParaRPr>
        </a:p>
      </dgm:t>
    </dgm:pt>
    <dgm:pt modelId="{95384EF9-0EFC-4786-91D8-04A2AFD6B16E}" type="parTrans" cxnId="{A644847B-7745-4E42-9CCD-7F89343B71CA}">
      <dgm:prSet/>
      <dgm:spPr/>
      <dgm:t>
        <a:bodyPr/>
        <a:lstStyle/>
        <a:p>
          <a:endParaRPr lang="en-US" sz="1800">
            <a:solidFill>
              <a:schemeClr val="bg2">
                <a:lumMod val="25000"/>
              </a:schemeClr>
            </a:solidFill>
          </a:endParaRPr>
        </a:p>
      </dgm:t>
    </dgm:pt>
    <dgm:pt modelId="{0B2D6F12-F444-47C6-8304-C49096182590}" type="sibTrans" cxnId="{A644847B-7745-4E42-9CCD-7F89343B71CA}">
      <dgm:prSet/>
      <dgm:spPr/>
      <dgm:t>
        <a:bodyPr/>
        <a:lstStyle/>
        <a:p>
          <a:pPr>
            <a:lnSpc>
              <a:spcPct val="100000"/>
            </a:lnSpc>
          </a:pPr>
          <a:endParaRPr lang="en-US" sz="1800">
            <a:solidFill>
              <a:schemeClr val="bg2">
                <a:lumMod val="25000"/>
              </a:schemeClr>
            </a:solidFill>
          </a:endParaRPr>
        </a:p>
      </dgm:t>
    </dgm:pt>
    <dgm:pt modelId="{435AD54D-C2BE-4DF8-A7A4-FE7F8C4A706D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pt-BR" sz="1800" b="1" dirty="0">
              <a:solidFill>
                <a:schemeClr val="bg2">
                  <a:lumMod val="25000"/>
                </a:schemeClr>
              </a:solidFill>
            </a:rPr>
            <a:t>Ataque otimista ACK TCP </a:t>
          </a:r>
          <a:r>
            <a:rPr lang="pt-BR" sz="1800" dirty="0">
              <a:solidFill>
                <a:schemeClr val="bg2">
                  <a:lumMod val="25000"/>
                </a:schemeClr>
              </a:solidFill>
            </a:rPr>
            <a:t>aumenta a carga no servidor com </a:t>
          </a:r>
          <a:r>
            <a:rPr lang="pt-BR" sz="1800" dirty="0" err="1">
              <a:solidFill>
                <a:schemeClr val="bg2">
                  <a:lumMod val="25000"/>
                </a:schemeClr>
              </a:solidFill>
            </a:rPr>
            <a:t>ACKs</a:t>
          </a:r>
          <a:r>
            <a:rPr lang="pt-BR" sz="1800" dirty="0">
              <a:solidFill>
                <a:schemeClr val="bg2">
                  <a:lumMod val="25000"/>
                </a:schemeClr>
              </a:solidFill>
            </a:rPr>
            <a:t> para janelas não completamente recebidas.</a:t>
          </a:r>
          <a:endParaRPr lang="en-US" sz="1800" dirty="0">
            <a:solidFill>
              <a:schemeClr val="bg2">
                <a:lumMod val="25000"/>
              </a:schemeClr>
            </a:solidFill>
          </a:endParaRPr>
        </a:p>
      </dgm:t>
    </dgm:pt>
    <dgm:pt modelId="{158CC352-6B7D-4E8C-BF0C-FDC973B24992}" type="parTrans" cxnId="{9AB91193-350E-46CE-9F82-FBABBD899521}">
      <dgm:prSet/>
      <dgm:spPr/>
      <dgm:t>
        <a:bodyPr/>
        <a:lstStyle/>
        <a:p>
          <a:endParaRPr lang="en-US" sz="1800">
            <a:solidFill>
              <a:schemeClr val="bg2">
                <a:lumMod val="25000"/>
              </a:schemeClr>
            </a:solidFill>
          </a:endParaRPr>
        </a:p>
      </dgm:t>
    </dgm:pt>
    <dgm:pt modelId="{1F9601B1-AA90-4E9A-ACAD-C012DA368EF2}" type="sibTrans" cxnId="{9AB91193-350E-46CE-9F82-FBABBD899521}">
      <dgm:prSet/>
      <dgm:spPr/>
      <dgm:t>
        <a:bodyPr/>
        <a:lstStyle/>
        <a:p>
          <a:pPr>
            <a:lnSpc>
              <a:spcPct val="100000"/>
            </a:lnSpc>
          </a:pPr>
          <a:endParaRPr lang="en-US" sz="1800">
            <a:solidFill>
              <a:schemeClr val="bg2">
                <a:lumMod val="25000"/>
              </a:schemeClr>
            </a:solidFill>
          </a:endParaRPr>
        </a:p>
      </dgm:t>
    </dgm:pt>
    <dgm:pt modelId="{3DED794D-659C-4692-A99B-7D6FC7B67FA4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pt-BR" sz="1800">
              <a:solidFill>
                <a:schemeClr val="bg2">
                  <a:lumMod val="25000"/>
                </a:schemeClr>
              </a:solidFill>
            </a:rPr>
            <a:t>IDS e limites de parametrização são usados para mitigar esses ataques.</a:t>
          </a:r>
          <a:endParaRPr lang="en-US" sz="1800">
            <a:solidFill>
              <a:schemeClr val="bg2">
                <a:lumMod val="25000"/>
              </a:schemeClr>
            </a:solidFill>
          </a:endParaRPr>
        </a:p>
      </dgm:t>
    </dgm:pt>
    <dgm:pt modelId="{86C2BEEC-189B-4724-AF09-532CDD1CC606}" type="parTrans" cxnId="{442BE7F3-F2A6-4CD3-9C67-81A701457416}">
      <dgm:prSet/>
      <dgm:spPr/>
      <dgm:t>
        <a:bodyPr/>
        <a:lstStyle/>
        <a:p>
          <a:endParaRPr lang="en-US" sz="1800">
            <a:solidFill>
              <a:schemeClr val="bg2">
                <a:lumMod val="25000"/>
              </a:schemeClr>
            </a:solidFill>
          </a:endParaRPr>
        </a:p>
      </dgm:t>
    </dgm:pt>
    <dgm:pt modelId="{D58531E6-E125-4F24-9CA4-9714154F623C}" type="sibTrans" cxnId="{442BE7F3-F2A6-4CD3-9C67-81A701457416}">
      <dgm:prSet/>
      <dgm:spPr/>
      <dgm:t>
        <a:bodyPr/>
        <a:lstStyle/>
        <a:p>
          <a:endParaRPr lang="en-US" sz="1800">
            <a:solidFill>
              <a:schemeClr val="bg2">
                <a:lumMod val="25000"/>
              </a:schemeClr>
            </a:solidFill>
          </a:endParaRPr>
        </a:p>
      </dgm:t>
    </dgm:pt>
    <dgm:pt modelId="{3610AF49-9C37-4045-BC7E-44335A6DFA1D}" type="pres">
      <dgm:prSet presAssocID="{5EE085F1-CEA8-4550-9674-6566CB86F9CA}" presName="root" presStyleCnt="0">
        <dgm:presLayoutVars>
          <dgm:dir/>
          <dgm:resizeHandles val="exact"/>
        </dgm:presLayoutVars>
      </dgm:prSet>
      <dgm:spPr/>
    </dgm:pt>
    <dgm:pt modelId="{A1A37A9D-DC0D-4566-8C85-EA49201F4AA5}" type="pres">
      <dgm:prSet presAssocID="{5EE085F1-CEA8-4550-9674-6566CB86F9CA}" presName="container" presStyleCnt="0">
        <dgm:presLayoutVars>
          <dgm:dir/>
          <dgm:resizeHandles val="exact"/>
        </dgm:presLayoutVars>
      </dgm:prSet>
      <dgm:spPr/>
    </dgm:pt>
    <dgm:pt modelId="{7B4C1792-DDB3-4219-AF03-C559B46434A9}" type="pres">
      <dgm:prSet presAssocID="{3B0EF514-58F0-4214-86A8-7664B9C511C0}" presName="compNode" presStyleCnt="0"/>
      <dgm:spPr/>
    </dgm:pt>
    <dgm:pt modelId="{9353CA43-75F0-4B3A-8B1E-8262B2BBBA2A}" type="pres">
      <dgm:prSet presAssocID="{3B0EF514-58F0-4214-86A8-7664B9C511C0}" presName="iconBgRect" presStyleLbl="bgShp" presStyleIdx="0" presStyleCnt="4"/>
      <dgm:spPr>
        <a:solidFill>
          <a:schemeClr val="accent3"/>
        </a:solidFill>
      </dgm:spPr>
    </dgm:pt>
    <dgm:pt modelId="{CA152D5A-858A-4368-931E-03D837CFA4F1}" type="pres">
      <dgm:prSet presAssocID="{3B0EF514-58F0-4214-86A8-7664B9C511C0}" presName="iconRect" presStyleLbl="node1" presStyleIdx="0" presStyleCnt="4"/>
      <dgm:spPr>
        <a:blipFill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cessador"/>
        </a:ext>
      </dgm:extLst>
    </dgm:pt>
    <dgm:pt modelId="{FA2166F8-1A0E-4975-AB98-C8B08F348230}" type="pres">
      <dgm:prSet presAssocID="{3B0EF514-58F0-4214-86A8-7664B9C511C0}" presName="spaceRect" presStyleCnt="0"/>
      <dgm:spPr/>
    </dgm:pt>
    <dgm:pt modelId="{EAF7C7A9-920C-48F0-8741-E5BBAE3DB406}" type="pres">
      <dgm:prSet presAssocID="{3B0EF514-58F0-4214-86A8-7664B9C511C0}" presName="textRect" presStyleLbl="revTx" presStyleIdx="0" presStyleCnt="4">
        <dgm:presLayoutVars>
          <dgm:chMax val="1"/>
          <dgm:chPref val="1"/>
        </dgm:presLayoutVars>
      </dgm:prSet>
      <dgm:spPr/>
    </dgm:pt>
    <dgm:pt modelId="{2251DA4D-263B-4364-AC7D-41265A10B333}" type="pres">
      <dgm:prSet presAssocID="{234B9DBC-AC60-4850-B33C-CD8A07DADC3A}" presName="sibTrans" presStyleLbl="sibTrans2D1" presStyleIdx="0" presStyleCnt="0"/>
      <dgm:spPr/>
    </dgm:pt>
    <dgm:pt modelId="{EA40A042-DE49-445D-B276-BDFBFB4DADE6}" type="pres">
      <dgm:prSet presAssocID="{A8C0FFF9-72CC-449C-86DD-F614E0E782D4}" presName="compNode" presStyleCnt="0"/>
      <dgm:spPr/>
    </dgm:pt>
    <dgm:pt modelId="{44AE29A9-69B2-417A-AFBE-150FEB7DA747}" type="pres">
      <dgm:prSet presAssocID="{A8C0FFF9-72CC-449C-86DD-F614E0E782D4}" presName="iconBgRect" presStyleLbl="bgShp" presStyleIdx="1" presStyleCnt="4"/>
      <dgm:spPr>
        <a:solidFill>
          <a:schemeClr val="accent3"/>
        </a:solidFill>
      </dgm:spPr>
    </dgm:pt>
    <dgm:pt modelId="{EDBEFB57-D91D-4A94-BBF4-19E4CF534547}" type="pres">
      <dgm:prSet presAssocID="{A8C0FFF9-72CC-449C-86DD-F614E0E782D4}" presName="iconRect" presStyleLbl="node1" presStyleIdx="1" presStyleCnt="4"/>
      <dgm:spPr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ridge scene"/>
        </a:ext>
      </dgm:extLst>
    </dgm:pt>
    <dgm:pt modelId="{AAEA314F-A4ED-420C-BDD2-3EC11946EF6C}" type="pres">
      <dgm:prSet presAssocID="{A8C0FFF9-72CC-449C-86DD-F614E0E782D4}" presName="spaceRect" presStyleCnt="0"/>
      <dgm:spPr/>
    </dgm:pt>
    <dgm:pt modelId="{890FB691-F513-400B-9F9B-63A2E34A3A7D}" type="pres">
      <dgm:prSet presAssocID="{A8C0FFF9-72CC-449C-86DD-F614E0E782D4}" presName="textRect" presStyleLbl="revTx" presStyleIdx="1" presStyleCnt="4">
        <dgm:presLayoutVars>
          <dgm:chMax val="1"/>
          <dgm:chPref val="1"/>
        </dgm:presLayoutVars>
      </dgm:prSet>
      <dgm:spPr/>
    </dgm:pt>
    <dgm:pt modelId="{60DC2EF3-BB65-4728-976A-15EBB8BA90C8}" type="pres">
      <dgm:prSet presAssocID="{0B2D6F12-F444-47C6-8304-C49096182590}" presName="sibTrans" presStyleLbl="sibTrans2D1" presStyleIdx="0" presStyleCnt="0"/>
      <dgm:spPr/>
    </dgm:pt>
    <dgm:pt modelId="{41E43DB8-0375-440D-843E-D4CC6775D15E}" type="pres">
      <dgm:prSet presAssocID="{435AD54D-C2BE-4DF8-A7A4-FE7F8C4A706D}" presName="compNode" presStyleCnt="0"/>
      <dgm:spPr/>
    </dgm:pt>
    <dgm:pt modelId="{5283AEC3-B3AE-4D6B-9337-9BD5C5DCF57D}" type="pres">
      <dgm:prSet presAssocID="{435AD54D-C2BE-4DF8-A7A4-FE7F8C4A706D}" presName="iconBgRect" presStyleLbl="bgShp" presStyleIdx="2" presStyleCnt="4"/>
      <dgm:spPr>
        <a:solidFill>
          <a:schemeClr val="accent3"/>
        </a:solidFill>
      </dgm:spPr>
    </dgm:pt>
    <dgm:pt modelId="{68DD28F5-7184-4418-9819-0C1B3C93C2A8}" type="pres">
      <dgm:prSet presAssocID="{435AD54D-C2BE-4DF8-A7A4-FE7F8C4A706D}" presName="iconRect" presStyleLbl="node1" presStyleIdx="2" presStyleCnt="4"/>
      <dgm:spPr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rca de seleção"/>
        </a:ext>
      </dgm:extLst>
    </dgm:pt>
    <dgm:pt modelId="{E3488DAA-865A-4C57-8EB3-16D0C92591DC}" type="pres">
      <dgm:prSet presAssocID="{435AD54D-C2BE-4DF8-A7A4-FE7F8C4A706D}" presName="spaceRect" presStyleCnt="0"/>
      <dgm:spPr/>
    </dgm:pt>
    <dgm:pt modelId="{B298129D-1F0E-44BE-9C89-F41F52CE656D}" type="pres">
      <dgm:prSet presAssocID="{435AD54D-C2BE-4DF8-A7A4-FE7F8C4A706D}" presName="textRect" presStyleLbl="revTx" presStyleIdx="2" presStyleCnt="4">
        <dgm:presLayoutVars>
          <dgm:chMax val="1"/>
          <dgm:chPref val="1"/>
        </dgm:presLayoutVars>
      </dgm:prSet>
      <dgm:spPr/>
    </dgm:pt>
    <dgm:pt modelId="{7407D095-3318-4003-B3E9-4874A39FD502}" type="pres">
      <dgm:prSet presAssocID="{1F9601B1-AA90-4E9A-ACAD-C012DA368EF2}" presName="sibTrans" presStyleLbl="sibTrans2D1" presStyleIdx="0" presStyleCnt="0"/>
      <dgm:spPr/>
    </dgm:pt>
    <dgm:pt modelId="{B9867816-02D5-4ABD-8B51-DD0D542BFE48}" type="pres">
      <dgm:prSet presAssocID="{3DED794D-659C-4692-A99B-7D6FC7B67FA4}" presName="compNode" presStyleCnt="0"/>
      <dgm:spPr/>
    </dgm:pt>
    <dgm:pt modelId="{BB9C58F7-7FDB-4CAE-8A2B-4E7AF3458BDC}" type="pres">
      <dgm:prSet presAssocID="{3DED794D-659C-4692-A99B-7D6FC7B67FA4}" presName="iconBgRect" presStyleLbl="bgShp" presStyleIdx="3" presStyleCnt="4"/>
      <dgm:spPr>
        <a:solidFill>
          <a:schemeClr val="accent3"/>
        </a:solidFill>
      </dgm:spPr>
    </dgm:pt>
    <dgm:pt modelId="{9B001721-8CEE-41BA-8E3D-58FCB3F5A8AA}" type="pres">
      <dgm:prSet presAssocID="{3DED794D-659C-4692-A99B-7D6FC7B67FA4}" presName="iconRect" presStyleLbl="node1" presStyleIdx="3" presStyleCnt="4"/>
      <dgm:spPr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loqueio"/>
        </a:ext>
      </dgm:extLst>
    </dgm:pt>
    <dgm:pt modelId="{B8337B3F-7C31-4DB5-99D4-C5298F7BF8BB}" type="pres">
      <dgm:prSet presAssocID="{3DED794D-659C-4692-A99B-7D6FC7B67FA4}" presName="spaceRect" presStyleCnt="0"/>
      <dgm:spPr/>
    </dgm:pt>
    <dgm:pt modelId="{3386C609-ABBD-4744-B2BB-29F6A603BDCA}" type="pres">
      <dgm:prSet presAssocID="{3DED794D-659C-4692-A99B-7D6FC7B67FA4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5879AD08-0452-4197-9FC3-D894727B228B}" type="presOf" srcId="{435AD54D-C2BE-4DF8-A7A4-FE7F8C4A706D}" destId="{B298129D-1F0E-44BE-9C89-F41F52CE656D}" srcOrd="0" destOrd="0" presId="urn:microsoft.com/office/officeart/2018/2/layout/IconCircleList"/>
    <dgm:cxn modelId="{EC7BAD0B-5A1F-4694-BDD5-F86132ADB5D7}" type="presOf" srcId="{3B0EF514-58F0-4214-86A8-7664B9C511C0}" destId="{EAF7C7A9-920C-48F0-8741-E5BBAE3DB406}" srcOrd="0" destOrd="0" presId="urn:microsoft.com/office/officeart/2018/2/layout/IconCircleList"/>
    <dgm:cxn modelId="{320DBF1D-662C-455A-9563-9F439629D197}" type="presOf" srcId="{A8C0FFF9-72CC-449C-86DD-F614E0E782D4}" destId="{890FB691-F513-400B-9F9B-63A2E34A3A7D}" srcOrd="0" destOrd="0" presId="urn:microsoft.com/office/officeart/2018/2/layout/IconCircleList"/>
    <dgm:cxn modelId="{6AF6993D-0E24-43C9-B16A-8F38B12454B9}" type="presOf" srcId="{3DED794D-659C-4692-A99B-7D6FC7B67FA4}" destId="{3386C609-ABBD-4744-B2BB-29F6A603BDCA}" srcOrd="0" destOrd="0" presId="urn:microsoft.com/office/officeart/2018/2/layout/IconCircleList"/>
    <dgm:cxn modelId="{A0478C6F-D08E-4EB8-B622-D455AA03E8C5}" type="presOf" srcId="{0B2D6F12-F444-47C6-8304-C49096182590}" destId="{60DC2EF3-BB65-4728-976A-15EBB8BA90C8}" srcOrd="0" destOrd="0" presId="urn:microsoft.com/office/officeart/2018/2/layout/IconCircleList"/>
    <dgm:cxn modelId="{1D125E52-9171-48B5-BEB9-0F0FCCDD8B3A}" srcId="{5EE085F1-CEA8-4550-9674-6566CB86F9CA}" destId="{3B0EF514-58F0-4214-86A8-7664B9C511C0}" srcOrd="0" destOrd="0" parTransId="{964C9F78-E19A-4525-853A-051DDA3494A3}" sibTransId="{234B9DBC-AC60-4850-B33C-CD8A07DADC3A}"/>
    <dgm:cxn modelId="{EE4C5355-AF19-4730-8755-FB4CB80B865F}" type="presOf" srcId="{5EE085F1-CEA8-4550-9674-6566CB86F9CA}" destId="{3610AF49-9C37-4045-BC7E-44335A6DFA1D}" srcOrd="0" destOrd="0" presId="urn:microsoft.com/office/officeart/2018/2/layout/IconCircleList"/>
    <dgm:cxn modelId="{A644847B-7745-4E42-9CCD-7F89343B71CA}" srcId="{5EE085F1-CEA8-4550-9674-6566CB86F9CA}" destId="{A8C0FFF9-72CC-449C-86DD-F614E0E782D4}" srcOrd="1" destOrd="0" parTransId="{95384EF9-0EFC-4786-91D8-04A2AFD6B16E}" sibTransId="{0B2D6F12-F444-47C6-8304-C49096182590}"/>
    <dgm:cxn modelId="{9AB91193-350E-46CE-9F82-FBABBD899521}" srcId="{5EE085F1-CEA8-4550-9674-6566CB86F9CA}" destId="{435AD54D-C2BE-4DF8-A7A4-FE7F8C4A706D}" srcOrd="2" destOrd="0" parTransId="{158CC352-6B7D-4E8C-BF0C-FDC973B24992}" sibTransId="{1F9601B1-AA90-4E9A-ACAD-C012DA368EF2}"/>
    <dgm:cxn modelId="{50A1B2D5-2B52-42BA-90D8-359A873E157B}" type="presOf" srcId="{1F9601B1-AA90-4E9A-ACAD-C012DA368EF2}" destId="{7407D095-3318-4003-B3E9-4874A39FD502}" srcOrd="0" destOrd="0" presId="urn:microsoft.com/office/officeart/2018/2/layout/IconCircleList"/>
    <dgm:cxn modelId="{C5A894E0-218A-44EE-9D26-7FD30306E1ED}" type="presOf" srcId="{234B9DBC-AC60-4850-B33C-CD8A07DADC3A}" destId="{2251DA4D-263B-4364-AC7D-41265A10B333}" srcOrd="0" destOrd="0" presId="urn:microsoft.com/office/officeart/2018/2/layout/IconCircleList"/>
    <dgm:cxn modelId="{442BE7F3-F2A6-4CD3-9C67-81A701457416}" srcId="{5EE085F1-CEA8-4550-9674-6566CB86F9CA}" destId="{3DED794D-659C-4692-A99B-7D6FC7B67FA4}" srcOrd="3" destOrd="0" parTransId="{86C2BEEC-189B-4724-AF09-532CDD1CC606}" sibTransId="{D58531E6-E125-4F24-9CA4-9714154F623C}"/>
    <dgm:cxn modelId="{B5E775D5-FDEF-4726-BCC3-A554F720086A}" type="presParOf" srcId="{3610AF49-9C37-4045-BC7E-44335A6DFA1D}" destId="{A1A37A9D-DC0D-4566-8C85-EA49201F4AA5}" srcOrd="0" destOrd="0" presId="urn:microsoft.com/office/officeart/2018/2/layout/IconCircleList"/>
    <dgm:cxn modelId="{54C95877-5EC7-4B31-9620-227766B30445}" type="presParOf" srcId="{A1A37A9D-DC0D-4566-8C85-EA49201F4AA5}" destId="{7B4C1792-DDB3-4219-AF03-C559B46434A9}" srcOrd="0" destOrd="0" presId="urn:microsoft.com/office/officeart/2018/2/layout/IconCircleList"/>
    <dgm:cxn modelId="{6AA80C80-98AF-4799-BEAF-95F56E708A8C}" type="presParOf" srcId="{7B4C1792-DDB3-4219-AF03-C559B46434A9}" destId="{9353CA43-75F0-4B3A-8B1E-8262B2BBBA2A}" srcOrd="0" destOrd="0" presId="urn:microsoft.com/office/officeart/2018/2/layout/IconCircleList"/>
    <dgm:cxn modelId="{A8CBA596-2503-4D95-899E-DF88572B1A9D}" type="presParOf" srcId="{7B4C1792-DDB3-4219-AF03-C559B46434A9}" destId="{CA152D5A-858A-4368-931E-03D837CFA4F1}" srcOrd="1" destOrd="0" presId="urn:microsoft.com/office/officeart/2018/2/layout/IconCircleList"/>
    <dgm:cxn modelId="{9715ABA2-0D0F-4EE4-87BB-4AD043ACBE28}" type="presParOf" srcId="{7B4C1792-DDB3-4219-AF03-C559B46434A9}" destId="{FA2166F8-1A0E-4975-AB98-C8B08F348230}" srcOrd="2" destOrd="0" presId="urn:microsoft.com/office/officeart/2018/2/layout/IconCircleList"/>
    <dgm:cxn modelId="{3D58F3C7-C4F4-4510-8589-D65F2A305B5C}" type="presParOf" srcId="{7B4C1792-DDB3-4219-AF03-C559B46434A9}" destId="{EAF7C7A9-920C-48F0-8741-E5BBAE3DB406}" srcOrd="3" destOrd="0" presId="urn:microsoft.com/office/officeart/2018/2/layout/IconCircleList"/>
    <dgm:cxn modelId="{945163D5-1F3F-42E0-9C24-438BE8413FF5}" type="presParOf" srcId="{A1A37A9D-DC0D-4566-8C85-EA49201F4AA5}" destId="{2251DA4D-263B-4364-AC7D-41265A10B333}" srcOrd="1" destOrd="0" presId="urn:microsoft.com/office/officeart/2018/2/layout/IconCircleList"/>
    <dgm:cxn modelId="{DB28EFB3-3461-49F4-9D11-54E60AEF12E1}" type="presParOf" srcId="{A1A37A9D-DC0D-4566-8C85-EA49201F4AA5}" destId="{EA40A042-DE49-445D-B276-BDFBFB4DADE6}" srcOrd="2" destOrd="0" presId="urn:microsoft.com/office/officeart/2018/2/layout/IconCircleList"/>
    <dgm:cxn modelId="{A750AD0A-2C9E-45C3-9765-3BF3C89362D1}" type="presParOf" srcId="{EA40A042-DE49-445D-B276-BDFBFB4DADE6}" destId="{44AE29A9-69B2-417A-AFBE-150FEB7DA747}" srcOrd="0" destOrd="0" presId="urn:microsoft.com/office/officeart/2018/2/layout/IconCircleList"/>
    <dgm:cxn modelId="{0F4EE030-0EEE-475C-AB42-1DF559A36BA8}" type="presParOf" srcId="{EA40A042-DE49-445D-B276-BDFBFB4DADE6}" destId="{EDBEFB57-D91D-4A94-BBF4-19E4CF534547}" srcOrd="1" destOrd="0" presId="urn:microsoft.com/office/officeart/2018/2/layout/IconCircleList"/>
    <dgm:cxn modelId="{CC674175-902A-4CCB-ACF6-EFD4875B6ACF}" type="presParOf" srcId="{EA40A042-DE49-445D-B276-BDFBFB4DADE6}" destId="{AAEA314F-A4ED-420C-BDD2-3EC11946EF6C}" srcOrd="2" destOrd="0" presId="urn:microsoft.com/office/officeart/2018/2/layout/IconCircleList"/>
    <dgm:cxn modelId="{DDC38FF2-AC6E-47CF-A05D-9161B5A4F349}" type="presParOf" srcId="{EA40A042-DE49-445D-B276-BDFBFB4DADE6}" destId="{890FB691-F513-400B-9F9B-63A2E34A3A7D}" srcOrd="3" destOrd="0" presId="urn:microsoft.com/office/officeart/2018/2/layout/IconCircleList"/>
    <dgm:cxn modelId="{D5916EE7-6024-464F-9830-CD3DC6A5ED17}" type="presParOf" srcId="{A1A37A9D-DC0D-4566-8C85-EA49201F4AA5}" destId="{60DC2EF3-BB65-4728-976A-15EBB8BA90C8}" srcOrd="3" destOrd="0" presId="urn:microsoft.com/office/officeart/2018/2/layout/IconCircleList"/>
    <dgm:cxn modelId="{4523F890-0C99-4C16-ADFA-0AF538EBDAA6}" type="presParOf" srcId="{A1A37A9D-DC0D-4566-8C85-EA49201F4AA5}" destId="{41E43DB8-0375-440D-843E-D4CC6775D15E}" srcOrd="4" destOrd="0" presId="urn:microsoft.com/office/officeart/2018/2/layout/IconCircleList"/>
    <dgm:cxn modelId="{FAA73536-5D6B-49EB-918A-1ED3A5CF053D}" type="presParOf" srcId="{41E43DB8-0375-440D-843E-D4CC6775D15E}" destId="{5283AEC3-B3AE-4D6B-9337-9BD5C5DCF57D}" srcOrd="0" destOrd="0" presId="urn:microsoft.com/office/officeart/2018/2/layout/IconCircleList"/>
    <dgm:cxn modelId="{6B1068C4-CD43-4997-8749-1F8F04BB7469}" type="presParOf" srcId="{41E43DB8-0375-440D-843E-D4CC6775D15E}" destId="{68DD28F5-7184-4418-9819-0C1B3C93C2A8}" srcOrd="1" destOrd="0" presId="urn:microsoft.com/office/officeart/2018/2/layout/IconCircleList"/>
    <dgm:cxn modelId="{FCD7DB19-03E5-4EA2-A03F-1218DCEEB9FC}" type="presParOf" srcId="{41E43DB8-0375-440D-843E-D4CC6775D15E}" destId="{E3488DAA-865A-4C57-8EB3-16D0C92591DC}" srcOrd="2" destOrd="0" presId="urn:microsoft.com/office/officeart/2018/2/layout/IconCircleList"/>
    <dgm:cxn modelId="{3C4C5F90-1C79-472C-9FB7-2B0A2194C645}" type="presParOf" srcId="{41E43DB8-0375-440D-843E-D4CC6775D15E}" destId="{B298129D-1F0E-44BE-9C89-F41F52CE656D}" srcOrd="3" destOrd="0" presId="urn:microsoft.com/office/officeart/2018/2/layout/IconCircleList"/>
    <dgm:cxn modelId="{4EB055F7-6982-4FB1-A134-4312C87DB987}" type="presParOf" srcId="{A1A37A9D-DC0D-4566-8C85-EA49201F4AA5}" destId="{7407D095-3318-4003-B3E9-4874A39FD502}" srcOrd="5" destOrd="0" presId="urn:microsoft.com/office/officeart/2018/2/layout/IconCircleList"/>
    <dgm:cxn modelId="{442006A6-4C05-4628-AB9A-9A142FE831BB}" type="presParOf" srcId="{A1A37A9D-DC0D-4566-8C85-EA49201F4AA5}" destId="{B9867816-02D5-4ABD-8B51-DD0D542BFE48}" srcOrd="6" destOrd="0" presId="urn:microsoft.com/office/officeart/2018/2/layout/IconCircleList"/>
    <dgm:cxn modelId="{8FB2B2FD-42EB-4103-BF7D-A72CB1227172}" type="presParOf" srcId="{B9867816-02D5-4ABD-8B51-DD0D542BFE48}" destId="{BB9C58F7-7FDB-4CAE-8A2B-4E7AF3458BDC}" srcOrd="0" destOrd="0" presId="urn:microsoft.com/office/officeart/2018/2/layout/IconCircleList"/>
    <dgm:cxn modelId="{1FFFFD1A-42F4-42B3-BBCE-88733C26DBE0}" type="presParOf" srcId="{B9867816-02D5-4ABD-8B51-DD0D542BFE48}" destId="{9B001721-8CEE-41BA-8E3D-58FCB3F5A8AA}" srcOrd="1" destOrd="0" presId="urn:microsoft.com/office/officeart/2018/2/layout/IconCircleList"/>
    <dgm:cxn modelId="{11A31203-A82F-4868-BDEA-3E21B6CDC1F2}" type="presParOf" srcId="{B9867816-02D5-4ABD-8B51-DD0D542BFE48}" destId="{B8337B3F-7C31-4DB5-99D4-C5298F7BF8BB}" srcOrd="2" destOrd="0" presId="urn:microsoft.com/office/officeart/2018/2/layout/IconCircleList"/>
    <dgm:cxn modelId="{A5B931D0-2845-4D47-9EC2-09930C1BF88F}" type="presParOf" srcId="{B9867816-02D5-4ABD-8B51-DD0D542BFE48}" destId="{3386C609-ABBD-4744-B2BB-29F6A603BDCA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4.xml><?xml version="1.0" encoding="utf-8"?>
<dgm:dataModel xmlns:dgm="http://schemas.openxmlformats.org/drawingml/2006/diagram" xmlns:a="http://schemas.openxmlformats.org/drawingml/2006/main">
  <dgm:ptLst>
    <dgm:pt modelId="{9D10CBD4-D9E6-4AE2-9D38-0CF95D966647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A85DC86-45D8-4F18-B574-D789554490BB}">
      <dgm:prSet/>
      <dgm:spPr/>
      <dgm:t>
        <a:bodyPr/>
        <a:lstStyle/>
        <a:p>
          <a:r>
            <a:rPr lang="pt-BR" dirty="0">
              <a:solidFill>
                <a:schemeClr val="bg2">
                  <a:lumMod val="25000"/>
                </a:schemeClr>
              </a:solidFill>
            </a:rPr>
            <a:t>O UDP é um protocolo simples para serviços de requisições e respostas curtas.</a:t>
          </a:r>
          <a:endParaRPr lang="en-US" dirty="0">
            <a:solidFill>
              <a:schemeClr val="bg2">
                <a:lumMod val="25000"/>
              </a:schemeClr>
            </a:solidFill>
          </a:endParaRPr>
        </a:p>
      </dgm:t>
    </dgm:pt>
    <dgm:pt modelId="{E620CC08-8297-4281-9DC3-E1D1EC6C0717}" type="parTrans" cxnId="{B3A338F6-9B0D-43FA-9375-4FD099C80A86}">
      <dgm:prSet/>
      <dgm:spPr/>
      <dgm:t>
        <a:bodyPr/>
        <a:lstStyle/>
        <a:p>
          <a:endParaRPr lang="en-US"/>
        </a:p>
      </dgm:t>
    </dgm:pt>
    <dgm:pt modelId="{C47E09C6-B793-4FBA-BB51-8A7CC45717FE}" type="sibTrans" cxnId="{B3A338F6-9B0D-43FA-9375-4FD099C80A86}">
      <dgm:prSet/>
      <dgm:spPr/>
      <dgm:t>
        <a:bodyPr/>
        <a:lstStyle/>
        <a:p>
          <a:endParaRPr lang="en-US"/>
        </a:p>
      </dgm:t>
    </dgm:pt>
    <dgm:pt modelId="{216D5506-830A-4CD7-B8AD-864403E4FAB0}">
      <dgm:prSet/>
      <dgm:spPr/>
      <dgm:t>
        <a:bodyPr/>
        <a:lstStyle/>
        <a:p>
          <a:r>
            <a:rPr lang="pt-BR" dirty="0">
              <a:solidFill>
                <a:schemeClr val="bg2">
                  <a:lumMod val="25000"/>
                </a:schemeClr>
              </a:solidFill>
            </a:rPr>
            <a:t>Mesmo sem alocar recursos como o TCP, pode ser usado em ataques de negação, especialmente com ataques reflexivos.</a:t>
          </a:r>
          <a:endParaRPr lang="en-US" dirty="0">
            <a:solidFill>
              <a:schemeClr val="bg2">
                <a:lumMod val="25000"/>
              </a:schemeClr>
            </a:solidFill>
          </a:endParaRPr>
        </a:p>
      </dgm:t>
    </dgm:pt>
    <dgm:pt modelId="{F8E31F6D-466D-426A-B936-70FB38CC90F8}" type="parTrans" cxnId="{8D878D13-C3CE-4473-B4B9-B5882CBE09CD}">
      <dgm:prSet/>
      <dgm:spPr/>
      <dgm:t>
        <a:bodyPr/>
        <a:lstStyle/>
        <a:p>
          <a:endParaRPr lang="en-US"/>
        </a:p>
      </dgm:t>
    </dgm:pt>
    <dgm:pt modelId="{B5BE00D5-6333-4316-8F9E-2489ACC43AF5}" type="sibTrans" cxnId="{8D878D13-C3CE-4473-B4B9-B5882CBE09CD}">
      <dgm:prSet/>
      <dgm:spPr/>
      <dgm:t>
        <a:bodyPr/>
        <a:lstStyle/>
        <a:p>
          <a:endParaRPr lang="en-US"/>
        </a:p>
      </dgm:t>
    </dgm:pt>
    <dgm:pt modelId="{243DC617-C68D-40B5-B0A8-CF4022CA70C6}">
      <dgm:prSet/>
      <dgm:spPr/>
      <dgm:t>
        <a:bodyPr/>
        <a:lstStyle/>
        <a:p>
          <a:r>
            <a:rPr lang="pt-BR" dirty="0">
              <a:solidFill>
                <a:schemeClr val="bg2">
                  <a:lumMod val="25000"/>
                </a:schemeClr>
              </a:solidFill>
            </a:rPr>
            <a:t>Alguns comandos em aplicações UDP provocam respostas grandes, criando o efeito amplificador.</a:t>
          </a:r>
          <a:endParaRPr lang="en-US" dirty="0">
            <a:solidFill>
              <a:schemeClr val="bg2">
                <a:lumMod val="25000"/>
              </a:schemeClr>
            </a:solidFill>
          </a:endParaRPr>
        </a:p>
      </dgm:t>
    </dgm:pt>
    <dgm:pt modelId="{18A92D9B-BEEB-42F8-9472-A2D3B908D935}" type="parTrans" cxnId="{D58615DB-02A1-4E9C-A573-CF6F20CEE028}">
      <dgm:prSet/>
      <dgm:spPr/>
      <dgm:t>
        <a:bodyPr/>
        <a:lstStyle/>
        <a:p>
          <a:endParaRPr lang="en-US"/>
        </a:p>
      </dgm:t>
    </dgm:pt>
    <dgm:pt modelId="{FB41D04C-9751-4DC9-BA77-07E683B55838}" type="sibTrans" cxnId="{D58615DB-02A1-4E9C-A573-CF6F20CEE028}">
      <dgm:prSet/>
      <dgm:spPr/>
      <dgm:t>
        <a:bodyPr/>
        <a:lstStyle/>
        <a:p>
          <a:endParaRPr lang="en-US"/>
        </a:p>
      </dgm:t>
    </dgm:pt>
    <dgm:pt modelId="{6308AA1A-B268-4684-82A6-E04F2AEB2603}">
      <dgm:prSet/>
      <dgm:spPr/>
      <dgm:t>
        <a:bodyPr/>
        <a:lstStyle/>
        <a:p>
          <a:r>
            <a:rPr lang="pt-BR" dirty="0">
              <a:solidFill>
                <a:schemeClr val="bg2">
                  <a:lumMod val="25000"/>
                </a:schemeClr>
              </a:solidFill>
            </a:rPr>
            <a:t>A detecção e combate a esses ataques exigem IDS e políticas restritivas para provedores de serviços baseados em UDP.</a:t>
          </a:r>
          <a:endParaRPr lang="en-US" dirty="0">
            <a:solidFill>
              <a:schemeClr val="bg2">
                <a:lumMod val="25000"/>
              </a:schemeClr>
            </a:solidFill>
          </a:endParaRPr>
        </a:p>
      </dgm:t>
    </dgm:pt>
    <dgm:pt modelId="{C14D07D8-5DCE-4ED5-947F-12D4F19F5614}" type="parTrans" cxnId="{487C33D7-513C-4544-BA9C-FE3E80D36AA7}">
      <dgm:prSet/>
      <dgm:spPr/>
      <dgm:t>
        <a:bodyPr/>
        <a:lstStyle/>
        <a:p>
          <a:endParaRPr lang="en-US"/>
        </a:p>
      </dgm:t>
    </dgm:pt>
    <dgm:pt modelId="{7500EBF9-B71A-4198-929D-C3132987163B}" type="sibTrans" cxnId="{487C33D7-513C-4544-BA9C-FE3E80D36AA7}">
      <dgm:prSet/>
      <dgm:spPr/>
      <dgm:t>
        <a:bodyPr/>
        <a:lstStyle/>
        <a:p>
          <a:endParaRPr lang="en-US"/>
        </a:p>
      </dgm:t>
    </dgm:pt>
    <dgm:pt modelId="{E3281C9D-53F9-4E83-8CB3-761D6086DB58}" type="pres">
      <dgm:prSet presAssocID="{9D10CBD4-D9E6-4AE2-9D38-0CF95D966647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03DCAA30-B332-4624-AA88-6689FF4D9951}" type="pres">
      <dgm:prSet presAssocID="{2A85DC86-45D8-4F18-B574-D789554490BB}" presName="hierRoot1" presStyleCnt="0"/>
      <dgm:spPr/>
    </dgm:pt>
    <dgm:pt modelId="{4E515863-F40B-4008-B013-ACC7354FD9E1}" type="pres">
      <dgm:prSet presAssocID="{2A85DC86-45D8-4F18-B574-D789554490BB}" presName="composite" presStyleCnt="0"/>
      <dgm:spPr/>
    </dgm:pt>
    <dgm:pt modelId="{E63F7BAE-95A6-465F-9B7F-7D5385585219}" type="pres">
      <dgm:prSet presAssocID="{2A85DC86-45D8-4F18-B574-D789554490BB}" presName="background" presStyleLbl="node0" presStyleIdx="0" presStyleCnt="4"/>
      <dgm:spPr>
        <a:solidFill>
          <a:schemeClr val="accent3"/>
        </a:solidFill>
      </dgm:spPr>
    </dgm:pt>
    <dgm:pt modelId="{67C98A11-D1DF-4FF6-AA4A-4AAF0FC2C264}" type="pres">
      <dgm:prSet presAssocID="{2A85DC86-45D8-4F18-B574-D789554490BB}" presName="text" presStyleLbl="fgAcc0" presStyleIdx="0" presStyleCnt="4" custScaleY="192634">
        <dgm:presLayoutVars>
          <dgm:chPref val="3"/>
        </dgm:presLayoutVars>
      </dgm:prSet>
      <dgm:spPr/>
    </dgm:pt>
    <dgm:pt modelId="{D21B2F78-8D26-4C80-8F61-DD1CF040682C}" type="pres">
      <dgm:prSet presAssocID="{2A85DC86-45D8-4F18-B574-D789554490BB}" presName="hierChild2" presStyleCnt="0"/>
      <dgm:spPr/>
    </dgm:pt>
    <dgm:pt modelId="{CFC50CF3-64AF-4FF8-BA28-5CF8BB3304F8}" type="pres">
      <dgm:prSet presAssocID="{216D5506-830A-4CD7-B8AD-864403E4FAB0}" presName="hierRoot1" presStyleCnt="0"/>
      <dgm:spPr/>
    </dgm:pt>
    <dgm:pt modelId="{A23FA5C8-CBDF-41DE-9A64-331BE871C369}" type="pres">
      <dgm:prSet presAssocID="{216D5506-830A-4CD7-B8AD-864403E4FAB0}" presName="composite" presStyleCnt="0"/>
      <dgm:spPr/>
    </dgm:pt>
    <dgm:pt modelId="{680AC124-F1CC-4FB2-A9D5-A459B400DBF1}" type="pres">
      <dgm:prSet presAssocID="{216D5506-830A-4CD7-B8AD-864403E4FAB0}" presName="background" presStyleLbl="node0" presStyleIdx="1" presStyleCnt="4"/>
      <dgm:spPr>
        <a:solidFill>
          <a:schemeClr val="accent3"/>
        </a:solidFill>
      </dgm:spPr>
    </dgm:pt>
    <dgm:pt modelId="{53405855-998D-40BF-BBAA-8C592419F084}" type="pres">
      <dgm:prSet presAssocID="{216D5506-830A-4CD7-B8AD-864403E4FAB0}" presName="text" presStyleLbl="fgAcc0" presStyleIdx="1" presStyleCnt="4" custScaleY="192634">
        <dgm:presLayoutVars>
          <dgm:chPref val="3"/>
        </dgm:presLayoutVars>
      </dgm:prSet>
      <dgm:spPr/>
    </dgm:pt>
    <dgm:pt modelId="{298AD7B7-5A55-4F07-BFC4-DE64CAB8A745}" type="pres">
      <dgm:prSet presAssocID="{216D5506-830A-4CD7-B8AD-864403E4FAB0}" presName="hierChild2" presStyleCnt="0"/>
      <dgm:spPr/>
    </dgm:pt>
    <dgm:pt modelId="{0827A01F-8245-4F30-9FFC-23333AECBAC7}" type="pres">
      <dgm:prSet presAssocID="{243DC617-C68D-40B5-B0A8-CF4022CA70C6}" presName="hierRoot1" presStyleCnt="0"/>
      <dgm:spPr/>
    </dgm:pt>
    <dgm:pt modelId="{28A822DD-31BF-4872-B5EB-AF79DD19EB90}" type="pres">
      <dgm:prSet presAssocID="{243DC617-C68D-40B5-B0A8-CF4022CA70C6}" presName="composite" presStyleCnt="0"/>
      <dgm:spPr/>
    </dgm:pt>
    <dgm:pt modelId="{6BE80F4B-CB14-4143-A9FC-1080AEFA6654}" type="pres">
      <dgm:prSet presAssocID="{243DC617-C68D-40B5-B0A8-CF4022CA70C6}" presName="background" presStyleLbl="node0" presStyleIdx="2" presStyleCnt="4"/>
      <dgm:spPr>
        <a:solidFill>
          <a:schemeClr val="accent3"/>
        </a:solidFill>
      </dgm:spPr>
    </dgm:pt>
    <dgm:pt modelId="{6F8B8130-A48B-460E-87A6-B25C8499FEC4}" type="pres">
      <dgm:prSet presAssocID="{243DC617-C68D-40B5-B0A8-CF4022CA70C6}" presName="text" presStyleLbl="fgAcc0" presStyleIdx="2" presStyleCnt="4" custScaleY="192634">
        <dgm:presLayoutVars>
          <dgm:chPref val="3"/>
        </dgm:presLayoutVars>
      </dgm:prSet>
      <dgm:spPr/>
    </dgm:pt>
    <dgm:pt modelId="{0132B9A0-F87F-45A9-82D1-2EF28664B8E5}" type="pres">
      <dgm:prSet presAssocID="{243DC617-C68D-40B5-B0A8-CF4022CA70C6}" presName="hierChild2" presStyleCnt="0"/>
      <dgm:spPr/>
    </dgm:pt>
    <dgm:pt modelId="{B7720107-0B67-44D4-A46D-4C6473F776DF}" type="pres">
      <dgm:prSet presAssocID="{6308AA1A-B268-4684-82A6-E04F2AEB2603}" presName="hierRoot1" presStyleCnt="0"/>
      <dgm:spPr/>
    </dgm:pt>
    <dgm:pt modelId="{5C0B2D1B-1490-4B15-BE25-476D36E04390}" type="pres">
      <dgm:prSet presAssocID="{6308AA1A-B268-4684-82A6-E04F2AEB2603}" presName="composite" presStyleCnt="0"/>
      <dgm:spPr/>
    </dgm:pt>
    <dgm:pt modelId="{75AA517F-20DE-47EE-9D2D-9B2E0193ABC9}" type="pres">
      <dgm:prSet presAssocID="{6308AA1A-B268-4684-82A6-E04F2AEB2603}" presName="background" presStyleLbl="node0" presStyleIdx="3" presStyleCnt="4"/>
      <dgm:spPr>
        <a:solidFill>
          <a:schemeClr val="accent3"/>
        </a:solidFill>
      </dgm:spPr>
    </dgm:pt>
    <dgm:pt modelId="{1C0CB006-0BD8-4FC7-9634-5F36822B02E4}" type="pres">
      <dgm:prSet presAssocID="{6308AA1A-B268-4684-82A6-E04F2AEB2603}" presName="text" presStyleLbl="fgAcc0" presStyleIdx="3" presStyleCnt="4" custScaleY="192634">
        <dgm:presLayoutVars>
          <dgm:chPref val="3"/>
        </dgm:presLayoutVars>
      </dgm:prSet>
      <dgm:spPr/>
    </dgm:pt>
    <dgm:pt modelId="{243AD0E1-5F11-4C10-9AA9-D2308AE522C7}" type="pres">
      <dgm:prSet presAssocID="{6308AA1A-B268-4684-82A6-E04F2AEB2603}" presName="hierChild2" presStyleCnt="0"/>
      <dgm:spPr/>
    </dgm:pt>
  </dgm:ptLst>
  <dgm:cxnLst>
    <dgm:cxn modelId="{50372C12-E27B-4A05-88BF-AAF135E7CCBD}" type="presOf" srcId="{243DC617-C68D-40B5-B0A8-CF4022CA70C6}" destId="{6F8B8130-A48B-460E-87A6-B25C8499FEC4}" srcOrd="0" destOrd="0" presId="urn:microsoft.com/office/officeart/2005/8/layout/hierarchy1"/>
    <dgm:cxn modelId="{8D878D13-C3CE-4473-B4B9-B5882CBE09CD}" srcId="{9D10CBD4-D9E6-4AE2-9D38-0CF95D966647}" destId="{216D5506-830A-4CD7-B8AD-864403E4FAB0}" srcOrd="1" destOrd="0" parTransId="{F8E31F6D-466D-426A-B936-70FB38CC90F8}" sibTransId="{B5BE00D5-6333-4316-8F9E-2489ACC43AF5}"/>
    <dgm:cxn modelId="{54D0E81C-1DC5-4F44-8341-D5AAFD442300}" type="presOf" srcId="{2A85DC86-45D8-4F18-B574-D789554490BB}" destId="{67C98A11-D1DF-4FF6-AA4A-4AAF0FC2C264}" srcOrd="0" destOrd="0" presId="urn:microsoft.com/office/officeart/2005/8/layout/hierarchy1"/>
    <dgm:cxn modelId="{CC854942-6BB0-4982-AC15-3FC7814200D1}" type="presOf" srcId="{9D10CBD4-D9E6-4AE2-9D38-0CF95D966647}" destId="{E3281C9D-53F9-4E83-8CB3-761D6086DB58}" srcOrd="0" destOrd="0" presId="urn:microsoft.com/office/officeart/2005/8/layout/hierarchy1"/>
    <dgm:cxn modelId="{6126438D-1541-4EFF-87BF-D6DD95DBF150}" type="presOf" srcId="{6308AA1A-B268-4684-82A6-E04F2AEB2603}" destId="{1C0CB006-0BD8-4FC7-9634-5F36822B02E4}" srcOrd="0" destOrd="0" presId="urn:microsoft.com/office/officeart/2005/8/layout/hierarchy1"/>
    <dgm:cxn modelId="{17F658D1-622C-4ED6-B079-79E0A9B24302}" type="presOf" srcId="{216D5506-830A-4CD7-B8AD-864403E4FAB0}" destId="{53405855-998D-40BF-BBAA-8C592419F084}" srcOrd="0" destOrd="0" presId="urn:microsoft.com/office/officeart/2005/8/layout/hierarchy1"/>
    <dgm:cxn modelId="{487C33D7-513C-4544-BA9C-FE3E80D36AA7}" srcId="{9D10CBD4-D9E6-4AE2-9D38-0CF95D966647}" destId="{6308AA1A-B268-4684-82A6-E04F2AEB2603}" srcOrd="3" destOrd="0" parTransId="{C14D07D8-5DCE-4ED5-947F-12D4F19F5614}" sibTransId="{7500EBF9-B71A-4198-929D-C3132987163B}"/>
    <dgm:cxn modelId="{D58615DB-02A1-4E9C-A573-CF6F20CEE028}" srcId="{9D10CBD4-D9E6-4AE2-9D38-0CF95D966647}" destId="{243DC617-C68D-40B5-B0A8-CF4022CA70C6}" srcOrd="2" destOrd="0" parTransId="{18A92D9B-BEEB-42F8-9472-A2D3B908D935}" sibTransId="{FB41D04C-9751-4DC9-BA77-07E683B55838}"/>
    <dgm:cxn modelId="{B3A338F6-9B0D-43FA-9375-4FD099C80A86}" srcId="{9D10CBD4-D9E6-4AE2-9D38-0CF95D966647}" destId="{2A85DC86-45D8-4F18-B574-D789554490BB}" srcOrd="0" destOrd="0" parTransId="{E620CC08-8297-4281-9DC3-E1D1EC6C0717}" sibTransId="{C47E09C6-B793-4FBA-BB51-8A7CC45717FE}"/>
    <dgm:cxn modelId="{F217E9F2-B12B-4A70-8F5D-8DBC64AEE4B1}" type="presParOf" srcId="{E3281C9D-53F9-4E83-8CB3-761D6086DB58}" destId="{03DCAA30-B332-4624-AA88-6689FF4D9951}" srcOrd="0" destOrd="0" presId="urn:microsoft.com/office/officeart/2005/8/layout/hierarchy1"/>
    <dgm:cxn modelId="{154DA487-B66E-4033-8053-71F828C11710}" type="presParOf" srcId="{03DCAA30-B332-4624-AA88-6689FF4D9951}" destId="{4E515863-F40B-4008-B013-ACC7354FD9E1}" srcOrd="0" destOrd="0" presId="urn:microsoft.com/office/officeart/2005/8/layout/hierarchy1"/>
    <dgm:cxn modelId="{214F4655-AB95-40A5-9ABA-8BA859E9E818}" type="presParOf" srcId="{4E515863-F40B-4008-B013-ACC7354FD9E1}" destId="{E63F7BAE-95A6-465F-9B7F-7D5385585219}" srcOrd="0" destOrd="0" presId="urn:microsoft.com/office/officeart/2005/8/layout/hierarchy1"/>
    <dgm:cxn modelId="{F892453E-B6EF-4AD8-AD39-EAF41A277FBF}" type="presParOf" srcId="{4E515863-F40B-4008-B013-ACC7354FD9E1}" destId="{67C98A11-D1DF-4FF6-AA4A-4AAF0FC2C264}" srcOrd="1" destOrd="0" presId="urn:microsoft.com/office/officeart/2005/8/layout/hierarchy1"/>
    <dgm:cxn modelId="{20577C3E-0368-4FF7-BDB6-52603721BBBC}" type="presParOf" srcId="{03DCAA30-B332-4624-AA88-6689FF4D9951}" destId="{D21B2F78-8D26-4C80-8F61-DD1CF040682C}" srcOrd="1" destOrd="0" presId="urn:microsoft.com/office/officeart/2005/8/layout/hierarchy1"/>
    <dgm:cxn modelId="{B8FBD0A8-3C83-4D6A-AE17-52A0266376D3}" type="presParOf" srcId="{E3281C9D-53F9-4E83-8CB3-761D6086DB58}" destId="{CFC50CF3-64AF-4FF8-BA28-5CF8BB3304F8}" srcOrd="1" destOrd="0" presId="urn:microsoft.com/office/officeart/2005/8/layout/hierarchy1"/>
    <dgm:cxn modelId="{44B8EA83-A5B3-4A56-B5D3-088D3DFC5CD8}" type="presParOf" srcId="{CFC50CF3-64AF-4FF8-BA28-5CF8BB3304F8}" destId="{A23FA5C8-CBDF-41DE-9A64-331BE871C369}" srcOrd="0" destOrd="0" presId="urn:microsoft.com/office/officeart/2005/8/layout/hierarchy1"/>
    <dgm:cxn modelId="{A9C754FF-3F21-43B1-8077-FE3F967816DC}" type="presParOf" srcId="{A23FA5C8-CBDF-41DE-9A64-331BE871C369}" destId="{680AC124-F1CC-4FB2-A9D5-A459B400DBF1}" srcOrd="0" destOrd="0" presId="urn:microsoft.com/office/officeart/2005/8/layout/hierarchy1"/>
    <dgm:cxn modelId="{60DD3963-8577-4F03-9E90-A6CDC46AD0AA}" type="presParOf" srcId="{A23FA5C8-CBDF-41DE-9A64-331BE871C369}" destId="{53405855-998D-40BF-BBAA-8C592419F084}" srcOrd="1" destOrd="0" presId="urn:microsoft.com/office/officeart/2005/8/layout/hierarchy1"/>
    <dgm:cxn modelId="{B1DE5727-C7A7-4728-9CB2-0C4730CA9446}" type="presParOf" srcId="{CFC50CF3-64AF-4FF8-BA28-5CF8BB3304F8}" destId="{298AD7B7-5A55-4F07-BFC4-DE64CAB8A745}" srcOrd="1" destOrd="0" presId="urn:microsoft.com/office/officeart/2005/8/layout/hierarchy1"/>
    <dgm:cxn modelId="{AB3CBD16-0B7F-45B0-ADED-EBEB62B51FC8}" type="presParOf" srcId="{E3281C9D-53F9-4E83-8CB3-761D6086DB58}" destId="{0827A01F-8245-4F30-9FFC-23333AECBAC7}" srcOrd="2" destOrd="0" presId="urn:microsoft.com/office/officeart/2005/8/layout/hierarchy1"/>
    <dgm:cxn modelId="{D29D30B1-5269-4DED-9672-CE61745C3904}" type="presParOf" srcId="{0827A01F-8245-4F30-9FFC-23333AECBAC7}" destId="{28A822DD-31BF-4872-B5EB-AF79DD19EB90}" srcOrd="0" destOrd="0" presId="urn:microsoft.com/office/officeart/2005/8/layout/hierarchy1"/>
    <dgm:cxn modelId="{1D37A839-F237-41CA-99B1-E09F0678427A}" type="presParOf" srcId="{28A822DD-31BF-4872-B5EB-AF79DD19EB90}" destId="{6BE80F4B-CB14-4143-A9FC-1080AEFA6654}" srcOrd="0" destOrd="0" presId="urn:microsoft.com/office/officeart/2005/8/layout/hierarchy1"/>
    <dgm:cxn modelId="{B7797663-0E7C-470A-A3F3-D77563BDF5D5}" type="presParOf" srcId="{28A822DD-31BF-4872-B5EB-AF79DD19EB90}" destId="{6F8B8130-A48B-460E-87A6-B25C8499FEC4}" srcOrd="1" destOrd="0" presId="urn:microsoft.com/office/officeart/2005/8/layout/hierarchy1"/>
    <dgm:cxn modelId="{31098517-5BA6-4968-8D33-F3C74A713EB4}" type="presParOf" srcId="{0827A01F-8245-4F30-9FFC-23333AECBAC7}" destId="{0132B9A0-F87F-45A9-82D1-2EF28664B8E5}" srcOrd="1" destOrd="0" presId="urn:microsoft.com/office/officeart/2005/8/layout/hierarchy1"/>
    <dgm:cxn modelId="{245F80CC-3ACB-430A-B2C7-DB856498389A}" type="presParOf" srcId="{E3281C9D-53F9-4E83-8CB3-761D6086DB58}" destId="{B7720107-0B67-44D4-A46D-4C6473F776DF}" srcOrd="3" destOrd="0" presId="urn:microsoft.com/office/officeart/2005/8/layout/hierarchy1"/>
    <dgm:cxn modelId="{A4A13320-46FA-4CF3-814D-D068785AFEC9}" type="presParOf" srcId="{B7720107-0B67-44D4-A46D-4C6473F776DF}" destId="{5C0B2D1B-1490-4B15-BE25-476D36E04390}" srcOrd="0" destOrd="0" presId="urn:microsoft.com/office/officeart/2005/8/layout/hierarchy1"/>
    <dgm:cxn modelId="{6782ADA6-80E9-4D1D-86D4-19E6DF9ADB39}" type="presParOf" srcId="{5C0B2D1B-1490-4B15-BE25-476D36E04390}" destId="{75AA517F-20DE-47EE-9D2D-9B2E0193ABC9}" srcOrd="0" destOrd="0" presId="urn:microsoft.com/office/officeart/2005/8/layout/hierarchy1"/>
    <dgm:cxn modelId="{7EDE1D69-8B77-4F62-BB15-64D9E26D7D30}" type="presParOf" srcId="{5C0B2D1B-1490-4B15-BE25-476D36E04390}" destId="{1C0CB006-0BD8-4FC7-9634-5F36822B02E4}" srcOrd="1" destOrd="0" presId="urn:microsoft.com/office/officeart/2005/8/layout/hierarchy1"/>
    <dgm:cxn modelId="{545B949D-EE25-47D2-90B5-4D785F428CEB}" type="presParOf" srcId="{B7720107-0B67-44D4-A46D-4C6473F776DF}" destId="{243AD0E1-5F11-4C10-9AA9-D2308AE522C7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5.xml><?xml version="1.0" encoding="utf-8"?>
<dgm:dataModel xmlns:dgm="http://schemas.openxmlformats.org/drawingml/2006/diagram" xmlns:a="http://schemas.openxmlformats.org/drawingml/2006/main">
  <dgm:ptLst>
    <dgm:pt modelId="{926D594D-AD6D-4625-8B4E-D7D5099FC592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F1D8182-49BB-4F1E-8FA4-D04F123C9F0B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pt-BR" sz="1800" dirty="0">
              <a:solidFill>
                <a:schemeClr val="bg2">
                  <a:lumMod val="25000"/>
                </a:schemeClr>
              </a:solidFill>
            </a:rPr>
            <a:t>O DNS é uma estrutura global que permite a resolução de nomes de domínio em endereços IP de forma rápida e eficiente.</a:t>
          </a:r>
          <a:endParaRPr lang="en-US" sz="1800" dirty="0">
            <a:solidFill>
              <a:schemeClr val="bg2">
                <a:lumMod val="25000"/>
              </a:schemeClr>
            </a:solidFill>
          </a:endParaRPr>
        </a:p>
      </dgm:t>
    </dgm:pt>
    <dgm:pt modelId="{2CDA6E1F-2412-4764-9FD3-DCB95DAECEF5}" type="parTrans" cxnId="{A396E070-FE59-48FC-887B-5741BD4EC269}">
      <dgm:prSet/>
      <dgm:spPr/>
      <dgm:t>
        <a:bodyPr/>
        <a:lstStyle/>
        <a:p>
          <a:endParaRPr lang="en-US" sz="1800">
            <a:solidFill>
              <a:schemeClr val="bg2">
                <a:lumMod val="25000"/>
              </a:schemeClr>
            </a:solidFill>
          </a:endParaRPr>
        </a:p>
      </dgm:t>
    </dgm:pt>
    <dgm:pt modelId="{9A391FD8-8B7F-47BB-BA80-DE81D5A35D9E}" type="sibTrans" cxnId="{A396E070-FE59-48FC-887B-5741BD4EC269}">
      <dgm:prSet/>
      <dgm:spPr/>
      <dgm:t>
        <a:bodyPr/>
        <a:lstStyle/>
        <a:p>
          <a:endParaRPr lang="en-US" sz="1800">
            <a:solidFill>
              <a:schemeClr val="bg2">
                <a:lumMod val="25000"/>
              </a:schemeClr>
            </a:solidFill>
          </a:endParaRPr>
        </a:p>
      </dgm:t>
    </dgm:pt>
    <dgm:pt modelId="{008EA7D2-D3F7-490C-8102-E2880052E1BB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pt-BR" sz="1800" dirty="0">
              <a:solidFill>
                <a:schemeClr val="bg2">
                  <a:lumMod val="25000"/>
                </a:schemeClr>
              </a:solidFill>
            </a:rPr>
            <a:t>Ele utiliza caches para armazenar resoluções de domínio, reduzindo o tráfego e melhorando a velocidade.</a:t>
          </a:r>
          <a:endParaRPr lang="en-US" sz="1800" dirty="0">
            <a:solidFill>
              <a:schemeClr val="bg2">
                <a:lumMod val="25000"/>
              </a:schemeClr>
            </a:solidFill>
          </a:endParaRPr>
        </a:p>
      </dgm:t>
    </dgm:pt>
    <dgm:pt modelId="{97C849B7-27B1-4281-A403-457BC7E9EC3A}" type="parTrans" cxnId="{89B3A82F-9A91-42F5-870D-B50742D31631}">
      <dgm:prSet/>
      <dgm:spPr/>
      <dgm:t>
        <a:bodyPr/>
        <a:lstStyle/>
        <a:p>
          <a:endParaRPr lang="en-US" sz="1800">
            <a:solidFill>
              <a:schemeClr val="bg2">
                <a:lumMod val="25000"/>
              </a:schemeClr>
            </a:solidFill>
          </a:endParaRPr>
        </a:p>
      </dgm:t>
    </dgm:pt>
    <dgm:pt modelId="{04541594-F779-4FCC-8619-6F21EF5D5583}" type="sibTrans" cxnId="{89B3A82F-9A91-42F5-870D-B50742D31631}">
      <dgm:prSet/>
      <dgm:spPr/>
      <dgm:t>
        <a:bodyPr/>
        <a:lstStyle/>
        <a:p>
          <a:endParaRPr lang="en-US" sz="1800">
            <a:solidFill>
              <a:schemeClr val="bg2">
                <a:lumMod val="25000"/>
              </a:schemeClr>
            </a:solidFill>
          </a:endParaRPr>
        </a:p>
      </dgm:t>
    </dgm:pt>
    <dgm:pt modelId="{5DE7D590-1725-4467-AF0C-1E8826BEDC79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pt-BR" sz="1800" dirty="0">
              <a:solidFill>
                <a:schemeClr val="bg2">
                  <a:lumMod val="25000"/>
                </a:schemeClr>
              </a:solidFill>
            </a:rPr>
            <a:t>Devido à alta dependência do DNS, a segurança é uma prioridade.</a:t>
          </a:r>
          <a:endParaRPr lang="en-US" sz="1800" dirty="0">
            <a:solidFill>
              <a:schemeClr val="bg2">
                <a:lumMod val="25000"/>
              </a:schemeClr>
            </a:solidFill>
          </a:endParaRPr>
        </a:p>
      </dgm:t>
    </dgm:pt>
    <dgm:pt modelId="{445DE558-A3A5-40FD-8AB7-08F7DEF6C5C2}" type="parTrans" cxnId="{206FF486-DD1F-4E78-B070-07AD970ABBF1}">
      <dgm:prSet/>
      <dgm:spPr/>
      <dgm:t>
        <a:bodyPr/>
        <a:lstStyle/>
        <a:p>
          <a:endParaRPr lang="en-US" sz="1800">
            <a:solidFill>
              <a:schemeClr val="bg2">
                <a:lumMod val="25000"/>
              </a:schemeClr>
            </a:solidFill>
          </a:endParaRPr>
        </a:p>
      </dgm:t>
    </dgm:pt>
    <dgm:pt modelId="{F2B52268-7909-4D57-88CF-F658758F0B93}" type="sibTrans" cxnId="{206FF486-DD1F-4E78-B070-07AD970ABBF1}">
      <dgm:prSet/>
      <dgm:spPr/>
      <dgm:t>
        <a:bodyPr/>
        <a:lstStyle/>
        <a:p>
          <a:endParaRPr lang="en-US" sz="1800">
            <a:solidFill>
              <a:schemeClr val="bg2">
                <a:lumMod val="25000"/>
              </a:schemeClr>
            </a:solidFill>
          </a:endParaRPr>
        </a:p>
      </dgm:t>
    </dgm:pt>
    <dgm:pt modelId="{DEB45734-D960-4DC7-90FB-8E7313C6075C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pt-BR" sz="1800" dirty="0">
              <a:solidFill>
                <a:schemeClr val="bg2">
                  <a:lumMod val="25000"/>
                </a:schemeClr>
              </a:solidFill>
            </a:rPr>
            <a:t>Um ataque comum ao DNS é o "</a:t>
          </a:r>
          <a:r>
            <a:rPr lang="pt-BR" sz="1800" dirty="0" err="1">
              <a:solidFill>
                <a:schemeClr val="bg2">
                  <a:lumMod val="25000"/>
                </a:schemeClr>
              </a:solidFill>
            </a:rPr>
            <a:t>pharming</a:t>
          </a:r>
          <a:r>
            <a:rPr lang="pt-BR" sz="1800" dirty="0">
              <a:solidFill>
                <a:schemeClr val="bg2">
                  <a:lumMod val="25000"/>
                </a:schemeClr>
              </a:solidFill>
            </a:rPr>
            <a:t>" e "</a:t>
          </a:r>
          <a:r>
            <a:rPr lang="pt-BR" sz="1800" dirty="0" err="1">
              <a:solidFill>
                <a:schemeClr val="bg2">
                  <a:lumMod val="25000"/>
                </a:schemeClr>
              </a:solidFill>
            </a:rPr>
            <a:t>phishing</a:t>
          </a:r>
          <a:r>
            <a:rPr lang="pt-BR" sz="1800" dirty="0">
              <a:solidFill>
                <a:schemeClr val="bg2">
                  <a:lumMod val="25000"/>
                </a:schemeClr>
              </a:solidFill>
            </a:rPr>
            <a:t>".</a:t>
          </a:r>
          <a:endParaRPr lang="en-US" sz="1800" dirty="0">
            <a:solidFill>
              <a:schemeClr val="bg2">
                <a:lumMod val="25000"/>
              </a:schemeClr>
            </a:solidFill>
          </a:endParaRPr>
        </a:p>
      </dgm:t>
    </dgm:pt>
    <dgm:pt modelId="{91B122B6-1ECA-4DEF-A6C9-AACB2CB772EE}" type="parTrans" cxnId="{B69AAA7F-02EB-419A-828F-B20043349A73}">
      <dgm:prSet/>
      <dgm:spPr/>
      <dgm:t>
        <a:bodyPr/>
        <a:lstStyle/>
        <a:p>
          <a:endParaRPr lang="en-US" sz="1800">
            <a:solidFill>
              <a:schemeClr val="bg2">
                <a:lumMod val="25000"/>
              </a:schemeClr>
            </a:solidFill>
          </a:endParaRPr>
        </a:p>
      </dgm:t>
    </dgm:pt>
    <dgm:pt modelId="{DBE57952-3643-4EC6-A568-F44E97DD4741}" type="sibTrans" cxnId="{B69AAA7F-02EB-419A-828F-B20043349A73}">
      <dgm:prSet/>
      <dgm:spPr/>
      <dgm:t>
        <a:bodyPr/>
        <a:lstStyle/>
        <a:p>
          <a:endParaRPr lang="en-US" sz="1800">
            <a:solidFill>
              <a:schemeClr val="bg2">
                <a:lumMod val="25000"/>
              </a:schemeClr>
            </a:solidFill>
          </a:endParaRPr>
        </a:p>
      </dgm:t>
    </dgm:pt>
    <dgm:pt modelId="{3375C224-9566-4F59-8683-457D223CCAEA}" type="pres">
      <dgm:prSet presAssocID="{926D594D-AD6D-4625-8B4E-D7D5099FC592}" presName="root" presStyleCnt="0">
        <dgm:presLayoutVars>
          <dgm:dir/>
          <dgm:resizeHandles val="exact"/>
        </dgm:presLayoutVars>
      </dgm:prSet>
      <dgm:spPr/>
    </dgm:pt>
    <dgm:pt modelId="{D6A7CF40-4030-4B83-98F2-357BCB1F3A1E}" type="pres">
      <dgm:prSet presAssocID="{AF1D8182-49BB-4F1E-8FA4-D04F123C9F0B}" presName="compNode" presStyleCnt="0"/>
      <dgm:spPr/>
    </dgm:pt>
    <dgm:pt modelId="{8219BDEB-DD0B-46BE-BAEE-D15E8F31BF2D}" type="pres">
      <dgm:prSet presAssocID="{AF1D8182-49BB-4F1E-8FA4-D04F123C9F0B}" presName="bgRect" presStyleLbl="bgShp" presStyleIdx="0" presStyleCnt="4"/>
      <dgm:spPr>
        <a:solidFill>
          <a:schemeClr val="accent3"/>
        </a:solidFill>
      </dgm:spPr>
    </dgm:pt>
    <dgm:pt modelId="{B9C8B9CD-2F1B-414D-B830-140558962F79}" type="pres">
      <dgm:prSet presAssocID="{AF1D8182-49BB-4F1E-8FA4-D04F123C9F0B}" presName="iconRect" presStyleLbl="node1" presStyleIdx="0" presStyleCnt="4"/>
      <dgm:spPr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cessador"/>
        </a:ext>
      </dgm:extLst>
    </dgm:pt>
    <dgm:pt modelId="{CF670EF5-A8F7-4272-A7DF-4D6F7845ACC5}" type="pres">
      <dgm:prSet presAssocID="{AF1D8182-49BB-4F1E-8FA4-D04F123C9F0B}" presName="spaceRect" presStyleCnt="0"/>
      <dgm:spPr/>
    </dgm:pt>
    <dgm:pt modelId="{90374480-9CD6-43E3-9623-7DD9F5D63551}" type="pres">
      <dgm:prSet presAssocID="{AF1D8182-49BB-4F1E-8FA4-D04F123C9F0B}" presName="parTx" presStyleLbl="revTx" presStyleIdx="0" presStyleCnt="4">
        <dgm:presLayoutVars>
          <dgm:chMax val="0"/>
          <dgm:chPref val="0"/>
        </dgm:presLayoutVars>
      </dgm:prSet>
      <dgm:spPr/>
    </dgm:pt>
    <dgm:pt modelId="{D9598C59-47B4-4AA6-B822-D3FAC6E4435F}" type="pres">
      <dgm:prSet presAssocID="{9A391FD8-8B7F-47BB-BA80-DE81D5A35D9E}" presName="sibTrans" presStyleCnt="0"/>
      <dgm:spPr/>
    </dgm:pt>
    <dgm:pt modelId="{F9185B14-C5B1-4376-8A70-0E0F0E4ABCA7}" type="pres">
      <dgm:prSet presAssocID="{008EA7D2-D3F7-490C-8102-E2880052E1BB}" presName="compNode" presStyleCnt="0"/>
      <dgm:spPr/>
    </dgm:pt>
    <dgm:pt modelId="{B7BD1441-A6F1-4B27-8B37-4125E5393D20}" type="pres">
      <dgm:prSet presAssocID="{008EA7D2-D3F7-490C-8102-E2880052E1BB}" presName="bgRect" presStyleLbl="bgShp" presStyleIdx="1" presStyleCnt="4"/>
      <dgm:spPr>
        <a:solidFill>
          <a:schemeClr val="accent3"/>
        </a:solidFill>
      </dgm:spPr>
    </dgm:pt>
    <dgm:pt modelId="{4F01E504-A195-44B2-AAEF-74C2FA4C1A3F}" type="pres">
      <dgm:prSet presAssocID="{008EA7D2-D3F7-490C-8102-E2880052E1BB}" presName="iconRect" presStyleLbl="node1" presStyleIdx="1" presStyleCnt="4"/>
      <dgm:spPr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edidor"/>
        </a:ext>
      </dgm:extLst>
    </dgm:pt>
    <dgm:pt modelId="{551245B4-A65F-4771-A362-9EE1269C1CA0}" type="pres">
      <dgm:prSet presAssocID="{008EA7D2-D3F7-490C-8102-E2880052E1BB}" presName="spaceRect" presStyleCnt="0"/>
      <dgm:spPr/>
    </dgm:pt>
    <dgm:pt modelId="{2BFCACE3-C526-49F2-AD94-8A47693F7428}" type="pres">
      <dgm:prSet presAssocID="{008EA7D2-D3F7-490C-8102-E2880052E1BB}" presName="parTx" presStyleLbl="revTx" presStyleIdx="1" presStyleCnt="4">
        <dgm:presLayoutVars>
          <dgm:chMax val="0"/>
          <dgm:chPref val="0"/>
        </dgm:presLayoutVars>
      </dgm:prSet>
      <dgm:spPr/>
    </dgm:pt>
    <dgm:pt modelId="{BC72A7DD-1A45-43F6-8B7B-A85496AA4083}" type="pres">
      <dgm:prSet presAssocID="{04541594-F779-4FCC-8619-6F21EF5D5583}" presName="sibTrans" presStyleCnt="0"/>
      <dgm:spPr/>
    </dgm:pt>
    <dgm:pt modelId="{70C2CE6A-9B35-4F43-BA9C-E24E08B27ED8}" type="pres">
      <dgm:prSet presAssocID="{5DE7D590-1725-4467-AF0C-1E8826BEDC79}" presName="compNode" presStyleCnt="0"/>
      <dgm:spPr/>
    </dgm:pt>
    <dgm:pt modelId="{4FBC0AE9-2F1C-4062-8149-87382FE56AEC}" type="pres">
      <dgm:prSet presAssocID="{5DE7D590-1725-4467-AF0C-1E8826BEDC79}" presName="bgRect" presStyleLbl="bgShp" presStyleIdx="2" presStyleCnt="4"/>
      <dgm:spPr>
        <a:solidFill>
          <a:schemeClr val="accent3"/>
        </a:solidFill>
      </dgm:spPr>
    </dgm:pt>
    <dgm:pt modelId="{532A86EA-1E0E-412F-9291-5C2350699839}" type="pres">
      <dgm:prSet presAssocID="{5DE7D590-1725-4467-AF0C-1E8826BEDC79}" presName="iconRect" presStyleLbl="node1" presStyleIdx="2" presStyleCnt="4"/>
      <dgm:spPr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NA"/>
        </a:ext>
      </dgm:extLst>
    </dgm:pt>
    <dgm:pt modelId="{CA2B2BF8-16E2-4789-8253-7B92D0943343}" type="pres">
      <dgm:prSet presAssocID="{5DE7D590-1725-4467-AF0C-1E8826BEDC79}" presName="spaceRect" presStyleCnt="0"/>
      <dgm:spPr/>
    </dgm:pt>
    <dgm:pt modelId="{D4C567E0-D253-408B-B107-6F7D7C84F697}" type="pres">
      <dgm:prSet presAssocID="{5DE7D590-1725-4467-AF0C-1E8826BEDC79}" presName="parTx" presStyleLbl="revTx" presStyleIdx="2" presStyleCnt="4">
        <dgm:presLayoutVars>
          <dgm:chMax val="0"/>
          <dgm:chPref val="0"/>
        </dgm:presLayoutVars>
      </dgm:prSet>
      <dgm:spPr/>
    </dgm:pt>
    <dgm:pt modelId="{FB921D82-2980-4ADB-A848-F951198BF993}" type="pres">
      <dgm:prSet presAssocID="{F2B52268-7909-4D57-88CF-F658758F0B93}" presName="sibTrans" presStyleCnt="0"/>
      <dgm:spPr/>
    </dgm:pt>
    <dgm:pt modelId="{DEC68E3C-1EBD-4269-BCCA-081DB7ED82B2}" type="pres">
      <dgm:prSet presAssocID="{DEB45734-D960-4DC7-90FB-8E7313C6075C}" presName="compNode" presStyleCnt="0"/>
      <dgm:spPr/>
    </dgm:pt>
    <dgm:pt modelId="{CE34E929-1C33-4E05-897A-2F75FFFC747F}" type="pres">
      <dgm:prSet presAssocID="{DEB45734-D960-4DC7-90FB-8E7313C6075C}" presName="bgRect" presStyleLbl="bgShp" presStyleIdx="3" presStyleCnt="4"/>
      <dgm:spPr>
        <a:solidFill>
          <a:schemeClr val="accent3"/>
        </a:solidFill>
      </dgm:spPr>
    </dgm:pt>
    <dgm:pt modelId="{FC4B7BD2-B071-4BA6-9174-A33ABBE68CAD}" type="pres">
      <dgm:prSet presAssocID="{DEB45734-D960-4DC7-90FB-8E7313C6075C}" presName="iconRect" presStyleLbl="node1" presStyleIdx="3" presStyleCnt="4"/>
      <dgm:spPr>
        <a:blipFill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gramador"/>
        </a:ext>
      </dgm:extLst>
    </dgm:pt>
    <dgm:pt modelId="{B8D3130E-A11D-4964-84BB-2BF76E44EC02}" type="pres">
      <dgm:prSet presAssocID="{DEB45734-D960-4DC7-90FB-8E7313C6075C}" presName="spaceRect" presStyleCnt="0"/>
      <dgm:spPr/>
    </dgm:pt>
    <dgm:pt modelId="{6958BFC6-E746-4785-850D-DC04A630E82E}" type="pres">
      <dgm:prSet presAssocID="{DEB45734-D960-4DC7-90FB-8E7313C6075C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DA96BA21-B567-4B30-9BD1-60408732D2D1}" type="presOf" srcId="{926D594D-AD6D-4625-8B4E-D7D5099FC592}" destId="{3375C224-9566-4F59-8683-457D223CCAEA}" srcOrd="0" destOrd="0" presId="urn:microsoft.com/office/officeart/2018/2/layout/IconVerticalSolidList"/>
    <dgm:cxn modelId="{08E4D82C-D068-4E0E-AE7B-557C49DA9EC2}" type="presOf" srcId="{5DE7D590-1725-4467-AF0C-1E8826BEDC79}" destId="{D4C567E0-D253-408B-B107-6F7D7C84F697}" srcOrd="0" destOrd="0" presId="urn:microsoft.com/office/officeart/2018/2/layout/IconVerticalSolidList"/>
    <dgm:cxn modelId="{89B3A82F-9A91-42F5-870D-B50742D31631}" srcId="{926D594D-AD6D-4625-8B4E-D7D5099FC592}" destId="{008EA7D2-D3F7-490C-8102-E2880052E1BB}" srcOrd="1" destOrd="0" parTransId="{97C849B7-27B1-4281-A403-457BC7E9EC3A}" sibTransId="{04541594-F779-4FCC-8619-6F21EF5D5583}"/>
    <dgm:cxn modelId="{C03A804F-63DC-438B-AC89-079EB5168FDD}" type="presOf" srcId="{008EA7D2-D3F7-490C-8102-E2880052E1BB}" destId="{2BFCACE3-C526-49F2-AD94-8A47693F7428}" srcOrd="0" destOrd="0" presId="urn:microsoft.com/office/officeart/2018/2/layout/IconVerticalSolidList"/>
    <dgm:cxn modelId="{A396E070-FE59-48FC-887B-5741BD4EC269}" srcId="{926D594D-AD6D-4625-8B4E-D7D5099FC592}" destId="{AF1D8182-49BB-4F1E-8FA4-D04F123C9F0B}" srcOrd="0" destOrd="0" parTransId="{2CDA6E1F-2412-4764-9FD3-DCB95DAECEF5}" sibTransId="{9A391FD8-8B7F-47BB-BA80-DE81D5A35D9E}"/>
    <dgm:cxn modelId="{B69AAA7F-02EB-419A-828F-B20043349A73}" srcId="{926D594D-AD6D-4625-8B4E-D7D5099FC592}" destId="{DEB45734-D960-4DC7-90FB-8E7313C6075C}" srcOrd="3" destOrd="0" parTransId="{91B122B6-1ECA-4DEF-A6C9-AACB2CB772EE}" sibTransId="{DBE57952-3643-4EC6-A568-F44E97DD4741}"/>
    <dgm:cxn modelId="{206FF486-DD1F-4E78-B070-07AD970ABBF1}" srcId="{926D594D-AD6D-4625-8B4E-D7D5099FC592}" destId="{5DE7D590-1725-4467-AF0C-1E8826BEDC79}" srcOrd="2" destOrd="0" parTransId="{445DE558-A3A5-40FD-8AB7-08F7DEF6C5C2}" sibTransId="{F2B52268-7909-4D57-88CF-F658758F0B93}"/>
    <dgm:cxn modelId="{4257559C-E43C-4786-B456-ACE2C7D11DDA}" type="presOf" srcId="{AF1D8182-49BB-4F1E-8FA4-D04F123C9F0B}" destId="{90374480-9CD6-43E3-9623-7DD9F5D63551}" srcOrd="0" destOrd="0" presId="urn:microsoft.com/office/officeart/2018/2/layout/IconVerticalSolidList"/>
    <dgm:cxn modelId="{66768ED0-2420-472B-A209-6C9437F12A83}" type="presOf" srcId="{DEB45734-D960-4DC7-90FB-8E7313C6075C}" destId="{6958BFC6-E746-4785-850D-DC04A630E82E}" srcOrd="0" destOrd="0" presId="urn:microsoft.com/office/officeart/2018/2/layout/IconVerticalSolidList"/>
    <dgm:cxn modelId="{5C7F8B18-C88C-4397-8E15-C5724A13B4C9}" type="presParOf" srcId="{3375C224-9566-4F59-8683-457D223CCAEA}" destId="{D6A7CF40-4030-4B83-98F2-357BCB1F3A1E}" srcOrd="0" destOrd="0" presId="urn:microsoft.com/office/officeart/2018/2/layout/IconVerticalSolidList"/>
    <dgm:cxn modelId="{E611B234-B530-481A-AF20-259D5A003D53}" type="presParOf" srcId="{D6A7CF40-4030-4B83-98F2-357BCB1F3A1E}" destId="{8219BDEB-DD0B-46BE-BAEE-D15E8F31BF2D}" srcOrd="0" destOrd="0" presId="urn:microsoft.com/office/officeart/2018/2/layout/IconVerticalSolidList"/>
    <dgm:cxn modelId="{2B7F0440-4B54-4E81-8248-1A7AF4BB4440}" type="presParOf" srcId="{D6A7CF40-4030-4B83-98F2-357BCB1F3A1E}" destId="{B9C8B9CD-2F1B-414D-B830-140558962F79}" srcOrd="1" destOrd="0" presId="urn:microsoft.com/office/officeart/2018/2/layout/IconVerticalSolidList"/>
    <dgm:cxn modelId="{FACFCB93-BB82-495D-9ED7-4B7D34F089BB}" type="presParOf" srcId="{D6A7CF40-4030-4B83-98F2-357BCB1F3A1E}" destId="{CF670EF5-A8F7-4272-A7DF-4D6F7845ACC5}" srcOrd="2" destOrd="0" presId="urn:microsoft.com/office/officeart/2018/2/layout/IconVerticalSolidList"/>
    <dgm:cxn modelId="{56B64B0B-22B1-43B3-98C0-C05DC234F089}" type="presParOf" srcId="{D6A7CF40-4030-4B83-98F2-357BCB1F3A1E}" destId="{90374480-9CD6-43E3-9623-7DD9F5D63551}" srcOrd="3" destOrd="0" presId="urn:microsoft.com/office/officeart/2018/2/layout/IconVerticalSolidList"/>
    <dgm:cxn modelId="{EA38770C-CBAF-46C6-9D3D-B9DC23B11057}" type="presParOf" srcId="{3375C224-9566-4F59-8683-457D223CCAEA}" destId="{D9598C59-47B4-4AA6-B822-D3FAC6E4435F}" srcOrd="1" destOrd="0" presId="urn:microsoft.com/office/officeart/2018/2/layout/IconVerticalSolidList"/>
    <dgm:cxn modelId="{4655FAB2-052B-4F40-83D4-78BA25785072}" type="presParOf" srcId="{3375C224-9566-4F59-8683-457D223CCAEA}" destId="{F9185B14-C5B1-4376-8A70-0E0F0E4ABCA7}" srcOrd="2" destOrd="0" presId="urn:microsoft.com/office/officeart/2018/2/layout/IconVerticalSolidList"/>
    <dgm:cxn modelId="{709233CE-6A23-442E-AE34-70E622D27CBC}" type="presParOf" srcId="{F9185B14-C5B1-4376-8A70-0E0F0E4ABCA7}" destId="{B7BD1441-A6F1-4B27-8B37-4125E5393D20}" srcOrd="0" destOrd="0" presId="urn:microsoft.com/office/officeart/2018/2/layout/IconVerticalSolidList"/>
    <dgm:cxn modelId="{8679BC15-0D83-49F0-B856-398F2BDAF0AF}" type="presParOf" srcId="{F9185B14-C5B1-4376-8A70-0E0F0E4ABCA7}" destId="{4F01E504-A195-44B2-AAEF-74C2FA4C1A3F}" srcOrd="1" destOrd="0" presId="urn:microsoft.com/office/officeart/2018/2/layout/IconVerticalSolidList"/>
    <dgm:cxn modelId="{42C49CD4-ACE9-4F90-B79A-FDCE20281BFA}" type="presParOf" srcId="{F9185B14-C5B1-4376-8A70-0E0F0E4ABCA7}" destId="{551245B4-A65F-4771-A362-9EE1269C1CA0}" srcOrd="2" destOrd="0" presId="urn:microsoft.com/office/officeart/2018/2/layout/IconVerticalSolidList"/>
    <dgm:cxn modelId="{DE281E63-1093-4A61-8B99-68FE67B21948}" type="presParOf" srcId="{F9185B14-C5B1-4376-8A70-0E0F0E4ABCA7}" destId="{2BFCACE3-C526-49F2-AD94-8A47693F7428}" srcOrd="3" destOrd="0" presId="urn:microsoft.com/office/officeart/2018/2/layout/IconVerticalSolidList"/>
    <dgm:cxn modelId="{EB252D0D-00D8-47A8-BE4B-909AA14C0A5E}" type="presParOf" srcId="{3375C224-9566-4F59-8683-457D223CCAEA}" destId="{BC72A7DD-1A45-43F6-8B7B-A85496AA4083}" srcOrd="3" destOrd="0" presId="urn:microsoft.com/office/officeart/2018/2/layout/IconVerticalSolidList"/>
    <dgm:cxn modelId="{1323C5EA-1575-445C-9104-58AB78B8BA28}" type="presParOf" srcId="{3375C224-9566-4F59-8683-457D223CCAEA}" destId="{70C2CE6A-9B35-4F43-BA9C-E24E08B27ED8}" srcOrd="4" destOrd="0" presId="urn:microsoft.com/office/officeart/2018/2/layout/IconVerticalSolidList"/>
    <dgm:cxn modelId="{9E66FC59-6096-4092-AA4B-2DAF5756C171}" type="presParOf" srcId="{70C2CE6A-9B35-4F43-BA9C-E24E08B27ED8}" destId="{4FBC0AE9-2F1C-4062-8149-87382FE56AEC}" srcOrd="0" destOrd="0" presId="urn:microsoft.com/office/officeart/2018/2/layout/IconVerticalSolidList"/>
    <dgm:cxn modelId="{D4B0835C-06A6-4031-9E19-CF5E94BF03EF}" type="presParOf" srcId="{70C2CE6A-9B35-4F43-BA9C-E24E08B27ED8}" destId="{532A86EA-1E0E-412F-9291-5C2350699839}" srcOrd="1" destOrd="0" presId="urn:microsoft.com/office/officeart/2018/2/layout/IconVerticalSolidList"/>
    <dgm:cxn modelId="{F04D501B-BD1D-4BA7-92CA-0CC40564AD10}" type="presParOf" srcId="{70C2CE6A-9B35-4F43-BA9C-E24E08B27ED8}" destId="{CA2B2BF8-16E2-4789-8253-7B92D0943343}" srcOrd="2" destOrd="0" presId="urn:microsoft.com/office/officeart/2018/2/layout/IconVerticalSolidList"/>
    <dgm:cxn modelId="{5AACFDFB-336B-40F6-B9C8-5A195F56EF6E}" type="presParOf" srcId="{70C2CE6A-9B35-4F43-BA9C-E24E08B27ED8}" destId="{D4C567E0-D253-408B-B107-6F7D7C84F697}" srcOrd="3" destOrd="0" presId="urn:microsoft.com/office/officeart/2018/2/layout/IconVerticalSolidList"/>
    <dgm:cxn modelId="{1BA3713C-3139-4D92-A562-CEAC886D91A0}" type="presParOf" srcId="{3375C224-9566-4F59-8683-457D223CCAEA}" destId="{FB921D82-2980-4ADB-A848-F951198BF993}" srcOrd="5" destOrd="0" presId="urn:microsoft.com/office/officeart/2018/2/layout/IconVerticalSolidList"/>
    <dgm:cxn modelId="{56CAAA96-5197-4C9D-980F-0435F368EC08}" type="presParOf" srcId="{3375C224-9566-4F59-8683-457D223CCAEA}" destId="{DEC68E3C-1EBD-4269-BCCA-081DB7ED82B2}" srcOrd="6" destOrd="0" presId="urn:microsoft.com/office/officeart/2018/2/layout/IconVerticalSolidList"/>
    <dgm:cxn modelId="{14AB54B7-85BD-40A2-9C79-733F3CEFC747}" type="presParOf" srcId="{DEC68E3C-1EBD-4269-BCCA-081DB7ED82B2}" destId="{CE34E929-1C33-4E05-897A-2F75FFFC747F}" srcOrd="0" destOrd="0" presId="urn:microsoft.com/office/officeart/2018/2/layout/IconVerticalSolidList"/>
    <dgm:cxn modelId="{92B751B5-EB05-4066-BC58-F0672F4084F7}" type="presParOf" srcId="{DEC68E3C-1EBD-4269-BCCA-081DB7ED82B2}" destId="{FC4B7BD2-B071-4BA6-9174-A33ABBE68CAD}" srcOrd="1" destOrd="0" presId="urn:microsoft.com/office/officeart/2018/2/layout/IconVerticalSolidList"/>
    <dgm:cxn modelId="{7627A39C-2B5B-4117-9C12-74B8BB92E4C0}" type="presParOf" srcId="{DEC68E3C-1EBD-4269-BCCA-081DB7ED82B2}" destId="{B8D3130E-A11D-4964-84BB-2BF76E44EC02}" srcOrd="2" destOrd="0" presId="urn:microsoft.com/office/officeart/2018/2/layout/IconVerticalSolidList"/>
    <dgm:cxn modelId="{ADDBBED3-8427-4A71-9BF7-160CBCA8A176}" type="presParOf" srcId="{DEC68E3C-1EBD-4269-BCCA-081DB7ED82B2}" destId="{6958BFC6-E746-4785-850D-DC04A630E82E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6.xml><?xml version="1.0" encoding="utf-8"?>
<dgm:dataModel xmlns:dgm="http://schemas.openxmlformats.org/drawingml/2006/diagram" xmlns:a="http://schemas.openxmlformats.org/drawingml/2006/main">
  <dgm:ptLst>
    <dgm:pt modelId="{0383881F-0199-4D26-AEBB-7D26D188C5E1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E8E196D-7AE5-44AE-B5F8-68B4A364E007}">
      <dgm:prSet custT="1"/>
      <dgm:spPr>
        <a:solidFill>
          <a:schemeClr val="accent3"/>
        </a:solidFill>
      </dgm:spPr>
      <dgm:t>
        <a:bodyPr/>
        <a:lstStyle/>
        <a:p>
          <a:r>
            <a:rPr lang="pt-BR" sz="1800">
              <a:solidFill>
                <a:schemeClr val="bg2">
                  <a:lumMod val="25000"/>
                </a:schemeClr>
              </a:solidFill>
            </a:rPr>
            <a:t>Pharming é uma variação do phishing que visa obter informações sensíveis através de um site clonado.</a:t>
          </a:r>
          <a:endParaRPr lang="en-US" sz="1800">
            <a:solidFill>
              <a:schemeClr val="bg2">
                <a:lumMod val="25000"/>
              </a:schemeClr>
            </a:solidFill>
          </a:endParaRPr>
        </a:p>
      </dgm:t>
    </dgm:pt>
    <dgm:pt modelId="{37F8722D-DD54-4E1A-B82A-1F33476B95CB}" type="parTrans" cxnId="{2DE4DA1D-D7CB-4B1A-833B-98A453162A31}">
      <dgm:prSet/>
      <dgm:spPr/>
      <dgm:t>
        <a:bodyPr/>
        <a:lstStyle/>
        <a:p>
          <a:endParaRPr lang="en-US" sz="1800"/>
        </a:p>
      </dgm:t>
    </dgm:pt>
    <dgm:pt modelId="{ADD048A3-9489-48A0-8F4E-EB074CBB98C7}" type="sibTrans" cxnId="{2DE4DA1D-D7CB-4B1A-833B-98A453162A31}">
      <dgm:prSet custT="1"/>
      <dgm:spPr>
        <a:solidFill>
          <a:schemeClr val="tx1">
            <a:alpha val="90000"/>
          </a:schemeClr>
        </a:solidFill>
      </dgm:spPr>
      <dgm:t>
        <a:bodyPr/>
        <a:lstStyle/>
        <a:p>
          <a:endParaRPr lang="en-US" sz="1800"/>
        </a:p>
      </dgm:t>
    </dgm:pt>
    <dgm:pt modelId="{ABAFC0D5-87D2-4F2C-96D3-E8F532D256CA}">
      <dgm:prSet custT="1"/>
      <dgm:spPr>
        <a:solidFill>
          <a:schemeClr val="accent3"/>
        </a:solidFill>
      </dgm:spPr>
      <dgm:t>
        <a:bodyPr/>
        <a:lstStyle/>
        <a:p>
          <a:r>
            <a:rPr lang="pt-BR" sz="1800">
              <a:solidFill>
                <a:schemeClr val="bg2">
                  <a:lumMod val="25000"/>
                </a:schemeClr>
              </a:solidFill>
            </a:rPr>
            <a:t>O ataque de pharming envolve a introdução de uma resolução falsa no cache DNS.</a:t>
          </a:r>
          <a:endParaRPr lang="en-US" sz="1800">
            <a:solidFill>
              <a:schemeClr val="bg2">
                <a:lumMod val="25000"/>
              </a:schemeClr>
            </a:solidFill>
          </a:endParaRPr>
        </a:p>
      </dgm:t>
    </dgm:pt>
    <dgm:pt modelId="{A624830B-8A07-4082-BF14-8D74B083A66D}" type="parTrans" cxnId="{2B98FD0A-8F61-4284-B345-E0693CAC0D03}">
      <dgm:prSet/>
      <dgm:spPr/>
      <dgm:t>
        <a:bodyPr/>
        <a:lstStyle/>
        <a:p>
          <a:endParaRPr lang="en-US" sz="1800"/>
        </a:p>
      </dgm:t>
    </dgm:pt>
    <dgm:pt modelId="{168A3B9B-FC09-431E-BB62-64DD7CC6D358}" type="sibTrans" cxnId="{2B98FD0A-8F61-4284-B345-E0693CAC0D03}">
      <dgm:prSet custT="1"/>
      <dgm:spPr>
        <a:solidFill>
          <a:schemeClr val="tx1">
            <a:alpha val="90000"/>
          </a:schemeClr>
        </a:solidFill>
      </dgm:spPr>
      <dgm:t>
        <a:bodyPr/>
        <a:lstStyle/>
        <a:p>
          <a:endParaRPr lang="en-US" sz="1800"/>
        </a:p>
      </dgm:t>
    </dgm:pt>
    <dgm:pt modelId="{46D24B2C-155C-45C0-BE31-8CCFC18CF8E4}">
      <dgm:prSet custT="1"/>
      <dgm:spPr>
        <a:solidFill>
          <a:schemeClr val="accent3"/>
        </a:solidFill>
      </dgm:spPr>
      <dgm:t>
        <a:bodyPr/>
        <a:lstStyle/>
        <a:p>
          <a:r>
            <a:rPr lang="pt-BR" sz="1800">
              <a:solidFill>
                <a:schemeClr val="bg2">
                  <a:lumMod val="25000"/>
                </a:schemeClr>
              </a:solidFill>
            </a:rPr>
            <a:t>Isso é feito por meio de um envenenamento do cache DNS, onde um atacante envia respostas falsas antes das legítimas.</a:t>
          </a:r>
          <a:endParaRPr lang="en-US" sz="1800">
            <a:solidFill>
              <a:schemeClr val="bg2">
                <a:lumMod val="25000"/>
              </a:schemeClr>
            </a:solidFill>
          </a:endParaRPr>
        </a:p>
      </dgm:t>
    </dgm:pt>
    <dgm:pt modelId="{2666169C-A0EF-4EBD-AC8B-E57804FA42FF}" type="parTrans" cxnId="{F223BDAA-84C8-4764-A87F-3F8AC95ADAC4}">
      <dgm:prSet/>
      <dgm:spPr/>
      <dgm:t>
        <a:bodyPr/>
        <a:lstStyle/>
        <a:p>
          <a:endParaRPr lang="en-US" sz="1800"/>
        </a:p>
      </dgm:t>
    </dgm:pt>
    <dgm:pt modelId="{BBFED089-2964-4740-8C5F-1398953F0BD2}" type="sibTrans" cxnId="{F223BDAA-84C8-4764-A87F-3F8AC95ADAC4}">
      <dgm:prSet custT="1"/>
      <dgm:spPr>
        <a:solidFill>
          <a:schemeClr val="tx1">
            <a:alpha val="90000"/>
          </a:schemeClr>
        </a:solidFill>
      </dgm:spPr>
      <dgm:t>
        <a:bodyPr/>
        <a:lstStyle/>
        <a:p>
          <a:endParaRPr lang="en-US" sz="1800"/>
        </a:p>
      </dgm:t>
    </dgm:pt>
    <dgm:pt modelId="{8B2C0657-B344-458E-BB41-444058A9A7DD}">
      <dgm:prSet custT="1"/>
      <dgm:spPr>
        <a:solidFill>
          <a:schemeClr val="accent3"/>
        </a:solidFill>
      </dgm:spPr>
      <dgm:t>
        <a:bodyPr/>
        <a:lstStyle/>
        <a:p>
          <a:r>
            <a:rPr lang="pt-BR" sz="1800">
              <a:solidFill>
                <a:schemeClr val="bg2">
                  <a:lumMod val="25000"/>
                </a:schemeClr>
              </a:solidFill>
            </a:rPr>
            <a:t>Vulnerabilidades no DNS, como falta de autenticação de números de 16 bits e consultas para subdomínios inexistentes, destacam a necessidade do DNSSEC para maior segurança.</a:t>
          </a:r>
          <a:endParaRPr lang="en-US" sz="1800">
            <a:solidFill>
              <a:schemeClr val="bg2">
                <a:lumMod val="25000"/>
              </a:schemeClr>
            </a:solidFill>
          </a:endParaRPr>
        </a:p>
      </dgm:t>
    </dgm:pt>
    <dgm:pt modelId="{EB8A84DA-41E1-422A-A773-D18F192ABE8A}" type="parTrans" cxnId="{FCD83C4C-B3C2-4572-BAA3-347DCFE8F733}">
      <dgm:prSet/>
      <dgm:spPr/>
      <dgm:t>
        <a:bodyPr/>
        <a:lstStyle/>
        <a:p>
          <a:endParaRPr lang="en-US" sz="1800"/>
        </a:p>
      </dgm:t>
    </dgm:pt>
    <dgm:pt modelId="{A40B93ED-13B5-42BF-B336-92177EE82657}" type="sibTrans" cxnId="{FCD83C4C-B3C2-4572-BAA3-347DCFE8F733}">
      <dgm:prSet/>
      <dgm:spPr/>
      <dgm:t>
        <a:bodyPr/>
        <a:lstStyle/>
        <a:p>
          <a:endParaRPr lang="en-US" sz="1800"/>
        </a:p>
      </dgm:t>
    </dgm:pt>
    <dgm:pt modelId="{0503E576-D014-47FD-957A-CFAF6DACAE34}" type="pres">
      <dgm:prSet presAssocID="{0383881F-0199-4D26-AEBB-7D26D188C5E1}" presName="outerComposite" presStyleCnt="0">
        <dgm:presLayoutVars>
          <dgm:chMax val="5"/>
          <dgm:dir/>
          <dgm:resizeHandles val="exact"/>
        </dgm:presLayoutVars>
      </dgm:prSet>
      <dgm:spPr/>
    </dgm:pt>
    <dgm:pt modelId="{889EAF30-741A-49ED-B8A4-DFD6583098E4}" type="pres">
      <dgm:prSet presAssocID="{0383881F-0199-4D26-AEBB-7D26D188C5E1}" presName="dummyMaxCanvas" presStyleCnt="0">
        <dgm:presLayoutVars/>
      </dgm:prSet>
      <dgm:spPr/>
    </dgm:pt>
    <dgm:pt modelId="{EB5994A3-F774-4059-BC7D-7CAABE6DDB27}" type="pres">
      <dgm:prSet presAssocID="{0383881F-0199-4D26-AEBB-7D26D188C5E1}" presName="FourNodes_1" presStyleLbl="node1" presStyleIdx="0" presStyleCnt="4">
        <dgm:presLayoutVars>
          <dgm:bulletEnabled val="1"/>
        </dgm:presLayoutVars>
      </dgm:prSet>
      <dgm:spPr/>
    </dgm:pt>
    <dgm:pt modelId="{51D497AE-1703-4140-9FF5-0AFAA7770C37}" type="pres">
      <dgm:prSet presAssocID="{0383881F-0199-4D26-AEBB-7D26D188C5E1}" presName="FourNodes_2" presStyleLbl="node1" presStyleIdx="1" presStyleCnt="4">
        <dgm:presLayoutVars>
          <dgm:bulletEnabled val="1"/>
        </dgm:presLayoutVars>
      </dgm:prSet>
      <dgm:spPr/>
    </dgm:pt>
    <dgm:pt modelId="{4CB46848-812F-4ECB-B750-F38A3BCFEDE4}" type="pres">
      <dgm:prSet presAssocID="{0383881F-0199-4D26-AEBB-7D26D188C5E1}" presName="FourNodes_3" presStyleLbl="node1" presStyleIdx="2" presStyleCnt="4">
        <dgm:presLayoutVars>
          <dgm:bulletEnabled val="1"/>
        </dgm:presLayoutVars>
      </dgm:prSet>
      <dgm:spPr/>
    </dgm:pt>
    <dgm:pt modelId="{48871DD0-8DD9-4B7E-A8DD-D88B58A71B5F}" type="pres">
      <dgm:prSet presAssocID="{0383881F-0199-4D26-AEBB-7D26D188C5E1}" presName="FourNodes_4" presStyleLbl="node1" presStyleIdx="3" presStyleCnt="4">
        <dgm:presLayoutVars>
          <dgm:bulletEnabled val="1"/>
        </dgm:presLayoutVars>
      </dgm:prSet>
      <dgm:spPr/>
    </dgm:pt>
    <dgm:pt modelId="{AAF5CE47-B0C6-4727-B5B1-1D230D4DE439}" type="pres">
      <dgm:prSet presAssocID="{0383881F-0199-4D26-AEBB-7D26D188C5E1}" presName="FourConn_1-2" presStyleLbl="fgAccFollowNode1" presStyleIdx="0" presStyleCnt="3">
        <dgm:presLayoutVars>
          <dgm:bulletEnabled val="1"/>
        </dgm:presLayoutVars>
      </dgm:prSet>
      <dgm:spPr/>
    </dgm:pt>
    <dgm:pt modelId="{01CF71C9-5FC0-482C-B956-9352B0238A39}" type="pres">
      <dgm:prSet presAssocID="{0383881F-0199-4D26-AEBB-7D26D188C5E1}" presName="FourConn_2-3" presStyleLbl="fgAccFollowNode1" presStyleIdx="1" presStyleCnt="3">
        <dgm:presLayoutVars>
          <dgm:bulletEnabled val="1"/>
        </dgm:presLayoutVars>
      </dgm:prSet>
      <dgm:spPr/>
    </dgm:pt>
    <dgm:pt modelId="{EAD7F113-488F-449D-8972-2D633B232BA1}" type="pres">
      <dgm:prSet presAssocID="{0383881F-0199-4D26-AEBB-7D26D188C5E1}" presName="FourConn_3-4" presStyleLbl="fgAccFollowNode1" presStyleIdx="2" presStyleCnt="3">
        <dgm:presLayoutVars>
          <dgm:bulletEnabled val="1"/>
        </dgm:presLayoutVars>
      </dgm:prSet>
      <dgm:spPr/>
    </dgm:pt>
    <dgm:pt modelId="{30C8260F-7C60-4E91-A45E-A5D3BE2FE87E}" type="pres">
      <dgm:prSet presAssocID="{0383881F-0199-4D26-AEBB-7D26D188C5E1}" presName="FourNodes_1_text" presStyleLbl="node1" presStyleIdx="3" presStyleCnt="4">
        <dgm:presLayoutVars>
          <dgm:bulletEnabled val="1"/>
        </dgm:presLayoutVars>
      </dgm:prSet>
      <dgm:spPr/>
    </dgm:pt>
    <dgm:pt modelId="{9E46A2D8-4CE6-4380-A450-3569C2C3DF0D}" type="pres">
      <dgm:prSet presAssocID="{0383881F-0199-4D26-AEBB-7D26D188C5E1}" presName="FourNodes_2_text" presStyleLbl="node1" presStyleIdx="3" presStyleCnt="4">
        <dgm:presLayoutVars>
          <dgm:bulletEnabled val="1"/>
        </dgm:presLayoutVars>
      </dgm:prSet>
      <dgm:spPr/>
    </dgm:pt>
    <dgm:pt modelId="{E18F2F17-E2CB-4BBF-8D92-2A0547BF802B}" type="pres">
      <dgm:prSet presAssocID="{0383881F-0199-4D26-AEBB-7D26D188C5E1}" presName="FourNodes_3_text" presStyleLbl="node1" presStyleIdx="3" presStyleCnt="4">
        <dgm:presLayoutVars>
          <dgm:bulletEnabled val="1"/>
        </dgm:presLayoutVars>
      </dgm:prSet>
      <dgm:spPr/>
    </dgm:pt>
    <dgm:pt modelId="{564B44B5-297B-4E1D-9417-B70BE63B95B1}" type="pres">
      <dgm:prSet presAssocID="{0383881F-0199-4D26-AEBB-7D26D188C5E1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4EAD5A08-8DC1-4A75-BDFA-DA50FEE2A1EB}" type="presOf" srcId="{46D24B2C-155C-45C0-BE31-8CCFC18CF8E4}" destId="{4CB46848-812F-4ECB-B750-F38A3BCFEDE4}" srcOrd="0" destOrd="0" presId="urn:microsoft.com/office/officeart/2005/8/layout/vProcess5"/>
    <dgm:cxn modelId="{2B98FD0A-8F61-4284-B345-E0693CAC0D03}" srcId="{0383881F-0199-4D26-AEBB-7D26D188C5E1}" destId="{ABAFC0D5-87D2-4F2C-96D3-E8F532D256CA}" srcOrd="1" destOrd="0" parTransId="{A624830B-8A07-4082-BF14-8D74B083A66D}" sibTransId="{168A3B9B-FC09-431E-BB62-64DD7CC6D358}"/>
    <dgm:cxn modelId="{7D207818-ED31-4E4C-BF36-7804EEE76473}" type="presOf" srcId="{0E8E196D-7AE5-44AE-B5F8-68B4A364E007}" destId="{EB5994A3-F774-4059-BC7D-7CAABE6DDB27}" srcOrd="0" destOrd="0" presId="urn:microsoft.com/office/officeart/2005/8/layout/vProcess5"/>
    <dgm:cxn modelId="{2DE4DA1D-D7CB-4B1A-833B-98A453162A31}" srcId="{0383881F-0199-4D26-AEBB-7D26D188C5E1}" destId="{0E8E196D-7AE5-44AE-B5F8-68B4A364E007}" srcOrd="0" destOrd="0" parTransId="{37F8722D-DD54-4E1A-B82A-1F33476B95CB}" sibTransId="{ADD048A3-9489-48A0-8F4E-EB074CBB98C7}"/>
    <dgm:cxn modelId="{80F1092F-2833-49F9-9C2E-ED49923020F8}" type="presOf" srcId="{ADD048A3-9489-48A0-8F4E-EB074CBB98C7}" destId="{AAF5CE47-B0C6-4727-B5B1-1D230D4DE439}" srcOrd="0" destOrd="0" presId="urn:microsoft.com/office/officeart/2005/8/layout/vProcess5"/>
    <dgm:cxn modelId="{FE882734-DF80-450A-8347-188E5A29821A}" type="presOf" srcId="{ABAFC0D5-87D2-4F2C-96D3-E8F532D256CA}" destId="{51D497AE-1703-4140-9FF5-0AFAA7770C37}" srcOrd="0" destOrd="0" presId="urn:microsoft.com/office/officeart/2005/8/layout/vProcess5"/>
    <dgm:cxn modelId="{ADFAE143-BADB-4E15-B0EE-B536FB770866}" type="presOf" srcId="{8B2C0657-B344-458E-BB41-444058A9A7DD}" destId="{564B44B5-297B-4E1D-9417-B70BE63B95B1}" srcOrd="1" destOrd="0" presId="urn:microsoft.com/office/officeart/2005/8/layout/vProcess5"/>
    <dgm:cxn modelId="{FCD83C4C-B3C2-4572-BAA3-347DCFE8F733}" srcId="{0383881F-0199-4D26-AEBB-7D26D188C5E1}" destId="{8B2C0657-B344-458E-BB41-444058A9A7DD}" srcOrd="3" destOrd="0" parTransId="{EB8A84DA-41E1-422A-A773-D18F192ABE8A}" sibTransId="{A40B93ED-13B5-42BF-B336-92177EE82657}"/>
    <dgm:cxn modelId="{BB9CA996-972D-499C-9A67-FF51D652D5DA}" type="presOf" srcId="{0E8E196D-7AE5-44AE-B5F8-68B4A364E007}" destId="{30C8260F-7C60-4E91-A45E-A5D3BE2FE87E}" srcOrd="1" destOrd="0" presId="urn:microsoft.com/office/officeart/2005/8/layout/vProcess5"/>
    <dgm:cxn modelId="{F223BDAA-84C8-4764-A87F-3F8AC95ADAC4}" srcId="{0383881F-0199-4D26-AEBB-7D26D188C5E1}" destId="{46D24B2C-155C-45C0-BE31-8CCFC18CF8E4}" srcOrd="2" destOrd="0" parTransId="{2666169C-A0EF-4EBD-AC8B-E57804FA42FF}" sibTransId="{BBFED089-2964-4740-8C5F-1398953F0BD2}"/>
    <dgm:cxn modelId="{8998D3B3-AE60-4E53-BF91-04DB017C2772}" type="presOf" srcId="{ABAFC0D5-87D2-4F2C-96D3-E8F532D256CA}" destId="{9E46A2D8-4CE6-4380-A450-3569C2C3DF0D}" srcOrd="1" destOrd="0" presId="urn:microsoft.com/office/officeart/2005/8/layout/vProcess5"/>
    <dgm:cxn modelId="{0BEBD4BD-7B5A-4B63-A2CB-8EC9F613D2CA}" type="presOf" srcId="{BBFED089-2964-4740-8C5F-1398953F0BD2}" destId="{EAD7F113-488F-449D-8972-2D633B232BA1}" srcOrd="0" destOrd="0" presId="urn:microsoft.com/office/officeart/2005/8/layout/vProcess5"/>
    <dgm:cxn modelId="{4AFA8EC1-92D4-4E1B-B33E-ABDA5E5BF255}" type="presOf" srcId="{46D24B2C-155C-45C0-BE31-8CCFC18CF8E4}" destId="{E18F2F17-E2CB-4BBF-8D92-2A0547BF802B}" srcOrd="1" destOrd="0" presId="urn:microsoft.com/office/officeart/2005/8/layout/vProcess5"/>
    <dgm:cxn modelId="{16DEA0CB-0619-4F8E-BCE3-FAE55B99FAE7}" type="presOf" srcId="{168A3B9B-FC09-431E-BB62-64DD7CC6D358}" destId="{01CF71C9-5FC0-482C-B956-9352B0238A39}" srcOrd="0" destOrd="0" presId="urn:microsoft.com/office/officeart/2005/8/layout/vProcess5"/>
    <dgm:cxn modelId="{E0CF58D1-DEC5-4B69-8729-1BC97F26263E}" type="presOf" srcId="{8B2C0657-B344-458E-BB41-444058A9A7DD}" destId="{48871DD0-8DD9-4B7E-A8DD-D88B58A71B5F}" srcOrd="0" destOrd="0" presId="urn:microsoft.com/office/officeart/2005/8/layout/vProcess5"/>
    <dgm:cxn modelId="{0421E5DD-F3A3-4512-AAE5-2D6B742FEBB5}" type="presOf" srcId="{0383881F-0199-4D26-AEBB-7D26D188C5E1}" destId="{0503E576-D014-47FD-957A-CFAF6DACAE34}" srcOrd="0" destOrd="0" presId="urn:microsoft.com/office/officeart/2005/8/layout/vProcess5"/>
    <dgm:cxn modelId="{2650F0ED-69C9-43C0-B3B9-648CA2A14520}" type="presParOf" srcId="{0503E576-D014-47FD-957A-CFAF6DACAE34}" destId="{889EAF30-741A-49ED-B8A4-DFD6583098E4}" srcOrd="0" destOrd="0" presId="urn:microsoft.com/office/officeart/2005/8/layout/vProcess5"/>
    <dgm:cxn modelId="{E0A05005-8AFF-4151-88DF-B026145972F2}" type="presParOf" srcId="{0503E576-D014-47FD-957A-CFAF6DACAE34}" destId="{EB5994A3-F774-4059-BC7D-7CAABE6DDB27}" srcOrd="1" destOrd="0" presId="urn:microsoft.com/office/officeart/2005/8/layout/vProcess5"/>
    <dgm:cxn modelId="{DD877856-F702-4133-A119-7EB66DD76888}" type="presParOf" srcId="{0503E576-D014-47FD-957A-CFAF6DACAE34}" destId="{51D497AE-1703-4140-9FF5-0AFAA7770C37}" srcOrd="2" destOrd="0" presId="urn:microsoft.com/office/officeart/2005/8/layout/vProcess5"/>
    <dgm:cxn modelId="{FD833551-A11F-4838-9201-5AA753F8F54A}" type="presParOf" srcId="{0503E576-D014-47FD-957A-CFAF6DACAE34}" destId="{4CB46848-812F-4ECB-B750-F38A3BCFEDE4}" srcOrd="3" destOrd="0" presId="urn:microsoft.com/office/officeart/2005/8/layout/vProcess5"/>
    <dgm:cxn modelId="{921BFD34-AD14-4856-B7C5-53862AADE85E}" type="presParOf" srcId="{0503E576-D014-47FD-957A-CFAF6DACAE34}" destId="{48871DD0-8DD9-4B7E-A8DD-D88B58A71B5F}" srcOrd="4" destOrd="0" presId="urn:microsoft.com/office/officeart/2005/8/layout/vProcess5"/>
    <dgm:cxn modelId="{018209E0-BEFC-4CBD-B4A8-011B5349C8D9}" type="presParOf" srcId="{0503E576-D014-47FD-957A-CFAF6DACAE34}" destId="{AAF5CE47-B0C6-4727-B5B1-1D230D4DE439}" srcOrd="5" destOrd="0" presId="urn:microsoft.com/office/officeart/2005/8/layout/vProcess5"/>
    <dgm:cxn modelId="{0CF6E836-D741-4D6F-BA29-43A67D435F1C}" type="presParOf" srcId="{0503E576-D014-47FD-957A-CFAF6DACAE34}" destId="{01CF71C9-5FC0-482C-B956-9352B0238A39}" srcOrd="6" destOrd="0" presId="urn:microsoft.com/office/officeart/2005/8/layout/vProcess5"/>
    <dgm:cxn modelId="{58792B89-F053-4542-B03B-D17891470B3F}" type="presParOf" srcId="{0503E576-D014-47FD-957A-CFAF6DACAE34}" destId="{EAD7F113-488F-449D-8972-2D633B232BA1}" srcOrd="7" destOrd="0" presId="urn:microsoft.com/office/officeart/2005/8/layout/vProcess5"/>
    <dgm:cxn modelId="{93CD7CED-9B8C-4750-B367-8CC67D923EA4}" type="presParOf" srcId="{0503E576-D014-47FD-957A-CFAF6DACAE34}" destId="{30C8260F-7C60-4E91-A45E-A5D3BE2FE87E}" srcOrd="8" destOrd="0" presId="urn:microsoft.com/office/officeart/2005/8/layout/vProcess5"/>
    <dgm:cxn modelId="{3E6ECCF9-7B8D-487E-A13A-DADF0F7E07B9}" type="presParOf" srcId="{0503E576-D014-47FD-957A-CFAF6DACAE34}" destId="{9E46A2D8-4CE6-4380-A450-3569C2C3DF0D}" srcOrd="9" destOrd="0" presId="urn:microsoft.com/office/officeart/2005/8/layout/vProcess5"/>
    <dgm:cxn modelId="{ACC9CC7A-66A2-449B-BEDE-9103054353E4}" type="presParOf" srcId="{0503E576-D014-47FD-957A-CFAF6DACAE34}" destId="{E18F2F17-E2CB-4BBF-8D92-2A0547BF802B}" srcOrd="10" destOrd="0" presId="urn:microsoft.com/office/officeart/2005/8/layout/vProcess5"/>
    <dgm:cxn modelId="{7B53DDF2-A54C-4CF2-BD9C-7A514903A77E}" type="presParOf" srcId="{0503E576-D014-47FD-957A-CFAF6DACAE34}" destId="{564B44B5-297B-4E1D-9417-B70BE63B95B1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7.xml><?xml version="1.0" encoding="utf-8"?>
<dgm:dataModel xmlns:dgm="http://schemas.openxmlformats.org/drawingml/2006/diagram" xmlns:a="http://schemas.openxmlformats.org/drawingml/2006/main">
  <dgm:ptLst>
    <dgm:pt modelId="{3F60BF11-0B9B-46B6-A96B-F255B38DA8D7}" type="doc">
      <dgm:prSet loTypeId="urn:microsoft.com/office/officeart/2018/2/layout/IconCircle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FF37336-02EF-458A-AA90-9CD24F5A234D}">
      <dgm:prSet/>
      <dgm:spPr/>
      <dgm:t>
        <a:bodyPr/>
        <a:lstStyle/>
        <a:p>
          <a:pPr>
            <a:lnSpc>
              <a:spcPct val="100000"/>
            </a:lnSpc>
          </a:pPr>
          <a:r>
            <a:rPr lang="pt-BR">
              <a:solidFill>
                <a:schemeClr val="bg2">
                  <a:lumMod val="25000"/>
                </a:schemeClr>
              </a:solidFill>
            </a:rPr>
            <a:t>O Windows armazena informações em arquivos de registro, o que pode ser explorado por aplicativos maliciosos.</a:t>
          </a:r>
          <a:endParaRPr lang="en-US">
            <a:solidFill>
              <a:schemeClr val="bg2">
                <a:lumMod val="25000"/>
              </a:schemeClr>
            </a:solidFill>
          </a:endParaRPr>
        </a:p>
      </dgm:t>
    </dgm:pt>
    <dgm:pt modelId="{93DFD856-1F36-40D9-B80A-88BE8BD2F828}" type="parTrans" cxnId="{B012CBF2-EAEA-477E-BAFB-7DE0FB4CD8EA}">
      <dgm:prSet/>
      <dgm:spPr/>
      <dgm:t>
        <a:bodyPr/>
        <a:lstStyle/>
        <a:p>
          <a:endParaRPr lang="en-US">
            <a:solidFill>
              <a:schemeClr val="bg2">
                <a:lumMod val="25000"/>
              </a:schemeClr>
            </a:solidFill>
          </a:endParaRPr>
        </a:p>
      </dgm:t>
    </dgm:pt>
    <dgm:pt modelId="{9789404E-9789-455D-B10B-837CE5A03B86}" type="sibTrans" cxnId="{B012CBF2-EAEA-477E-BAFB-7DE0FB4CD8EA}">
      <dgm:prSet/>
      <dgm:spPr/>
      <dgm:t>
        <a:bodyPr/>
        <a:lstStyle/>
        <a:p>
          <a:pPr>
            <a:lnSpc>
              <a:spcPct val="100000"/>
            </a:lnSpc>
          </a:pPr>
          <a:endParaRPr lang="en-US">
            <a:solidFill>
              <a:schemeClr val="bg2">
                <a:lumMod val="25000"/>
              </a:schemeClr>
            </a:solidFill>
          </a:endParaRPr>
        </a:p>
      </dgm:t>
    </dgm:pt>
    <dgm:pt modelId="{D34F15E3-F1BF-40AB-A4F2-E9060D939364}">
      <dgm:prSet/>
      <dgm:spPr/>
      <dgm:t>
        <a:bodyPr/>
        <a:lstStyle/>
        <a:p>
          <a:pPr>
            <a:lnSpc>
              <a:spcPct val="100000"/>
            </a:lnSpc>
          </a:pPr>
          <a:r>
            <a:rPr lang="pt-BR">
              <a:solidFill>
                <a:schemeClr val="bg2">
                  <a:lumMod val="25000"/>
                </a:schemeClr>
              </a:solidFill>
            </a:rPr>
            <a:t>Evite logins genéricos de administrador; use "executar como administrador" quando necessário.</a:t>
          </a:r>
          <a:endParaRPr lang="en-US">
            <a:solidFill>
              <a:schemeClr val="bg2">
                <a:lumMod val="25000"/>
              </a:schemeClr>
            </a:solidFill>
          </a:endParaRPr>
        </a:p>
      </dgm:t>
    </dgm:pt>
    <dgm:pt modelId="{2D2BF9BE-6F10-4D50-906C-37541F0E955D}" type="parTrans" cxnId="{4FB427A0-CC67-44B9-B55B-020954EF3055}">
      <dgm:prSet/>
      <dgm:spPr/>
      <dgm:t>
        <a:bodyPr/>
        <a:lstStyle/>
        <a:p>
          <a:endParaRPr lang="en-US">
            <a:solidFill>
              <a:schemeClr val="bg2">
                <a:lumMod val="25000"/>
              </a:schemeClr>
            </a:solidFill>
          </a:endParaRPr>
        </a:p>
      </dgm:t>
    </dgm:pt>
    <dgm:pt modelId="{7C6E100C-A9E5-4908-AA8C-022E047F04FD}" type="sibTrans" cxnId="{4FB427A0-CC67-44B9-B55B-020954EF3055}">
      <dgm:prSet/>
      <dgm:spPr/>
      <dgm:t>
        <a:bodyPr/>
        <a:lstStyle/>
        <a:p>
          <a:pPr>
            <a:lnSpc>
              <a:spcPct val="100000"/>
            </a:lnSpc>
          </a:pPr>
          <a:endParaRPr lang="en-US">
            <a:solidFill>
              <a:schemeClr val="bg2">
                <a:lumMod val="25000"/>
              </a:schemeClr>
            </a:solidFill>
          </a:endParaRPr>
        </a:p>
      </dgm:t>
    </dgm:pt>
    <dgm:pt modelId="{E02D6B0C-4B70-4F69-A496-40FD61216D16}">
      <dgm:prSet/>
      <dgm:spPr/>
      <dgm:t>
        <a:bodyPr/>
        <a:lstStyle/>
        <a:p>
          <a:pPr>
            <a:lnSpc>
              <a:spcPct val="100000"/>
            </a:lnSpc>
          </a:pPr>
          <a:r>
            <a:rPr lang="pt-BR">
              <a:solidFill>
                <a:schemeClr val="bg2">
                  <a:lumMod val="25000"/>
                </a:schemeClr>
              </a:solidFill>
            </a:rPr>
            <a:t>Crie grupos com privilégios diferenciados para usuários.</a:t>
          </a:r>
          <a:endParaRPr lang="en-US">
            <a:solidFill>
              <a:schemeClr val="bg2">
                <a:lumMod val="25000"/>
              </a:schemeClr>
            </a:solidFill>
          </a:endParaRPr>
        </a:p>
      </dgm:t>
    </dgm:pt>
    <dgm:pt modelId="{CD31FDA4-5A7C-43DC-B8B2-68C2A9E4FC03}" type="parTrans" cxnId="{E170A7B6-AAE2-4C03-BF57-6B64ECEB4823}">
      <dgm:prSet/>
      <dgm:spPr/>
      <dgm:t>
        <a:bodyPr/>
        <a:lstStyle/>
        <a:p>
          <a:endParaRPr lang="en-US">
            <a:solidFill>
              <a:schemeClr val="bg2">
                <a:lumMod val="25000"/>
              </a:schemeClr>
            </a:solidFill>
          </a:endParaRPr>
        </a:p>
      </dgm:t>
    </dgm:pt>
    <dgm:pt modelId="{A163A8CC-79AF-40DA-8BFF-921BD06E4D7D}" type="sibTrans" cxnId="{E170A7B6-AAE2-4C03-BF57-6B64ECEB4823}">
      <dgm:prSet/>
      <dgm:spPr/>
      <dgm:t>
        <a:bodyPr/>
        <a:lstStyle/>
        <a:p>
          <a:pPr>
            <a:lnSpc>
              <a:spcPct val="100000"/>
            </a:lnSpc>
          </a:pPr>
          <a:endParaRPr lang="en-US">
            <a:solidFill>
              <a:schemeClr val="bg2">
                <a:lumMod val="25000"/>
              </a:schemeClr>
            </a:solidFill>
          </a:endParaRPr>
        </a:p>
      </dgm:t>
    </dgm:pt>
    <dgm:pt modelId="{667370F6-8F07-4E7A-9BD6-73B8E105CB84}">
      <dgm:prSet/>
      <dgm:spPr/>
      <dgm:t>
        <a:bodyPr/>
        <a:lstStyle/>
        <a:p>
          <a:pPr>
            <a:lnSpc>
              <a:spcPct val="100000"/>
            </a:lnSpc>
          </a:pPr>
          <a:r>
            <a:rPr lang="pt-BR">
              <a:solidFill>
                <a:schemeClr val="bg2">
                  <a:lumMod val="25000"/>
                </a:schemeClr>
              </a:solidFill>
            </a:rPr>
            <a:t>Monitore o consumo de recursos para identificar atividades maliciosas.</a:t>
          </a:r>
          <a:endParaRPr lang="en-US">
            <a:solidFill>
              <a:schemeClr val="bg2">
                <a:lumMod val="25000"/>
              </a:schemeClr>
            </a:solidFill>
          </a:endParaRPr>
        </a:p>
      </dgm:t>
    </dgm:pt>
    <dgm:pt modelId="{02D180C1-BAEB-45A8-8702-AEE0DD1AC027}" type="parTrans" cxnId="{09289F52-F662-436F-9CA6-E760D95508DC}">
      <dgm:prSet/>
      <dgm:spPr/>
      <dgm:t>
        <a:bodyPr/>
        <a:lstStyle/>
        <a:p>
          <a:endParaRPr lang="en-US">
            <a:solidFill>
              <a:schemeClr val="bg2">
                <a:lumMod val="25000"/>
              </a:schemeClr>
            </a:solidFill>
          </a:endParaRPr>
        </a:p>
      </dgm:t>
    </dgm:pt>
    <dgm:pt modelId="{52551F97-DEA8-49E7-9AC1-1F6720CA54D8}" type="sibTrans" cxnId="{09289F52-F662-436F-9CA6-E760D95508DC}">
      <dgm:prSet/>
      <dgm:spPr/>
      <dgm:t>
        <a:bodyPr/>
        <a:lstStyle/>
        <a:p>
          <a:endParaRPr lang="en-US">
            <a:solidFill>
              <a:schemeClr val="bg2">
                <a:lumMod val="25000"/>
              </a:schemeClr>
            </a:solidFill>
          </a:endParaRPr>
        </a:p>
      </dgm:t>
    </dgm:pt>
    <dgm:pt modelId="{BEE7CA1B-8784-439C-8BBE-B60865617C7F}" type="pres">
      <dgm:prSet presAssocID="{3F60BF11-0B9B-46B6-A96B-F255B38DA8D7}" presName="root" presStyleCnt="0">
        <dgm:presLayoutVars>
          <dgm:dir/>
          <dgm:resizeHandles val="exact"/>
        </dgm:presLayoutVars>
      </dgm:prSet>
      <dgm:spPr/>
    </dgm:pt>
    <dgm:pt modelId="{4137FCF4-A091-47A8-B44B-C7B61691AF52}" type="pres">
      <dgm:prSet presAssocID="{3F60BF11-0B9B-46B6-A96B-F255B38DA8D7}" presName="container" presStyleCnt="0">
        <dgm:presLayoutVars>
          <dgm:dir/>
          <dgm:resizeHandles val="exact"/>
        </dgm:presLayoutVars>
      </dgm:prSet>
      <dgm:spPr/>
    </dgm:pt>
    <dgm:pt modelId="{59B1F105-E43F-4D41-888B-E9D7FB3AE79B}" type="pres">
      <dgm:prSet presAssocID="{7FF37336-02EF-458A-AA90-9CD24F5A234D}" presName="compNode" presStyleCnt="0"/>
      <dgm:spPr/>
    </dgm:pt>
    <dgm:pt modelId="{9001D9DF-D55E-4CE4-B95C-0E55AE96CA7A}" type="pres">
      <dgm:prSet presAssocID="{7FF37336-02EF-458A-AA90-9CD24F5A234D}" presName="iconBgRect" presStyleLbl="bgShp" presStyleIdx="0" presStyleCnt="4"/>
      <dgm:spPr>
        <a:solidFill>
          <a:schemeClr val="accent3"/>
        </a:solidFill>
      </dgm:spPr>
    </dgm:pt>
    <dgm:pt modelId="{D6090613-F0FB-466A-A278-F27A8E2EFB42}" type="pres">
      <dgm:prSet presAssocID="{7FF37336-02EF-458A-AA90-9CD24F5A234D}" presName="iconRect" presStyleLbl="node1" presStyleIdx="0" presStyleCnt="4"/>
      <dgm:spPr>
        <a:blipFill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luxograma"/>
        </a:ext>
      </dgm:extLst>
    </dgm:pt>
    <dgm:pt modelId="{602052D7-C0C6-4453-8F69-442A01D25AA9}" type="pres">
      <dgm:prSet presAssocID="{7FF37336-02EF-458A-AA90-9CD24F5A234D}" presName="spaceRect" presStyleCnt="0"/>
      <dgm:spPr/>
    </dgm:pt>
    <dgm:pt modelId="{131FEF41-B0A9-4C5A-8D3D-EDF4224DD818}" type="pres">
      <dgm:prSet presAssocID="{7FF37336-02EF-458A-AA90-9CD24F5A234D}" presName="textRect" presStyleLbl="revTx" presStyleIdx="0" presStyleCnt="4">
        <dgm:presLayoutVars>
          <dgm:chMax val="1"/>
          <dgm:chPref val="1"/>
        </dgm:presLayoutVars>
      </dgm:prSet>
      <dgm:spPr/>
    </dgm:pt>
    <dgm:pt modelId="{35A4890F-8FAA-4FA5-8062-387C68A3F724}" type="pres">
      <dgm:prSet presAssocID="{9789404E-9789-455D-B10B-837CE5A03B86}" presName="sibTrans" presStyleLbl="sibTrans2D1" presStyleIdx="0" presStyleCnt="0"/>
      <dgm:spPr/>
    </dgm:pt>
    <dgm:pt modelId="{A392DB8A-5ADA-41A6-A3E8-97B428D45304}" type="pres">
      <dgm:prSet presAssocID="{D34F15E3-F1BF-40AB-A4F2-E9060D939364}" presName="compNode" presStyleCnt="0"/>
      <dgm:spPr/>
    </dgm:pt>
    <dgm:pt modelId="{C45980E8-6B4F-4797-B9C1-8331F33CC06B}" type="pres">
      <dgm:prSet presAssocID="{D34F15E3-F1BF-40AB-A4F2-E9060D939364}" presName="iconBgRect" presStyleLbl="bgShp" presStyleIdx="1" presStyleCnt="4"/>
      <dgm:spPr>
        <a:solidFill>
          <a:schemeClr val="accent3"/>
        </a:solidFill>
      </dgm:spPr>
    </dgm:pt>
    <dgm:pt modelId="{C0594477-99BE-4029-BBC7-95AB60A08FEB}" type="pres">
      <dgm:prSet presAssocID="{D34F15E3-F1BF-40AB-A4F2-E9060D939364}" presName="iconRect" presStyleLbl="node1" presStyleIdx="1" presStyleCnt="4"/>
      <dgm:spPr>
        <a:blipFill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ierarquia"/>
        </a:ext>
      </dgm:extLst>
    </dgm:pt>
    <dgm:pt modelId="{CC2B1B8C-4263-44B9-9642-9C05D66B5381}" type="pres">
      <dgm:prSet presAssocID="{D34F15E3-F1BF-40AB-A4F2-E9060D939364}" presName="spaceRect" presStyleCnt="0"/>
      <dgm:spPr/>
    </dgm:pt>
    <dgm:pt modelId="{8D860F90-5462-43B4-95BD-DEB6C19E1A7D}" type="pres">
      <dgm:prSet presAssocID="{D34F15E3-F1BF-40AB-A4F2-E9060D939364}" presName="textRect" presStyleLbl="revTx" presStyleIdx="1" presStyleCnt="4">
        <dgm:presLayoutVars>
          <dgm:chMax val="1"/>
          <dgm:chPref val="1"/>
        </dgm:presLayoutVars>
      </dgm:prSet>
      <dgm:spPr/>
    </dgm:pt>
    <dgm:pt modelId="{AD9918F8-A075-4F38-9082-50DC4AF14A8B}" type="pres">
      <dgm:prSet presAssocID="{7C6E100C-A9E5-4908-AA8C-022E047F04FD}" presName="sibTrans" presStyleLbl="sibTrans2D1" presStyleIdx="0" presStyleCnt="0"/>
      <dgm:spPr/>
    </dgm:pt>
    <dgm:pt modelId="{DD68EF6D-EE7C-42EB-9942-A78F2E35931A}" type="pres">
      <dgm:prSet presAssocID="{E02D6B0C-4B70-4F69-A496-40FD61216D16}" presName="compNode" presStyleCnt="0"/>
      <dgm:spPr/>
    </dgm:pt>
    <dgm:pt modelId="{77483B60-93D9-4913-86F8-C8F53E557463}" type="pres">
      <dgm:prSet presAssocID="{E02D6B0C-4B70-4F69-A496-40FD61216D16}" presName="iconBgRect" presStyleLbl="bgShp" presStyleIdx="2" presStyleCnt="4"/>
      <dgm:spPr>
        <a:solidFill>
          <a:schemeClr val="accent3"/>
        </a:solidFill>
      </dgm:spPr>
    </dgm:pt>
    <dgm:pt modelId="{51E2B831-CFD8-4176-AD45-892BC53F332D}" type="pres">
      <dgm:prSet presAssocID="{E02D6B0C-4B70-4F69-A496-40FD61216D16}" presName="iconRect" presStyleLbl="node1" presStyleIdx="2" presStyleCnt="4"/>
      <dgm:spPr>
        <a:blipFill>
          <a:blip xmlns:r="http://schemas.openxmlformats.org/officeDocument/2006/relationships" r:embed="rId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Influenciador"/>
        </a:ext>
      </dgm:extLst>
    </dgm:pt>
    <dgm:pt modelId="{1C58B0C1-2F71-478A-BE9C-9F1FBDF2A768}" type="pres">
      <dgm:prSet presAssocID="{E02D6B0C-4B70-4F69-A496-40FD61216D16}" presName="spaceRect" presStyleCnt="0"/>
      <dgm:spPr/>
    </dgm:pt>
    <dgm:pt modelId="{66141A6E-8BFD-4DC3-A8A3-E37037D414FE}" type="pres">
      <dgm:prSet presAssocID="{E02D6B0C-4B70-4F69-A496-40FD61216D16}" presName="textRect" presStyleLbl="revTx" presStyleIdx="2" presStyleCnt="4">
        <dgm:presLayoutVars>
          <dgm:chMax val="1"/>
          <dgm:chPref val="1"/>
        </dgm:presLayoutVars>
      </dgm:prSet>
      <dgm:spPr/>
    </dgm:pt>
    <dgm:pt modelId="{9E90C7F3-B28E-4916-B7B2-2A9F639209AE}" type="pres">
      <dgm:prSet presAssocID="{A163A8CC-79AF-40DA-8BFF-921BD06E4D7D}" presName="sibTrans" presStyleLbl="sibTrans2D1" presStyleIdx="0" presStyleCnt="0"/>
      <dgm:spPr/>
    </dgm:pt>
    <dgm:pt modelId="{A8899B62-D6DA-4A70-9A5F-F15BDEBEC9B0}" type="pres">
      <dgm:prSet presAssocID="{667370F6-8F07-4E7A-9BD6-73B8E105CB84}" presName="compNode" presStyleCnt="0"/>
      <dgm:spPr/>
    </dgm:pt>
    <dgm:pt modelId="{AA2D59EC-C8FB-476C-B298-E3644BB72B51}" type="pres">
      <dgm:prSet presAssocID="{667370F6-8F07-4E7A-9BD6-73B8E105CB84}" presName="iconBgRect" presStyleLbl="bgShp" presStyleIdx="3" presStyleCnt="4"/>
      <dgm:spPr>
        <a:solidFill>
          <a:schemeClr val="accent3"/>
        </a:solidFill>
      </dgm:spPr>
    </dgm:pt>
    <dgm:pt modelId="{952C6FFB-470D-4C4B-8DAD-1F55256EE5CB}" type="pres">
      <dgm:prSet presAssocID="{667370F6-8F07-4E7A-9BD6-73B8E105CB84}" presName="iconRect" presStyleLbl="node1" presStyleIdx="3" presStyleCnt="4"/>
      <dgm:spPr>
        <a:blipFill>
          <a:blip xmlns:r="http://schemas.openxmlformats.org/officeDocument/2006/relationships" r:embed="rId7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arget Audience"/>
        </a:ext>
      </dgm:extLst>
    </dgm:pt>
    <dgm:pt modelId="{8FC8AE13-47EF-4865-89AC-10321C4B89DE}" type="pres">
      <dgm:prSet presAssocID="{667370F6-8F07-4E7A-9BD6-73B8E105CB84}" presName="spaceRect" presStyleCnt="0"/>
      <dgm:spPr/>
    </dgm:pt>
    <dgm:pt modelId="{2A81ADA9-9FD7-4293-BE46-8B81F9F4C102}" type="pres">
      <dgm:prSet presAssocID="{667370F6-8F07-4E7A-9BD6-73B8E105CB84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F6208608-C4B6-4044-BE6B-35512961A4CC}" type="presOf" srcId="{D34F15E3-F1BF-40AB-A4F2-E9060D939364}" destId="{8D860F90-5462-43B4-95BD-DEB6C19E1A7D}" srcOrd="0" destOrd="0" presId="urn:microsoft.com/office/officeart/2018/2/layout/IconCircleList"/>
    <dgm:cxn modelId="{93412D1D-39F3-4475-A6DB-3B1947757E14}" type="presOf" srcId="{7FF37336-02EF-458A-AA90-9CD24F5A234D}" destId="{131FEF41-B0A9-4C5A-8D3D-EDF4224DD818}" srcOrd="0" destOrd="0" presId="urn:microsoft.com/office/officeart/2018/2/layout/IconCircleList"/>
    <dgm:cxn modelId="{2465E82F-8215-408F-BE9B-6F4BFCFA667A}" type="presOf" srcId="{7C6E100C-A9E5-4908-AA8C-022E047F04FD}" destId="{AD9918F8-A075-4F38-9082-50DC4AF14A8B}" srcOrd="0" destOrd="0" presId="urn:microsoft.com/office/officeart/2018/2/layout/IconCircleList"/>
    <dgm:cxn modelId="{09289F52-F662-436F-9CA6-E760D95508DC}" srcId="{3F60BF11-0B9B-46B6-A96B-F255B38DA8D7}" destId="{667370F6-8F07-4E7A-9BD6-73B8E105CB84}" srcOrd="3" destOrd="0" parTransId="{02D180C1-BAEB-45A8-8702-AEE0DD1AC027}" sibTransId="{52551F97-DEA8-49E7-9AC1-1F6720CA54D8}"/>
    <dgm:cxn modelId="{4FB427A0-CC67-44B9-B55B-020954EF3055}" srcId="{3F60BF11-0B9B-46B6-A96B-F255B38DA8D7}" destId="{D34F15E3-F1BF-40AB-A4F2-E9060D939364}" srcOrd="1" destOrd="0" parTransId="{2D2BF9BE-6F10-4D50-906C-37541F0E955D}" sibTransId="{7C6E100C-A9E5-4908-AA8C-022E047F04FD}"/>
    <dgm:cxn modelId="{7EC509A5-3721-4264-BFB7-C09B733C5118}" type="presOf" srcId="{9789404E-9789-455D-B10B-837CE5A03B86}" destId="{35A4890F-8FAA-4FA5-8062-387C68A3F724}" srcOrd="0" destOrd="0" presId="urn:microsoft.com/office/officeart/2018/2/layout/IconCircleList"/>
    <dgm:cxn modelId="{63ACAFAF-6544-4CEB-B667-DA90462F181E}" type="presOf" srcId="{667370F6-8F07-4E7A-9BD6-73B8E105CB84}" destId="{2A81ADA9-9FD7-4293-BE46-8B81F9F4C102}" srcOrd="0" destOrd="0" presId="urn:microsoft.com/office/officeart/2018/2/layout/IconCircleList"/>
    <dgm:cxn modelId="{E170A7B6-AAE2-4C03-BF57-6B64ECEB4823}" srcId="{3F60BF11-0B9B-46B6-A96B-F255B38DA8D7}" destId="{E02D6B0C-4B70-4F69-A496-40FD61216D16}" srcOrd="2" destOrd="0" parTransId="{CD31FDA4-5A7C-43DC-B8B2-68C2A9E4FC03}" sibTransId="{A163A8CC-79AF-40DA-8BFF-921BD06E4D7D}"/>
    <dgm:cxn modelId="{35521FC8-6B51-41D9-88F1-744AF9FF9620}" type="presOf" srcId="{A163A8CC-79AF-40DA-8BFF-921BD06E4D7D}" destId="{9E90C7F3-B28E-4916-B7B2-2A9F639209AE}" srcOrd="0" destOrd="0" presId="urn:microsoft.com/office/officeart/2018/2/layout/IconCircleList"/>
    <dgm:cxn modelId="{CDBF02EA-AD77-4230-B31C-682FAA8BC2FC}" type="presOf" srcId="{3F60BF11-0B9B-46B6-A96B-F255B38DA8D7}" destId="{BEE7CA1B-8784-439C-8BBE-B60865617C7F}" srcOrd="0" destOrd="0" presId="urn:microsoft.com/office/officeart/2018/2/layout/IconCircleList"/>
    <dgm:cxn modelId="{CDE686F0-C549-408A-8B7D-C4E911642609}" type="presOf" srcId="{E02D6B0C-4B70-4F69-A496-40FD61216D16}" destId="{66141A6E-8BFD-4DC3-A8A3-E37037D414FE}" srcOrd="0" destOrd="0" presId="urn:microsoft.com/office/officeart/2018/2/layout/IconCircleList"/>
    <dgm:cxn modelId="{B012CBF2-EAEA-477E-BAFB-7DE0FB4CD8EA}" srcId="{3F60BF11-0B9B-46B6-A96B-F255B38DA8D7}" destId="{7FF37336-02EF-458A-AA90-9CD24F5A234D}" srcOrd="0" destOrd="0" parTransId="{93DFD856-1F36-40D9-B80A-88BE8BD2F828}" sibTransId="{9789404E-9789-455D-B10B-837CE5A03B86}"/>
    <dgm:cxn modelId="{4E9B2E03-561B-443A-AC52-D5A114BAC1AE}" type="presParOf" srcId="{BEE7CA1B-8784-439C-8BBE-B60865617C7F}" destId="{4137FCF4-A091-47A8-B44B-C7B61691AF52}" srcOrd="0" destOrd="0" presId="urn:microsoft.com/office/officeart/2018/2/layout/IconCircleList"/>
    <dgm:cxn modelId="{DAEB1FAE-0D49-4DA3-B121-7DD3791951DF}" type="presParOf" srcId="{4137FCF4-A091-47A8-B44B-C7B61691AF52}" destId="{59B1F105-E43F-4D41-888B-E9D7FB3AE79B}" srcOrd="0" destOrd="0" presId="urn:microsoft.com/office/officeart/2018/2/layout/IconCircleList"/>
    <dgm:cxn modelId="{049D126C-3D91-4D34-869E-38E5BC41F4B7}" type="presParOf" srcId="{59B1F105-E43F-4D41-888B-E9D7FB3AE79B}" destId="{9001D9DF-D55E-4CE4-B95C-0E55AE96CA7A}" srcOrd="0" destOrd="0" presId="urn:microsoft.com/office/officeart/2018/2/layout/IconCircleList"/>
    <dgm:cxn modelId="{1A5CF6EB-D70C-42CF-95BA-5EE604E7747C}" type="presParOf" srcId="{59B1F105-E43F-4D41-888B-E9D7FB3AE79B}" destId="{D6090613-F0FB-466A-A278-F27A8E2EFB42}" srcOrd="1" destOrd="0" presId="urn:microsoft.com/office/officeart/2018/2/layout/IconCircleList"/>
    <dgm:cxn modelId="{8DA85709-5AE0-43B1-A3D7-9948C624D779}" type="presParOf" srcId="{59B1F105-E43F-4D41-888B-E9D7FB3AE79B}" destId="{602052D7-C0C6-4453-8F69-442A01D25AA9}" srcOrd="2" destOrd="0" presId="urn:microsoft.com/office/officeart/2018/2/layout/IconCircleList"/>
    <dgm:cxn modelId="{0BD1F2E5-3A8F-4B79-B6E5-6EAEC8FDBF1F}" type="presParOf" srcId="{59B1F105-E43F-4D41-888B-E9D7FB3AE79B}" destId="{131FEF41-B0A9-4C5A-8D3D-EDF4224DD818}" srcOrd="3" destOrd="0" presId="urn:microsoft.com/office/officeart/2018/2/layout/IconCircleList"/>
    <dgm:cxn modelId="{0834B7E9-1CE1-4C67-9D47-ACFF30E161E2}" type="presParOf" srcId="{4137FCF4-A091-47A8-B44B-C7B61691AF52}" destId="{35A4890F-8FAA-4FA5-8062-387C68A3F724}" srcOrd="1" destOrd="0" presId="urn:microsoft.com/office/officeart/2018/2/layout/IconCircleList"/>
    <dgm:cxn modelId="{7031CD9B-7557-47C1-856C-C12DD620E7D5}" type="presParOf" srcId="{4137FCF4-A091-47A8-B44B-C7B61691AF52}" destId="{A392DB8A-5ADA-41A6-A3E8-97B428D45304}" srcOrd="2" destOrd="0" presId="urn:microsoft.com/office/officeart/2018/2/layout/IconCircleList"/>
    <dgm:cxn modelId="{008723E5-47AE-445C-8166-97ABE3124E22}" type="presParOf" srcId="{A392DB8A-5ADA-41A6-A3E8-97B428D45304}" destId="{C45980E8-6B4F-4797-B9C1-8331F33CC06B}" srcOrd="0" destOrd="0" presId="urn:microsoft.com/office/officeart/2018/2/layout/IconCircleList"/>
    <dgm:cxn modelId="{B59B55FB-380F-4CB6-B602-91275F5EBF3F}" type="presParOf" srcId="{A392DB8A-5ADA-41A6-A3E8-97B428D45304}" destId="{C0594477-99BE-4029-BBC7-95AB60A08FEB}" srcOrd="1" destOrd="0" presId="urn:microsoft.com/office/officeart/2018/2/layout/IconCircleList"/>
    <dgm:cxn modelId="{66BF2DD6-18FB-4971-B0A5-74C37A5B492B}" type="presParOf" srcId="{A392DB8A-5ADA-41A6-A3E8-97B428D45304}" destId="{CC2B1B8C-4263-44B9-9642-9C05D66B5381}" srcOrd="2" destOrd="0" presId="urn:microsoft.com/office/officeart/2018/2/layout/IconCircleList"/>
    <dgm:cxn modelId="{8A619BA5-B5F5-43E8-8CCF-C849B7E67636}" type="presParOf" srcId="{A392DB8A-5ADA-41A6-A3E8-97B428D45304}" destId="{8D860F90-5462-43B4-95BD-DEB6C19E1A7D}" srcOrd="3" destOrd="0" presId="urn:microsoft.com/office/officeart/2018/2/layout/IconCircleList"/>
    <dgm:cxn modelId="{46B7E402-A343-4464-AB0E-E100D20CE235}" type="presParOf" srcId="{4137FCF4-A091-47A8-B44B-C7B61691AF52}" destId="{AD9918F8-A075-4F38-9082-50DC4AF14A8B}" srcOrd="3" destOrd="0" presId="urn:microsoft.com/office/officeart/2018/2/layout/IconCircleList"/>
    <dgm:cxn modelId="{9977621D-BDDE-4ACE-9ECF-A0BB5FB24EFF}" type="presParOf" srcId="{4137FCF4-A091-47A8-B44B-C7B61691AF52}" destId="{DD68EF6D-EE7C-42EB-9942-A78F2E35931A}" srcOrd="4" destOrd="0" presId="urn:microsoft.com/office/officeart/2018/2/layout/IconCircleList"/>
    <dgm:cxn modelId="{E199EE59-6969-4711-9EC6-0D24173587E8}" type="presParOf" srcId="{DD68EF6D-EE7C-42EB-9942-A78F2E35931A}" destId="{77483B60-93D9-4913-86F8-C8F53E557463}" srcOrd="0" destOrd="0" presId="urn:microsoft.com/office/officeart/2018/2/layout/IconCircleList"/>
    <dgm:cxn modelId="{D04C791F-4994-4B7D-9901-6DCD81F386B6}" type="presParOf" srcId="{DD68EF6D-EE7C-42EB-9942-A78F2E35931A}" destId="{51E2B831-CFD8-4176-AD45-892BC53F332D}" srcOrd="1" destOrd="0" presId="urn:microsoft.com/office/officeart/2018/2/layout/IconCircleList"/>
    <dgm:cxn modelId="{46D823EB-0ECF-48B8-BE3C-39FAB38F8E52}" type="presParOf" srcId="{DD68EF6D-EE7C-42EB-9942-A78F2E35931A}" destId="{1C58B0C1-2F71-478A-BE9C-9F1FBDF2A768}" srcOrd="2" destOrd="0" presId="urn:microsoft.com/office/officeart/2018/2/layout/IconCircleList"/>
    <dgm:cxn modelId="{A7979044-5A7A-4EF8-9094-EA037D9A4AB0}" type="presParOf" srcId="{DD68EF6D-EE7C-42EB-9942-A78F2E35931A}" destId="{66141A6E-8BFD-4DC3-A8A3-E37037D414FE}" srcOrd="3" destOrd="0" presId="urn:microsoft.com/office/officeart/2018/2/layout/IconCircleList"/>
    <dgm:cxn modelId="{492AE914-1199-49EC-8E16-9BC536CF71F6}" type="presParOf" srcId="{4137FCF4-A091-47A8-B44B-C7B61691AF52}" destId="{9E90C7F3-B28E-4916-B7B2-2A9F639209AE}" srcOrd="5" destOrd="0" presId="urn:microsoft.com/office/officeart/2018/2/layout/IconCircleList"/>
    <dgm:cxn modelId="{81C8769C-50C1-4219-AF30-FB34A012730A}" type="presParOf" srcId="{4137FCF4-A091-47A8-B44B-C7B61691AF52}" destId="{A8899B62-D6DA-4A70-9A5F-F15BDEBEC9B0}" srcOrd="6" destOrd="0" presId="urn:microsoft.com/office/officeart/2018/2/layout/IconCircleList"/>
    <dgm:cxn modelId="{2CBE4D47-75FB-49EA-92AB-ACEFA0FB509E}" type="presParOf" srcId="{A8899B62-D6DA-4A70-9A5F-F15BDEBEC9B0}" destId="{AA2D59EC-C8FB-476C-B298-E3644BB72B51}" srcOrd="0" destOrd="0" presId="urn:microsoft.com/office/officeart/2018/2/layout/IconCircleList"/>
    <dgm:cxn modelId="{A57CB0D3-24CB-4899-9CC3-6E5722B64CE9}" type="presParOf" srcId="{A8899B62-D6DA-4A70-9A5F-F15BDEBEC9B0}" destId="{952C6FFB-470D-4C4B-8DAD-1F55256EE5CB}" srcOrd="1" destOrd="0" presId="urn:microsoft.com/office/officeart/2018/2/layout/IconCircleList"/>
    <dgm:cxn modelId="{2178C481-C9AA-4E10-B24C-F90C678358BB}" type="presParOf" srcId="{A8899B62-D6DA-4A70-9A5F-F15BDEBEC9B0}" destId="{8FC8AE13-47EF-4865-89AC-10321C4B89DE}" srcOrd="2" destOrd="0" presId="urn:microsoft.com/office/officeart/2018/2/layout/IconCircleList"/>
    <dgm:cxn modelId="{7E1E6800-B086-4C5F-BBF5-35D5EDCB89AB}" type="presParOf" srcId="{A8899B62-D6DA-4A70-9A5F-F15BDEBEC9B0}" destId="{2A81ADA9-9FD7-4293-BE46-8B81F9F4C102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8.xml><?xml version="1.0" encoding="utf-8"?>
<dgm:dataModel xmlns:dgm="http://schemas.openxmlformats.org/drawingml/2006/diagram" xmlns:a="http://schemas.openxmlformats.org/drawingml/2006/main">
  <dgm:ptLst>
    <dgm:pt modelId="{8141E74F-A9C2-4B22-8F25-AB020E47EF57}" type="doc">
      <dgm:prSet loTypeId="urn:microsoft.com/office/officeart/2018/2/layout/IconCircle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B134B80-CBA6-45B1-9D26-2B3352982686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pt-BR" sz="1800" dirty="0">
              <a:solidFill>
                <a:schemeClr val="bg2">
                  <a:lumMod val="25000"/>
                </a:schemeClr>
              </a:solidFill>
            </a:rPr>
            <a:t>Gerenciar cuidadosamente as credenciais e papéis dos usuários.</a:t>
          </a:r>
          <a:endParaRPr lang="en-US" sz="1800" dirty="0">
            <a:solidFill>
              <a:schemeClr val="bg2">
                <a:lumMod val="25000"/>
              </a:schemeClr>
            </a:solidFill>
          </a:endParaRPr>
        </a:p>
      </dgm:t>
    </dgm:pt>
    <dgm:pt modelId="{7542E2B7-A132-4041-8209-364E33610F3B}" type="parTrans" cxnId="{8CC4B534-49AF-41E4-8395-ED34150E5FD4}">
      <dgm:prSet/>
      <dgm:spPr/>
      <dgm:t>
        <a:bodyPr/>
        <a:lstStyle/>
        <a:p>
          <a:endParaRPr lang="en-US" sz="1800">
            <a:solidFill>
              <a:schemeClr val="bg2">
                <a:lumMod val="25000"/>
              </a:schemeClr>
            </a:solidFill>
          </a:endParaRPr>
        </a:p>
      </dgm:t>
    </dgm:pt>
    <dgm:pt modelId="{72592935-DC04-4950-BA75-7E1A0ECE8FBE}" type="sibTrans" cxnId="{8CC4B534-49AF-41E4-8395-ED34150E5FD4}">
      <dgm:prSet/>
      <dgm:spPr/>
      <dgm:t>
        <a:bodyPr/>
        <a:lstStyle/>
        <a:p>
          <a:pPr>
            <a:lnSpc>
              <a:spcPct val="100000"/>
            </a:lnSpc>
          </a:pPr>
          <a:endParaRPr lang="en-US" sz="1800">
            <a:solidFill>
              <a:schemeClr val="bg2">
                <a:lumMod val="25000"/>
              </a:schemeClr>
            </a:solidFill>
          </a:endParaRPr>
        </a:p>
      </dgm:t>
    </dgm:pt>
    <dgm:pt modelId="{E674E26A-3A48-40BD-8603-E916006A71EE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pt-BR" sz="1800" dirty="0">
              <a:solidFill>
                <a:schemeClr val="bg2">
                  <a:lumMod val="25000"/>
                </a:schemeClr>
              </a:solidFill>
            </a:rPr>
            <a:t>Controlar o acesso remoto usando ferramentas como o SSSD.</a:t>
          </a:r>
          <a:endParaRPr lang="en-US" sz="1800" dirty="0">
            <a:solidFill>
              <a:schemeClr val="bg2">
                <a:lumMod val="25000"/>
              </a:schemeClr>
            </a:solidFill>
          </a:endParaRPr>
        </a:p>
      </dgm:t>
    </dgm:pt>
    <dgm:pt modelId="{EFF34BA9-7E3D-40F9-A678-EE4C7C89C559}" type="parTrans" cxnId="{E961D384-2778-400C-82DD-708C90694A43}">
      <dgm:prSet/>
      <dgm:spPr/>
      <dgm:t>
        <a:bodyPr/>
        <a:lstStyle/>
        <a:p>
          <a:endParaRPr lang="en-US" sz="1800">
            <a:solidFill>
              <a:schemeClr val="bg2">
                <a:lumMod val="25000"/>
              </a:schemeClr>
            </a:solidFill>
          </a:endParaRPr>
        </a:p>
      </dgm:t>
    </dgm:pt>
    <dgm:pt modelId="{ACA7450E-A085-4846-B9A7-49709A71D12E}" type="sibTrans" cxnId="{E961D384-2778-400C-82DD-708C90694A43}">
      <dgm:prSet/>
      <dgm:spPr/>
      <dgm:t>
        <a:bodyPr/>
        <a:lstStyle/>
        <a:p>
          <a:pPr>
            <a:lnSpc>
              <a:spcPct val="100000"/>
            </a:lnSpc>
          </a:pPr>
          <a:endParaRPr lang="en-US" sz="1800">
            <a:solidFill>
              <a:schemeClr val="bg2">
                <a:lumMod val="25000"/>
              </a:schemeClr>
            </a:solidFill>
          </a:endParaRPr>
        </a:p>
      </dgm:t>
    </dgm:pt>
    <dgm:pt modelId="{F8B59A6E-76F3-486F-91BC-78A48F79750A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pt-BR" sz="1800" dirty="0">
              <a:solidFill>
                <a:schemeClr val="bg2">
                  <a:lumMod val="25000"/>
                </a:schemeClr>
              </a:solidFill>
            </a:rPr>
            <a:t>Minimizar pacotes e desativar serviços não essenciais.</a:t>
          </a:r>
          <a:endParaRPr lang="en-US" sz="1800" dirty="0">
            <a:solidFill>
              <a:schemeClr val="bg2">
                <a:lumMod val="25000"/>
              </a:schemeClr>
            </a:solidFill>
          </a:endParaRPr>
        </a:p>
      </dgm:t>
    </dgm:pt>
    <dgm:pt modelId="{1670BCED-7045-4404-8DFB-3AA206CEFBE2}" type="parTrans" cxnId="{2E61C342-E649-4D11-ACF6-35938273F514}">
      <dgm:prSet/>
      <dgm:spPr/>
      <dgm:t>
        <a:bodyPr/>
        <a:lstStyle/>
        <a:p>
          <a:endParaRPr lang="en-US" sz="1800">
            <a:solidFill>
              <a:schemeClr val="bg2">
                <a:lumMod val="25000"/>
              </a:schemeClr>
            </a:solidFill>
          </a:endParaRPr>
        </a:p>
      </dgm:t>
    </dgm:pt>
    <dgm:pt modelId="{903AF750-C765-4C2F-8DAE-C1A574B069AB}" type="sibTrans" cxnId="{2E61C342-E649-4D11-ACF6-35938273F514}">
      <dgm:prSet/>
      <dgm:spPr/>
      <dgm:t>
        <a:bodyPr/>
        <a:lstStyle/>
        <a:p>
          <a:pPr>
            <a:lnSpc>
              <a:spcPct val="100000"/>
            </a:lnSpc>
          </a:pPr>
          <a:endParaRPr lang="en-US" sz="1800">
            <a:solidFill>
              <a:schemeClr val="bg2">
                <a:lumMod val="25000"/>
              </a:schemeClr>
            </a:solidFill>
          </a:endParaRPr>
        </a:p>
      </dgm:t>
    </dgm:pt>
    <dgm:pt modelId="{BDD2293D-7462-4B23-9CBC-B0F36D308C61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pt-BR" sz="1800" dirty="0">
              <a:solidFill>
                <a:schemeClr val="bg2">
                  <a:lumMod val="25000"/>
                </a:schemeClr>
              </a:solidFill>
            </a:rPr>
            <a:t>Manter o sistema e os pacotes atualizados, implementar MFA e revisar logs regularmente.</a:t>
          </a:r>
          <a:endParaRPr lang="en-US" sz="1800" dirty="0">
            <a:solidFill>
              <a:schemeClr val="bg2">
                <a:lumMod val="25000"/>
              </a:schemeClr>
            </a:solidFill>
          </a:endParaRPr>
        </a:p>
      </dgm:t>
    </dgm:pt>
    <dgm:pt modelId="{B741F2D1-13BD-4033-97FE-3E785F302736}" type="parTrans" cxnId="{B8E57C48-489F-42F5-A4DA-3B5A36090DBA}">
      <dgm:prSet/>
      <dgm:spPr/>
      <dgm:t>
        <a:bodyPr/>
        <a:lstStyle/>
        <a:p>
          <a:endParaRPr lang="en-US" sz="1800">
            <a:solidFill>
              <a:schemeClr val="bg2">
                <a:lumMod val="25000"/>
              </a:schemeClr>
            </a:solidFill>
          </a:endParaRPr>
        </a:p>
      </dgm:t>
    </dgm:pt>
    <dgm:pt modelId="{821C9613-163A-4EC5-B897-C046B23DE2C1}" type="sibTrans" cxnId="{B8E57C48-489F-42F5-A4DA-3B5A36090DBA}">
      <dgm:prSet/>
      <dgm:spPr/>
      <dgm:t>
        <a:bodyPr/>
        <a:lstStyle/>
        <a:p>
          <a:endParaRPr lang="en-US" sz="1800">
            <a:solidFill>
              <a:schemeClr val="bg2">
                <a:lumMod val="25000"/>
              </a:schemeClr>
            </a:solidFill>
          </a:endParaRPr>
        </a:p>
      </dgm:t>
    </dgm:pt>
    <dgm:pt modelId="{F7FC0A46-9C14-46E9-BBEE-25030A1C9302}" type="pres">
      <dgm:prSet presAssocID="{8141E74F-A9C2-4B22-8F25-AB020E47EF57}" presName="root" presStyleCnt="0">
        <dgm:presLayoutVars>
          <dgm:dir/>
          <dgm:resizeHandles val="exact"/>
        </dgm:presLayoutVars>
      </dgm:prSet>
      <dgm:spPr/>
    </dgm:pt>
    <dgm:pt modelId="{FBA59F69-F9E1-44EE-A135-61B62AA6F452}" type="pres">
      <dgm:prSet presAssocID="{8141E74F-A9C2-4B22-8F25-AB020E47EF57}" presName="container" presStyleCnt="0">
        <dgm:presLayoutVars>
          <dgm:dir/>
          <dgm:resizeHandles val="exact"/>
        </dgm:presLayoutVars>
      </dgm:prSet>
      <dgm:spPr/>
    </dgm:pt>
    <dgm:pt modelId="{1135BF6F-A296-4671-AE46-7A648DDED791}" type="pres">
      <dgm:prSet presAssocID="{3B134B80-CBA6-45B1-9D26-2B3352982686}" presName="compNode" presStyleCnt="0"/>
      <dgm:spPr/>
    </dgm:pt>
    <dgm:pt modelId="{AE4CDFF1-B04B-4DD1-BB4E-57AFD089ECBF}" type="pres">
      <dgm:prSet presAssocID="{3B134B80-CBA6-45B1-9D26-2B3352982686}" presName="iconBgRect" presStyleLbl="bgShp" presStyleIdx="0" presStyleCnt="4"/>
      <dgm:spPr>
        <a:solidFill>
          <a:schemeClr val="accent3"/>
        </a:solidFill>
      </dgm:spPr>
    </dgm:pt>
    <dgm:pt modelId="{3BF46FBE-3123-464C-8D67-EC7A431853F9}" type="pres">
      <dgm:prSet presAssocID="{3B134B80-CBA6-45B1-9D26-2B3352982686}" presName="iconRect" presStyleLbl="node1" presStyleIdx="0" presStyleCnt="4"/>
      <dgm:spPr>
        <a:blipFill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Acento Circunflexo à Direita com preenchimento sólido"/>
        </a:ext>
      </dgm:extLst>
    </dgm:pt>
    <dgm:pt modelId="{D92BC5B6-A1A3-432F-A7E8-21A3FDC0D591}" type="pres">
      <dgm:prSet presAssocID="{3B134B80-CBA6-45B1-9D26-2B3352982686}" presName="spaceRect" presStyleCnt="0"/>
      <dgm:spPr/>
    </dgm:pt>
    <dgm:pt modelId="{EA615DD9-2515-4D59-8128-FA291B2A85DF}" type="pres">
      <dgm:prSet presAssocID="{3B134B80-CBA6-45B1-9D26-2B3352982686}" presName="textRect" presStyleLbl="revTx" presStyleIdx="0" presStyleCnt="4">
        <dgm:presLayoutVars>
          <dgm:chMax val="1"/>
          <dgm:chPref val="1"/>
        </dgm:presLayoutVars>
      </dgm:prSet>
      <dgm:spPr/>
    </dgm:pt>
    <dgm:pt modelId="{FB16C689-39DB-442C-8EB0-FFFA9A76CBA0}" type="pres">
      <dgm:prSet presAssocID="{72592935-DC04-4950-BA75-7E1A0ECE8FBE}" presName="sibTrans" presStyleLbl="sibTrans2D1" presStyleIdx="0" presStyleCnt="0"/>
      <dgm:spPr/>
    </dgm:pt>
    <dgm:pt modelId="{7169EC25-4BF5-4A82-8D2F-E9559515104C}" type="pres">
      <dgm:prSet presAssocID="{E674E26A-3A48-40BD-8603-E916006A71EE}" presName="compNode" presStyleCnt="0"/>
      <dgm:spPr/>
    </dgm:pt>
    <dgm:pt modelId="{239D6568-3CEA-4DAD-8B13-5B331F09DC14}" type="pres">
      <dgm:prSet presAssocID="{E674E26A-3A48-40BD-8603-E916006A71EE}" presName="iconBgRect" presStyleLbl="bgShp" presStyleIdx="1" presStyleCnt="4"/>
      <dgm:spPr>
        <a:solidFill>
          <a:schemeClr val="accent3"/>
        </a:solidFill>
      </dgm:spPr>
    </dgm:pt>
    <dgm:pt modelId="{A0C35CB8-D01C-46A6-A750-FF0F4E682EAE}" type="pres">
      <dgm:prSet presAssocID="{E674E26A-3A48-40BD-8603-E916006A71EE}" presName="iconRect" presStyleLbl="node1" presStyleIdx="1" presStyleCnt="4"/>
      <dgm:spPr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emote control"/>
        </a:ext>
      </dgm:extLst>
    </dgm:pt>
    <dgm:pt modelId="{479A01B4-356B-4F7B-A52D-D53210767E81}" type="pres">
      <dgm:prSet presAssocID="{E674E26A-3A48-40BD-8603-E916006A71EE}" presName="spaceRect" presStyleCnt="0"/>
      <dgm:spPr/>
    </dgm:pt>
    <dgm:pt modelId="{F8BCD522-2FE9-4B47-8515-FF61EF6B5E3B}" type="pres">
      <dgm:prSet presAssocID="{E674E26A-3A48-40BD-8603-E916006A71EE}" presName="textRect" presStyleLbl="revTx" presStyleIdx="1" presStyleCnt="4">
        <dgm:presLayoutVars>
          <dgm:chMax val="1"/>
          <dgm:chPref val="1"/>
        </dgm:presLayoutVars>
      </dgm:prSet>
      <dgm:spPr/>
    </dgm:pt>
    <dgm:pt modelId="{A20BBEC8-BFD9-493E-96EF-C3FAACFE1DE0}" type="pres">
      <dgm:prSet presAssocID="{ACA7450E-A085-4846-B9A7-49709A71D12E}" presName="sibTrans" presStyleLbl="sibTrans2D1" presStyleIdx="0" presStyleCnt="0"/>
      <dgm:spPr/>
    </dgm:pt>
    <dgm:pt modelId="{AA405B09-33CF-4F7B-9CED-968D6EF6836A}" type="pres">
      <dgm:prSet presAssocID="{F8B59A6E-76F3-486F-91BC-78A48F79750A}" presName="compNode" presStyleCnt="0"/>
      <dgm:spPr/>
    </dgm:pt>
    <dgm:pt modelId="{9D7B493B-786A-43A5-A6BF-4661F91D87B5}" type="pres">
      <dgm:prSet presAssocID="{F8B59A6E-76F3-486F-91BC-78A48F79750A}" presName="iconBgRect" presStyleLbl="bgShp" presStyleIdx="2" presStyleCnt="4"/>
      <dgm:spPr>
        <a:solidFill>
          <a:schemeClr val="accent3"/>
        </a:solidFill>
      </dgm:spPr>
    </dgm:pt>
    <dgm:pt modelId="{95E897BF-0291-4007-B703-8DC9BB00A725}" type="pres">
      <dgm:prSet presAssocID="{F8B59A6E-76F3-486F-91BC-78A48F79750A}" presName="iconRect" presStyleLbl="node1" presStyleIdx="2" presStyleCnt="4"/>
      <dgm:spPr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edicina"/>
        </a:ext>
      </dgm:extLst>
    </dgm:pt>
    <dgm:pt modelId="{8249013F-564B-42B2-8E32-94F9C6212B8C}" type="pres">
      <dgm:prSet presAssocID="{F8B59A6E-76F3-486F-91BC-78A48F79750A}" presName="spaceRect" presStyleCnt="0"/>
      <dgm:spPr/>
    </dgm:pt>
    <dgm:pt modelId="{8CF1451C-0797-48FE-BADE-C6431DC692C3}" type="pres">
      <dgm:prSet presAssocID="{F8B59A6E-76F3-486F-91BC-78A48F79750A}" presName="textRect" presStyleLbl="revTx" presStyleIdx="2" presStyleCnt="4">
        <dgm:presLayoutVars>
          <dgm:chMax val="1"/>
          <dgm:chPref val="1"/>
        </dgm:presLayoutVars>
      </dgm:prSet>
      <dgm:spPr/>
    </dgm:pt>
    <dgm:pt modelId="{BF03C166-3E3E-4A8E-84C8-ACD07E47F277}" type="pres">
      <dgm:prSet presAssocID="{903AF750-C765-4C2F-8DAE-C1A574B069AB}" presName="sibTrans" presStyleLbl="sibTrans2D1" presStyleIdx="0" presStyleCnt="0"/>
      <dgm:spPr/>
    </dgm:pt>
    <dgm:pt modelId="{A3920F96-27C9-4432-85B3-ECC1964FED64}" type="pres">
      <dgm:prSet presAssocID="{BDD2293D-7462-4B23-9CBC-B0F36D308C61}" presName="compNode" presStyleCnt="0"/>
      <dgm:spPr/>
    </dgm:pt>
    <dgm:pt modelId="{E3265189-B53D-4BA1-A7FD-101D3129C52D}" type="pres">
      <dgm:prSet presAssocID="{BDD2293D-7462-4B23-9CBC-B0F36D308C61}" presName="iconBgRect" presStyleLbl="bgShp" presStyleIdx="3" presStyleCnt="4"/>
      <dgm:spPr>
        <a:solidFill>
          <a:schemeClr val="accent3"/>
        </a:solidFill>
      </dgm:spPr>
    </dgm:pt>
    <dgm:pt modelId="{BBB0F216-9F22-4251-B61F-165359D3EBBB}" type="pres">
      <dgm:prSet presAssocID="{BDD2293D-7462-4B23-9CBC-B0F36D308C61}" presName="iconRect" presStyleLbl="node1" presStyleIdx="3" presStyleCnt="4"/>
      <dgm:spPr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icador de documento"/>
        </a:ext>
      </dgm:extLst>
    </dgm:pt>
    <dgm:pt modelId="{86FBF910-DCB6-44A2-B569-33D3FD792F8F}" type="pres">
      <dgm:prSet presAssocID="{BDD2293D-7462-4B23-9CBC-B0F36D308C61}" presName="spaceRect" presStyleCnt="0"/>
      <dgm:spPr/>
    </dgm:pt>
    <dgm:pt modelId="{BF153179-F079-4717-B066-789868ADB50D}" type="pres">
      <dgm:prSet presAssocID="{BDD2293D-7462-4B23-9CBC-B0F36D308C61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BF7D182A-2CB0-41D8-82D8-7F7E80A2759F}" type="presOf" srcId="{E674E26A-3A48-40BD-8603-E916006A71EE}" destId="{F8BCD522-2FE9-4B47-8515-FF61EF6B5E3B}" srcOrd="0" destOrd="0" presId="urn:microsoft.com/office/officeart/2018/2/layout/IconCircleList"/>
    <dgm:cxn modelId="{98DA1A2A-74D2-4A1A-B463-AB3BB2EA2DE6}" type="presOf" srcId="{903AF750-C765-4C2F-8DAE-C1A574B069AB}" destId="{BF03C166-3E3E-4A8E-84C8-ACD07E47F277}" srcOrd="0" destOrd="0" presId="urn:microsoft.com/office/officeart/2018/2/layout/IconCircleList"/>
    <dgm:cxn modelId="{51467D2A-1A27-4616-A6F1-E2C53F61DC05}" type="presOf" srcId="{72592935-DC04-4950-BA75-7E1A0ECE8FBE}" destId="{FB16C689-39DB-442C-8EB0-FFFA9A76CBA0}" srcOrd="0" destOrd="0" presId="urn:microsoft.com/office/officeart/2018/2/layout/IconCircleList"/>
    <dgm:cxn modelId="{8CC4B534-49AF-41E4-8395-ED34150E5FD4}" srcId="{8141E74F-A9C2-4B22-8F25-AB020E47EF57}" destId="{3B134B80-CBA6-45B1-9D26-2B3352982686}" srcOrd="0" destOrd="0" parTransId="{7542E2B7-A132-4041-8209-364E33610F3B}" sibTransId="{72592935-DC04-4950-BA75-7E1A0ECE8FBE}"/>
    <dgm:cxn modelId="{2E61C342-E649-4D11-ACF6-35938273F514}" srcId="{8141E74F-A9C2-4B22-8F25-AB020E47EF57}" destId="{F8B59A6E-76F3-486F-91BC-78A48F79750A}" srcOrd="2" destOrd="0" parTransId="{1670BCED-7045-4404-8DFB-3AA206CEFBE2}" sibTransId="{903AF750-C765-4C2F-8DAE-C1A574B069AB}"/>
    <dgm:cxn modelId="{B8E57C48-489F-42F5-A4DA-3B5A36090DBA}" srcId="{8141E74F-A9C2-4B22-8F25-AB020E47EF57}" destId="{BDD2293D-7462-4B23-9CBC-B0F36D308C61}" srcOrd="3" destOrd="0" parTransId="{B741F2D1-13BD-4033-97FE-3E785F302736}" sibTransId="{821C9613-163A-4EC5-B897-C046B23DE2C1}"/>
    <dgm:cxn modelId="{E961D384-2778-400C-82DD-708C90694A43}" srcId="{8141E74F-A9C2-4B22-8F25-AB020E47EF57}" destId="{E674E26A-3A48-40BD-8603-E916006A71EE}" srcOrd="1" destOrd="0" parTransId="{EFF34BA9-7E3D-40F9-A678-EE4C7C89C559}" sibTransId="{ACA7450E-A085-4846-B9A7-49709A71D12E}"/>
    <dgm:cxn modelId="{1712818A-5516-4F83-B02A-983C317A6006}" type="presOf" srcId="{3B134B80-CBA6-45B1-9D26-2B3352982686}" destId="{EA615DD9-2515-4D59-8128-FA291B2A85DF}" srcOrd="0" destOrd="0" presId="urn:microsoft.com/office/officeart/2018/2/layout/IconCircleList"/>
    <dgm:cxn modelId="{55C0E899-BB17-4D12-B23A-FADE67C995FE}" type="presOf" srcId="{F8B59A6E-76F3-486F-91BC-78A48F79750A}" destId="{8CF1451C-0797-48FE-BADE-C6431DC692C3}" srcOrd="0" destOrd="0" presId="urn:microsoft.com/office/officeart/2018/2/layout/IconCircleList"/>
    <dgm:cxn modelId="{C7F956B6-8CD3-4E50-8115-34892E4AEB7F}" type="presOf" srcId="{ACA7450E-A085-4846-B9A7-49709A71D12E}" destId="{A20BBEC8-BFD9-493E-96EF-C3FAACFE1DE0}" srcOrd="0" destOrd="0" presId="urn:microsoft.com/office/officeart/2018/2/layout/IconCircleList"/>
    <dgm:cxn modelId="{38B62BED-0824-48C3-ABAF-5B93FAB438EB}" type="presOf" srcId="{BDD2293D-7462-4B23-9CBC-B0F36D308C61}" destId="{BF153179-F079-4717-B066-789868ADB50D}" srcOrd="0" destOrd="0" presId="urn:microsoft.com/office/officeart/2018/2/layout/IconCircleList"/>
    <dgm:cxn modelId="{D3EF1AFF-B245-4914-B2E0-E59A72E1EAE1}" type="presOf" srcId="{8141E74F-A9C2-4B22-8F25-AB020E47EF57}" destId="{F7FC0A46-9C14-46E9-BBEE-25030A1C9302}" srcOrd="0" destOrd="0" presId="urn:microsoft.com/office/officeart/2018/2/layout/IconCircleList"/>
    <dgm:cxn modelId="{58443125-116D-4883-97E5-2F5D73232659}" type="presParOf" srcId="{F7FC0A46-9C14-46E9-BBEE-25030A1C9302}" destId="{FBA59F69-F9E1-44EE-A135-61B62AA6F452}" srcOrd="0" destOrd="0" presId="urn:microsoft.com/office/officeart/2018/2/layout/IconCircleList"/>
    <dgm:cxn modelId="{A35D0A6C-1F16-4F2B-B001-ACF4AAFC4F63}" type="presParOf" srcId="{FBA59F69-F9E1-44EE-A135-61B62AA6F452}" destId="{1135BF6F-A296-4671-AE46-7A648DDED791}" srcOrd="0" destOrd="0" presId="urn:microsoft.com/office/officeart/2018/2/layout/IconCircleList"/>
    <dgm:cxn modelId="{2E92F726-F0E2-4216-9946-EA25C2FDDA5E}" type="presParOf" srcId="{1135BF6F-A296-4671-AE46-7A648DDED791}" destId="{AE4CDFF1-B04B-4DD1-BB4E-57AFD089ECBF}" srcOrd="0" destOrd="0" presId="urn:microsoft.com/office/officeart/2018/2/layout/IconCircleList"/>
    <dgm:cxn modelId="{D1B7AAD4-FFF9-47CD-9C2E-1E8B7EAE95A4}" type="presParOf" srcId="{1135BF6F-A296-4671-AE46-7A648DDED791}" destId="{3BF46FBE-3123-464C-8D67-EC7A431853F9}" srcOrd="1" destOrd="0" presId="urn:microsoft.com/office/officeart/2018/2/layout/IconCircleList"/>
    <dgm:cxn modelId="{D2CF85D1-6E93-495B-AF2D-A85CC96DEC76}" type="presParOf" srcId="{1135BF6F-A296-4671-AE46-7A648DDED791}" destId="{D92BC5B6-A1A3-432F-A7E8-21A3FDC0D591}" srcOrd="2" destOrd="0" presId="urn:microsoft.com/office/officeart/2018/2/layout/IconCircleList"/>
    <dgm:cxn modelId="{0C4E9A1A-BBAB-43FF-B2B7-25DDC1599292}" type="presParOf" srcId="{1135BF6F-A296-4671-AE46-7A648DDED791}" destId="{EA615DD9-2515-4D59-8128-FA291B2A85DF}" srcOrd="3" destOrd="0" presId="urn:microsoft.com/office/officeart/2018/2/layout/IconCircleList"/>
    <dgm:cxn modelId="{D46F86CE-F5C0-4ABA-BC62-EAB484485333}" type="presParOf" srcId="{FBA59F69-F9E1-44EE-A135-61B62AA6F452}" destId="{FB16C689-39DB-442C-8EB0-FFFA9A76CBA0}" srcOrd="1" destOrd="0" presId="urn:microsoft.com/office/officeart/2018/2/layout/IconCircleList"/>
    <dgm:cxn modelId="{0D22A794-4A54-4169-863B-D2E034D03F4A}" type="presParOf" srcId="{FBA59F69-F9E1-44EE-A135-61B62AA6F452}" destId="{7169EC25-4BF5-4A82-8D2F-E9559515104C}" srcOrd="2" destOrd="0" presId="urn:microsoft.com/office/officeart/2018/2/layout/IconCircleList"/>
    <dgm:cxn modelId="{5BDA2B23-4787-45B9-9526-B3C281FFCB61}" type="presParOf" srcId="{7169EC25-4BF5-4A82-8D2F-E9559515104C}" destId="{239D6568-3CEA-4DAD-8B13-5B331F09DC14}" srcOrd="0" destOrd="0" presId="urn:microsoft.com/office/officeart/2018/2/layout/IconCircleList"/>
    <dgm:cxn modelId="{C9088BC4-878D-4119-8EF2-7D2A965533F1}" type="presParOf" srcId="{7169EC25-4BF5-4A82-8D2F-E9559515104C}" destId="{A0C35CB8-D01C-46A6-A750-FF0F4E682EAE}" srcOrd="1" destOrd="0" presId="urn:microsoft.com/office/officeart/2018/2/layout/IconCircleList"/>
    <dgm:cxn modelId="{7EA9BA4A-FC87-46F0-BC22-374B82324EF5}" type="presParOf" srcId="{7169EC25-4BF5-4A82-8D2F-E9559515104C}" destId="{479A01B4-356B-4F7B-A52D-D53210767E81}" srcOrd="2" destOrd="0" presId="urn:microsoft.com/office/officeart/2018/2/layout/IconCircleList"/>
    <dgm:cxn modelId="{7E326770-8A56-43D6-9606-F29192F25726}" type="presParOf" srcId="{7169EC25-4BF5-4A82-8D2F-E9559515104C}" destId="{F8BCD522-2FE9-4B47-8515-FF61EF6B5E3B}" srcOrd="3" destOrd="0" presId="urn:microsoft.com/office/officeart/2018/2/layout/IconCircleList"/>
    <dgm:cxn modelId="{531F74FD-303B-470D-82C3-402B0F5AD721}" type="presParOf" srcId="{FBA59F69-F9E1-44EE-A135-61B62AA6F452}" destId="{A20BBEC8-BFD9-493E-96EF-C3FAACFE1DE0}" srcOrd="3" destOrd="0" presId="urn:microsoft.com/office/officeart/2018/2/layout/IconCircleList"/>
    <dgm:cxn modelId="{341A5ECC-F903-4D23-A55A-417A60424CFB}" type="presParOf" srcId="{FBA59F69-F9E1-44EE-A135-61B62AA6F452}" destId="{AA405B09-33CF-4F7B-9CED-968D6EF6836A}" srcOrd="4" destOrd="0" presId="urn:microsoft.com/office/officeart/2018/2/layout/IconCircleList"/>
    <dgm:cxn modelId="{2037E9D5-EB4E-4A2A-89B3-E1D37701132C}" type="presParOf" srcId="{AA405B09-33CF-4F7B-9CED-968D6EF6836A}" destId="{9D7B493B-786A-43A5-A6BF-4661F91D87B5}" srcOrd="0" destOrd="0" presId="urn:microsoft.com/office/officeart/2018/2/layout/IconCircleList"/>
    <dgm:cxn modelId="{C3ADE3E5-3ECF-454C-9977-479BA3760B38}" type="presParOf" srcId="{AA405B09-33CF-4F7B-9CED-968D6EF6836A}" destId="{95E897BF-0291-4007-B703-8DC9BB00A725}" srcOrd="1" destOrd="0" presId="urn:microsoft.com/office/officeart/2018/2/layout/IconCircleList"/>
    <dgm:cxn modelId="{45D13E86-E3AA-4E50-A2C9-29660578BB56}" type="presParOf" srcId="{AA405B09-33CF-4F7B-9CED-968D6EF6836A}" destId="{8249013F-564B-42B2-8E32-94F9C6212B8C}" srcOrd="2" destOrd="0" presId="urn:microsoft.com/office/officeart/2018/2/layout/IconCircleList"/>
    <dgm:cxn modelId="{A218B275-2BAE-45F3-8534-B5C7657B57A1}" type="presParOf" srcId="{AA405B09-33CF-4F7B-9CED-968D6EF6836A}" destId="{8CF1451C-0797-48FE-BADE-C6431DC692C3}" srcOrd="3" destOrd="0" presId="urn:microsoft.com/office/officeart/2018/2/layout/IconCircleList"/>
    <dgm:cxn modelId="{3CD7864F-239A-48EB-9647-1ECF01EBC32B}" type="presParOf" srcId="{FBA59F69-F9E1-44EE-A135-61B62AA6F452}" destId="{BF03C166-3E3E-4A8E-84C8-ACD07E47F277}" srcOrd="5" destOrd="0" presId="urn:microsoft.com/office/officeart/2018/2/layout/IconCircleList"/>
    <dgm:cxn modelId="{8D5E00E6-F1EE-400C-9CCE-D26F7E4D1BD7}" type="presParOf" srcId="{FBA59F69-F9E1-44EE-A135-61B62AA6F452}" destId="{A3920F96-27C9-4432-85B3-ECC1964FED64}" srcOrd="6" destOrd="0" presId="urn:microsoft.com/office/officeart/2018/2/layout/IconCircleList"/>
    <dgm:cxn modelId="{24932037-1847-4DC3-A9AE-344E62D43E7E}" type="presParOf" srcId="{A3920F96-27C9-4432-85B3-ECC1964FED64}" destId="{E3265189-B53D-4BA1-A7FD-101D3129C52D}" srcOrd="0" destOrd="0" presId="urn:microsoft.com/office/officeart/2018/2/layout/IconCircleList"/>
    <dgm:cxn modelId="{2A326F93-43CE-48B8-A166-209E3215D30E}" type="presParOf" srcId="{A3920F96-27C9-4432-85B3-ECC1964FED64}" destId="{BBB0F216-9F22-4251-B61F-165359D3EBBB}" srcOrd="1" destOrd="0" presId="urn:microsoft.com/office/officeart/2018/2/layout/IconCircleList"/>
    <dgm:cxn modelId="{2EF639F7-6658-4B1A-9587-6DC48EB58994}" type="presParOf" srcId="{A3920F96-27C9-4432-85B3-ECC1964FED64}" destId="{86FBF910-DCB6-44A2-B569-33D3FD792F8F}" srcOrd="2" destOrd="0" presId="urn:microsoft.com/office/officeart/2018/2/layout/IconCircleList"/>
    <dgm:cxn modelId="{402C3946-73FB-496B-8BE1-626414D01B88}" type="presParOf" srcId="{A3920F96-27C9-4432-85B3-ECC1964FED64}" destId="{BF153179-F079-4717-B066-789868ADB50D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9.xml><?xml version="1.0" encoding="utf-8"?>
<dgm:dataModel xmlns:dgm="http://schemas.openxmlformats.org/drawingml/2006/diagram" xmlns:a="http://schemas.openxmlformats.org/drawingml/2006/main">
  <dgm:ptLst>
    <dgm:pt modelId="{91BFBD1B-6D43-49BA-845E-ECB0AF241043}" type="doc">
      <dgm:prSet loTypeId="urn:microsoft.com/office/officeart/2018/2/layout/IconCircle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3EF76E3-3F7D-4F07-9394-5C3F205D8936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pt-BR" sz="1600" dirty="0">
              <a:solidFill>
                <a:schemeClr val="bg2">
                  <a:lumMod val="25000"/>
                </a:schemeClr>
              </a:solidFill>
            </a:rPr>
            <a:t>WPA oferece diversos modelos de autenticação, incluindo login-senha, certificados e métodos EAP.</a:t>
          </a:r>
          <a:endParaRPr lang="en-US" sz="1600" dirty="0">
            <a:solidFill>
              <a:schemeClr val="bg2">
                <a:lumMod val="25000"/>
              </a:schemeClr>
            </a:solidFill>
          </a:endParaRPr>
        </a:p>
      </dgm:t>
    </dgm:pt>
    <dgm:pt modelId="{3324F9A9-CAE4-4319-9C6E-8BD8C73ACF61}" type="parTrans" cxnId="{E71EB11F-E94E-439A-8684-2E24F3171EAC}">
      <dgm:prSet/>
      <dgm:spPr/>
      <dgm:t>
        <a:bodyPr/>
        <a:lstStyle/>
        <a:p>
          <a:endParaRPr lang="en-US" sz="1600">
            <a:solidFill>
              <a:schemeClr val="bg2">
                <a:lumMod val="25000"/>
              </a:schemeClr>
            </a:solidFill>
          </a:endParaRPr>
        </a:p>
      </dgm:t>
    </dgm:pt>
    <dgm:pt modelId="{EF72B06A-C4BE-4C5F-A545-AB7E20A7F69B}" type="sibTrans" cxnId="{E71EB11F-E94E-439A-8684-2E24F3171EAC}">
      <dgm:prSet/>
      <dgm:spPr/>
      <dgm:t>
        <a:bodyPr/>
        <a:lstStyle/>
        <a:p>
          <a:pPr>
            <a:lnSpc>
              <a:spcPct val="100000"/>
            </a:lnSpc>
          </a:pPr>
          <a:endParaRPr lang="en-US" sz="1600">
            <a:solidFill>
              <a:schemeClr val="bg2">
                <a:lumMod val="25000"/>
              </a:schemeClr>
            </a:solidFill>
          </a:endParaRPr>
        </a:p>
      </dgm:t>
    </dgm:pt>
    <dgm:pt modelId="{3E9E7EB2-D1FA-4941-A7AA-CD4325E11EF8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pt-BR" sz="1600" dirty="0">
              <a:solidFill>
                <a:schemeClr val="bg2">
                  <a:lumMod val="25000"/>
                </a:schemeClr>
              </a:solidFill>
            </a:rPr>
            <a:t>O cliente envia credenciais ao ponto de acesso (AP) que encaminha para o servidor de autenticação.</a:t>
          </a:r>
          <a:endParaRPr lang="en-US" sz="1600" dirty="0">
            <a:solidFill>
              <a:schemeClr val="bg2">
                <a:lumMod val="25000"/>
              </a:schemeClr>
            </a:solidFill>
          </a:endParaRPr>
        </a:p>
      </dgm:t>
    </dgm:pt>
    <dgm:pt modelId="{AB5E87AE-E6D6-48AC-B0F5-252429D53152}" type="parTrans" cxnId="{ACBB5F15-0B92-4F9E-A688-1A9C7AD754A8}">
      <dgm:prSet/>
      <dgm:spPr/>
      <dgm:t>
        <a:bodyPr/>
        <a:lstStyle/>
        <a:p>
          <a:endParaRPr lang="en-US" sz="1600">
            <a:solidFill>
              <a:schemeClr val="bg2">
                <a:lumMod val="25000"/>
              </a:schemeClr>
            </a:solidFill>
          </a:endParaRPr>
        </a:p>
      </dgm:t>
    </dgm:pt>
    <dgm:pt modelId="{32E641EC-28E5-4C80-91B6-749EBEED8C78}" type="sibTrans" cxnId="{ACBB5F15-0B92-4F9E-A688-1A9C7AD754A8}">
      <dgm:prSet/>
      <dgm:spPr/>
      <dgm:t>
        <a:bodyPr/>
        <a:lstStyle/>
        <a:p>
          <a:pPr>
            <a:lnSpc>
              <a:spcPct val="100000"/>
            </a:lnSpc>
          </a:pPr>
          <a:endParaRPr lang="en-US" sz="1600">
            <a:solidFill>
              <a:schemeClr val="bg2">
                <a:lumMod val="25000"/>
              </a:schemeClr>
            </a:solidFill>
          </a:endParaRPr>
        </a:p>
      </dgm:t>
    </dgm:pt>
    <dgm:pt modelId="{FC0490DB-E20C-4E63-8674-C1918ABF275D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pt-BR" sz="1600">
              <a:solidFill>
                <a:schemeClr val="bg2">
                  <a:lumMod val="25000"/>
                </a:schemeClr>
              </a:solidFill>
            </a:rPr>
            <a:t>O servidor gera uma Master Session Key (MSK) para derivar chaves, dependendo da configuração.</a:t>
          </a:r>
          <a:endParaRPr lang="en-US" sz="1600">
            <a:solidFill>
              <a:schemeClr val="bg2">
                <a:lumMod val="25000"/>
              </a:schemeClr>
            </a:solidFill>
          </a:endParaRPr>
        </a:p>
      </dgm:t>
    </dgm:pt>
    <dgm:pt modelId="{82281ABE-6DB2-48E0-83A3-2D7448542EF1}" type="parTrans" cxnId="{DA18FFA9-4657-4482-812C-BA3AA0449BB6}">
      <dgm:prSet/>
      <dgm:spPr/>
      <dgm:t>
        <a:bodyPr/>
        <a:lstStyle/>
        <a:p>
          <a:endParaRPr lang="en-US" sz="1600">
            <a:solidFill>
              <a:schemeClr val="bg2">
                <a:lumMod val="25000"/>
              </a:schemeClr>
            </a:solidFill>
          </a:endParaRPr>
        </a:p>
      </dgm:t>
    </dgm:pt>
    <dgm:pt modelId="{1125AE48-CFC5-46F8-81DE-C35BCA22B4B8}" type="sibTrans" cxnId="{DA18FFA9-4657-4482-812C-BA3AA0449BB6}">
      <dgm:prSet/>
      <dgm:spPr/>
      <dgm:t>
        <a:bodyPr/>
        <a:lstStyle/>
        <a:p>
          <a:pPr>
            <a:lnSpc>
              <a:spcPct val="100000"/>
            </a:lnSpc>
          </a:pPr>
          <a:endParaRPr lang="en-US" sz="1600">
            <a:solidFill>
              <a:schemeClr val="bg2">
                <a:lumMod val="25000"/>
              </a:schemeClr>
            </a:solidFill>
          </a:endParaRPr>
        </a:p>
      </dgm:t>
    </dgm:pt>
    <dgm:pt modelId="{DED8F38D-77B9-426B-A3DD-9092A87E52D6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pt-BR" sz="1600">
              <a:solidFill>
                <a:schemeClr val="bg2">
                  <a:lumMod val="25000"/>
                </a:schemeClr>
              </a:solidFill>
            </a:rPr>
            <a:t>A comunicação entre cliente e servidor ocorre via EAPoL, garantindo flexibilidade na segurança Wi-Fi.</a:t>
          </a:r>
          <a:endParaRPr lang="en-US" sz="1600">
            <a:solidFill>
              <a:schemeClr val="bg2">
                <a:lumMod val="25000"/>
              </a:schemeClr>
            </a:solidFill>
          </a:endParaRPr>
        </a:p>
      </dgm:t>
    </dgm:pt>
    <dgm:pt modelId="{872C93B0-BE47-4CB5-A879-439CD9772DEC}" type="parTrans" cxnId="{F07BFDFE-EDEE-4AD8-BE9E-D5878A4EC2E5}">
      <dgm:prSet/>
      <dgm:spPr/>
      <dgm:t>
        <a:bodyPr/>
        <a:lstStyle/>
        <a:p>
          <a:endParaRPr lang="en-US" sz="1600">
            <a:solidFill>
              <a:schemeClr val="bg2">
                <a:lumMod val="25000"/>
              </a:schemeClr>
            </a:solidFill>
          </a:endParaRPr>
        </a:p>
      </dgm:t>
    </dgm:pt>
    <dgm:pt modelId="{7A471FEB-A851-48C5-94F9-7777C9B671A1}" type="sibTrans" cxnId="{F07BFDFE-EDEE-4AD8-BE9E-D5878A4EC2E5}">
      <dgm:prSet/>
      <dgm:spPr/>
      <dgm:t>
        <a:bodyPr/>
        <a:lstStyle/>
        <a:p>
          <a:endParaRPr lang="en-US" sz="1600">
            <a:solidFill>
              <a:schemeClr val="bg2">
                <a:lumMod val="25000"/>
              </a:schemeClr>
            </a:solidFill>
          </a:endParaRPr>
        </a:p>
      </dgm:t>
    </dgm:pt>
    <dgm:pt modelId="{2E3FA983-0152-4BB4-B6D4-CDB8E8A1BC53}" type="pres">
      <dgm:prSet presAssocID="{91BFBD1B-6D43-49BA-845E-ECB0AF241043}" presName="root" presStyleCnt="0">
        <dgm:presLayoutVars>
          <dgm:dir/>
          <dgm:resizeHandles val="exact"/>
        </dgm:presLayoutVars>
      </dgm:prSet>
      <dgm:spPr/>
    </dgm:pt>
    <dgm:pt modelId="{7578C5D5-9953-4577-8324-200563920224}" type="pres">
      <dgm:prSet presAssocID="{91BFBD1B-6D43-49BA-845E-ECB0AF241043}" presName="container" presStyleCnt="0">
        <dgm:presLayoutVars>
          <dgm:dir/>
          <dgm:resizeHandles val="exact"/>
        </dgm:presLayoutVars>
      </dgm:prSet>
      <dgm:spPr/>
    </dgm:pt>
    <dgm:pt modelId="{DAAD5E36-2DF9-4E33-B553-60881A82BD48}" type="pres">
      <dgm:prSet presAssocID="{E3EF76E3-3F7D-4F07-9394-5C3F205D8936}" presName="compNode" presStyleCnt="0"/>
      <dgm:spPr/>
    </dgm:pt>
    <dgm:pt modelId="{239E267A-B24B-4660-BE71-EC6A21DA32BC}" type="pres">
      <dgm:prSet presAssocID="{E3EF76E3-3F7D-4F07-9394-5C3F205D8936}" presName="iconBgRect" presStyleLbl="bgShp" presStyleIdx="0" presStyleCnt="4"/>
      <dgm:spPr>
        <a:solidFill>
          <a:schemeClr val="accent3"/>
        </a:solidFill>
      </dgm:spPr>
    </dgm:pt>
    <dgm:pt modelId="{4271829D-1257-4E45-B294-600B0430A1E8}" type="pres">
      <dgm:prSet presAssocID="{E3EF76E3-3F7D-4F07-9394-5C3F205D8936}" presName="iconRect" presStyleLbl="node1" presStyleIdx="0" presStyleCnt="4"/>
      <dgm:spPr>
        <a:blipFill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loqueio"/>
        </a:ext>
      </dgm:extLst>
    </dgm:pt>
    <dgm:pt modelId="{7D4B201D-590C-43B3-8758-55468CFCFC38}" type="pres">
      <dgm:prSet presAssocID="{E3EF76E3-3F7D-4F07-9394-5C3F205D8936}" presName="spaceRect" presStyleCnt="0"/>
      <dgm:spPr/>
    </dgm:pt>
    <dgm:pt modelId="{51398451-A597-4B3A-8F57-4C192FF7610B}" type="pres">
      <dgm:prSet presAssocID="{E3EF76E3-3F7D-4F07-9394-5C3F205D8936}" presName="textRect" presStyleLbl="revTx" presStyleIdx="0" presStyleCnt="4">
        <dgm:presLayoutVars>
          <dgm:chMax val="1"/>
          <dgm:chPref val="1"/>
        </dgm:presLayoutVars>
      </dgm:prSet>
      <dgm:spPr/>
    </dgm:pt>
    <dgm:pt modelId="{AF70F78B-936C-44BC-BF80-3567298E69CE}" type="pres">
      <dgm:prSet presAssocID="{EF72B06A-C4BE-4C5F-A545-AB7E20A7F69B}" presName="sibTrans" presStyleLbl="sibTrans2D1" presStyleIdx="0" presStyleCnt="0"/>
      <dgm:spPr/>
    </dgm:pt>
    <dgm:pt modelId="{D2EA868D-4906-4477-970E-BF00E0103F3A}" type="pres">
      <dgm:prSet presAssocID="{3E9E7EB2-D1FA-4941-A7AA-CD4325E11EF8}" presName="compNode" presStyleCnt="0"/>
      <dgm:spPr/>
    </dgm:pt>
    <dgm:pt modelId="{983CA4E8-EBD7-4C72-A6E2-4576A1E7CD24}" type="pres">
      <dgm:prSet presAssocID="{3E9E7EB2-D1FA-4941-A7AA-CD4325E11EF8}" presName="iconBgRect" presStyleLbl="bgShp" presStyleIdx="1" presStyleCnt="4"/>
      <dgm:spPr>
        <a:solidFill>
          <a:schemeClr val="accent3"/>
        </a:solidFill>
      </dgm:spPr>
    </dgm:pt>
    <dgm:pt modelId="{78286481-F8AD-49E6-9A04-416DA37DEC1B}" type="pres">
      <dgm:prSet presAssocID="{3E9E7EB2-D1FA-4941-A7AA-CD4325E11EF8}" presName="iconRect" presStyleLbl="node1" presStyleIdx="1" presStyleCnt="4"/>
      <dgm:spPr>
        <a:blipFill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omputador"/>
        </a:ext>
      </dgm:extLst>
    </dgm:pt>
    <dgm:pt modelId="{A0C23BA8-A916-4529-B07F-468E41CC8E2E}" type="pres">
      <dgm:prSet presAssocID="{3E9E7EB2-D1FA-4941-A7AA-CD4325E11EF8}" presName="spaceRect" presStyleCnt="0"/>
      <dgm:spPr/>
    </dgm:pt>
    <dgm:pt modelId="{2B323CB4-EB7C-43B8-9A1D-619F801D5659}" type="pres">
      <dgm:prSet presAssocID="{3E9E7EB2-D1FA-4941-A7AA-CD4325E11EF8}" presName="textRect" presStyleLbl="revTx" presStyleIdx="1" presStyleCnt="4">
        <dgm:presLayoutVars>
          <dgm:chMax val="1"/>
          <dgm:chPref val="1"/>
        </dgm:presLayoutVars>
      </dgm:prSet>
      <dgm:spPr/>
    </dgm:pt>
    <dgm:pt modelId="{B12550E3-D848-4CF8-A231-22A371929211}" type="pres">
      <dgm:prSet presAssocID="{32E641EC-28E5-4C80-91B6-749EBEED8C78}" presName="sibTrans" presStyleLbl="sibTrans2D1" presStyleIdx="0" presStyleCnt="0"/>
      <dgm:spPr/>
    </dgm:pt>
    <dgm:pt modelId="{11D5C392-E27F-4405-9E9A-22FC358431A4}" type="pres">
      <dgm:prSet presAssocID="{FC0490DB-E20C-4E63-8674-C1918ABF275D}" presName="compNode" presStyleCnt="0"/>
      <dgm:spPr/>
    </dgm:pt>
    <dgm:pt modelId="{96E456DC-7893-432D-87FB-1B137373DFEC}" type="pres">
      <dgm:prSet presAssocID="{FC0490DB-E20C-4E63-8674-C1918ABF275D}" presName="iconBgRect" presStyleLbl="bgShp" presStyleIdx="2" presStyleCnt="4"/>
      <dgm:spPr>
        <a:solidFill>
          <a:schemeClr val="accent3"/>
        </a:solidFill>
      </dgm:spPr>
    </dgm:pt>
    <dgm:pt modelId="{F4685733-A68E-4BD6-8C89-CB2FCB7ADE2D}" type="pres">
      <dgm:prSet presAssocID="{FC0490DB-E20C-4E63-8674-C1918ABF275D}" presName="iconRect" presStyleLbl="node1" presStyleIdx="2" presStyleCnt="4"/>
      <dgm:spPr>
        <a:blipFill>
          <a:blip xmlns:r="http://schemas.openxmlformats.org/officeDocument/2006/relationships" r:embed="rId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ave"/>
        </a:ext>
      </dgm:extLst>
    </dgm:pt>
    <dgm:pt modelId="{B8C9D66E-E593-488F-A272-DCE145E682CE}" type="pres">
      <dgm:prSet presAssocID="{FC0490DB-E20C-4E63-8674-C1918ABF275D}" presName="spaceRect" presStyleCnt="0"/>
      <dgm:spPr/>
    </dgm:pt>
    <dgm:pt modelId="{4400DD87-8081-40AE-85ED-9783488A79E0}" type="pres">
      <dgm:prSet presAssocID="{FC0490DB-E20C-4E63-8674-C1918ABF275D}" presName="textRect" presStyleLbl="revTx" presStyleIdx="2" presStyleCnt="4">
        <dgm:presLayoutVars>
          <dgm:chMax val="1"/>
          <dgm:chPref val="1"/>
        </dgm:presLayoutVars>
      </dgm:prSet>
      <dgm:spPr/>
    </dgm:pt>
    <dgm:pt modelId="{72604D0D-C077-4B0F-83A7-4C96EA824BA0}" type="pres">
      <dgm:prSet presAssocID="{1125AE48-CFC5-46F8-81DE-C35BCA22B4B8}" presName="sibTrans" presStyleLbl="sibTrans2D1" presStyleIdx="0" presStyleCnt="0"/>
      <dgm:spPr/>
    </dgm:pt>
    <dgm:pt modelId="{59A8D5BE-E5FD-4A19-B7A1-A063B56C63A5}" type="pres">
      <dgm:prSet presAssocID="{DED8F38D-77B9-426B-A3DD-9092A87E52D6}" presName="compNode" presStyleCnt="0"/>
      <dgm:spPr/>
    </dgm:pt>
    <dgm:pt modelId="{AD1BBB46-D362-410C-9DD9-2344DA74626F}" type="pres">
      <dgm:prSet presAssocID="{DED8F38D-77B9-426B-A3DD-9092A87E52D6}" presName="iconBgRect" presStyleLbl="bgShp" presStyleIdx="3" presStyleCnt="4"/>
      <dgm:spPr>
        <a:solidFill>
          <a:schemeClr val="accent3"/>
        </a:solidFill>
      </dgm:spPr>
    </dgm:pt>
    <dgm:pt modelId="{3C5C4851-20B8-45F7-9105-342C2E14A418}" type="pres">
      <dgm:prSet presAssocID="{DED8F38D-77B9-426B-A3DD-9092A87E52D6}" presName="iconRect" presStyleLbl="node1" presStyleIdx="3" presStyleCnt="4"/>
      <dgm:spPr>
        <a:blipFill>
          <a:blip xmlns:r="http://schemas.openxmlformats.org/officeDocument/2006/relationships" r:embed="rId7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atellite dish"/>
        </a:ext>
      </dgm:extLst>
    </dgm:pt>
    <dgm:pt modelId="{00259A34-78B0-4368-91A9-EBB02831F788}" type="pres">
      <dgm:prSet presAssocID="{DED8F38D-77B9-426B-A3DD-9092A87E52D6}" presName="spaceRect" presStyleCnt="0"/>
      <dgm:spPr/>
    </dgm:pt>
    <dgm:pt modelId="{6DF84AC8-8AAF-4495-A841-B96B5B758C74}" type="pres">
      <dgm:prSet presAssocID="{DED8F38D-77B9-426B-A3DD-9092A87E52D6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ACBB5F15-0B92-4F9E-A688-1A9C7AD754A8}" srcId="{91BFBD1B-6D43-49BA-845E-ECB0AF241043}" destId="{3E9E7EB2-D1FA-4941-A7AA-CD4325E11EF8}" srcOrd="1" destOrd="0" parTransId="{AB5E87AE-E6D6-48AC-B0F5-252429D53152}" sibTransId="{32E641EC-28E5-4C80-91B6-749EBEED8C78}"/>
    <dgm:cxn modelId="{E71EB11F-E94E-439A-8684-2E24F3171EAC}" srcId="{91BFBD1B-6D43-49BA-845E-ECB0AF241043}" destId="{E3EF76E3-3F7D-4F07-9394-5C3F205D8936}" srcOrd="0" destOrd="0" parTransId="{3324F9A9-CAE4-4319-9C6E-8BD8C73ACF61}" sibTransId="{EF72B06A-C4BE-4C5F-A545-AB7E20A7F69B}"/>
    <dgm:cxn modelId="{DC0FE222-5D56-4D6B-801D-ECEC23AE5767}" type="presOf" srcId="{1125AE48-CFC5-46F8-81DE-C35BCA22B4B8}" destId="{72604D0D-C077-4B0F-83A7-4C96EA824BA0}" srcOrd="0" destOrd="0" presId="urn:microsoft.com/office/officeart/2018/2/layout/IconCircleList"/>
    <dgm:cxn modelId="{B4D31F28-0B8C-4C7A-910E-8188512AE90B}" type="presOf" srcId="{FC0490DB-E20C-4E63-8674-C1918ABF275D}" destId="{4400DD87-8081-40AE-85ED-9783488A79E0}" srcOrd="0" destOrd="0" presId="urn:microsoft.com/office/officeart/2018/2/layout/IconCircleList"/>
    <dgm:cxn modelId="{1718433F-3ADF-4954-819E-068EC7B3C8DD}" type="presOf" srcId="{91BFBD1B-6D43-49BA-845E-ECB0AF241043}" destId="{2E3FA983-0152-4BB4-B6D4-CDB8E8A1BC53}" srcOrd="0" destOrd="0" presId="urn:microsoft.com/office/officeart/2018/2/layout/IconCircleList"/>
    <dgm:cxn modelId="{13A32958-7DF7-4738-AC7A-A808ADF5B69C}" type="presOf" srcId="{E3EF76E3-3F7D-4F07-9394-5C3F205D8936}" destId="{51398451-A597-4B3A-8F57-4C192FF7610B}" srcOrd="0" destOrd="0" presId="urn:microsoft.com/office/officeart/2018/2/layout/IconCircleList"/>
    <dgm:cxn modelId="{DA18FFA9-4657-4482-812C-BA3AA0449BB6}" srcId="{91BFBD1B-6D43-49BA-845E-ECB0AF241043}" destId="{FC0490DB-E20C-4E63-8674-C1918ABF275D}" srcOrd="2" destOrd="0" parTransId="{82281ABE-6DB2-48E0-83A3-2D7448542EF1}" sibTransId="{1125AE48-CFC5-46F8-81DE-C35BCA22B4B8}"/>
    <dgm:cxn modelId="{A7600BB4-AD21-42F8-B1AE-D428CEBBE5F1}" type="presOf" srcId="{DED8F38D-77B9-426B-A3DD-9092A87E52D6}" destId="{6DF84AC8-8AAF-4495-A841-B96B5B758C74}" srcOrd="0" destOrd="0" presId="urn:microsoft.com/office/officeart/2018/2/layout/IconCircleList"/>
    <dgm:cxn modelId="{AEFEB7B9-F6E8-485C-BD7F-4CA29AE2E0A5}" type="presOf" srcId="{3E9E7EB2-D1FA-4941-A7AA-CD4325E11EF8}" destId="{2B323CB4-EB7C-43B8-9A1D-619F801D5659}" srcOrd="0" destOrd="0" presId="urn:microsoft.com/office/officeart/2018/2/layout/IconCircleList"/>
    <dgm:cxn modelId="{397869BF-16E5-4417-802A-C02B40F32D58}" type="presOf" srcId="{32E641EC-28E5-4C80-91B6-749EBEED8C78}" destId="{B12550E3-D848-4CF8-A231-22A371929211}" srcOrd="0" destOrd="0" presId="urn:microsoft.com/office/officeart/2018/2/layout/IconCircleList"/>
    <dgm:cxn modelId="{515BEBE9-9A9C-4492-A003-35C4ED477609}" type="presOf" srcId="{EF72B06A-C4BE-4C5F-A545-AB7E20A7F69B}" destId="{AF70F78B-936C-44BC-BF80-3567298E69CE}" srcOrd="0" destOrd="0" presId="urn:microsoft.com/office/officeart/2018/2/layout/IconCircleList"/>
    <dgm:cxn modelId="{F07BFDFE-EDEE-4AD8-BE9E-D5878A4EC2E5}" srcId="{91BFBD1B-6D43-49BA-845E-ECB0AF241043}" destId="{DED8F38D-77B9-426B-A3DD-9092A87E52D6}" srcOrd="3" destOrd="0" parTransId="{872C93B0-BE47-4CB5-A879-439CD9772DEC}" sibTransId="{7A471FEB-A851-48C5-94F9-7777C9B671A1}"/>
    <dgm:cxn modelId="{3174CB58-7895-42A4-8DA0-36230CB075EC}" type="presParOf" srcId="{2E3FA983-0152-4BB4-B6D4-CDB8E8A1BC53}" destId="{7578C5D5-9953-4577-8324-200563920224}" srcOrd="0" destOrd="0" presId="urn:microsoft.com/office/officeart/2018/2/layout/IconCircleList"/>
    <dgm:cxn modelId="{BA2EFE6B-8829-4B1A-82EA-D64465337E6F}" type="presParOf" srcId="{7578C5D5-9953-4577-8324-200563920224}" destId="{DAAD5E36-2DF9-4E33-B553-60881A82BD48}" srcOrd="0" destOrd="0" presId="urn:microsoft.com/office/officeart/2018/2/layout/IconCircleList"/>
    <dgm:cxn modelId="{8A705484-36F4-48CB-99B8-19F000A545C9}" type="presParOf" srcId="{DAAD5E36-2DF9-4E33-B553-60881A82BD48}" destId="{239E267A-B24B-4660-BE71-EC6A21DA32BC}" srcOrd="0" destOrd="0" presId="urn:microsoft.com/office/officeart/2018/2/layout/IconCircleList"/>
    <dgm:cxn modelId="{E5237916-BB1D-44DB-8EBB-64E301E90D6E}" type="presParOf" srcId="{DAAD5E36-2DF9-4E33-B553-60881A82BD48}" destId="{4271829D-1257-4E45-B294-600B0430A1E8}" srcOrd="1" destOrd="0" presId="urn:microsoft.com/office/officeart/2018/2/layout/IconCircleList"/>
    <dgm:cxn modelId="{FAD08F68-B549-4DA0-B2BF-5AFA2F5EC8A1}" type="presParOf" srcId="{DAAD5E36-2DF9-4E33-B553-60881A82BD48}" destId="{7D4B201D-590C-43B3-8758-55468CFCFC38}" srcOrd="2" destOrd="0" presId="urn:microsoft.com/office/officeart/2018/2/layout/IconCircleList"/>
    <dgm:cxn modelId="{383F6B4E-66E9-4869-A722-095BC98A4D84}" type="presParOf" srcId="{DAAD5E36-2DF9-4E33-B553-60881A82BD48}" destId="{51398451-A597-4B3A-8F57-4C192FF7610B}" srcOrd="3" destOrd="0" presId="urn:microsoft.com/office/officeart/2018/2/layout/IconCircleList"/>
    <dgm:cxn modelId="{941A995B-C2E9-4903-BF1F-A02FF823F71F}" type="presParOf" srcId="{7578C5D5-9953-4577-8324-200563920224}" destId="{AF70F78B-936C-44BC-BF80-3567298E69CE}" srcOrd="1" destOrd="0" presId="urn:microsoft.com/office/officeart/2018/2/layout/IconCircleList"/>
    <dgm:cxn modelId="{E3805289-E62E-49EB-9819-2923C1995497}" type="presParOf" srcId="{7578C5D5-9953-4577-8324-200563920224}" destId="{D2EA868D-4906-4477-970E-BF00E0103F3A}" srcOrd="2" destOrd="0" presId="urn:microsoft.com/office/officeart/2018/2/layout/IconCircleList"/>
    <dgm:cxn modelId="{A01DD68A-9118-4BD4-8052-950DCB49375F}" type="presParOf" srcId="{D2EA868D-4906-4477-970E-BF00E0103F3A}" destId="{983CA4E8-EBD7-4C72-A6E2-4576A1E7CD24}" srcOrd="0" destOrd="0" presId="urn:microsoft.com/office/officeart/2018/2/layout/IconCircleList"/>
    <dgm:cxn modelId="{80396D51-BF35-462E-8C80-AF07F0E7DAF2}" type="presParOf" srcId="{D2EA868D-4906-4477-970E-BF00E0103F3A}" destId="{78286481-F8AD-49E6-9A04-416DA37DEC1B}" srcOrd="1" destOrd="0" presId="urn:microsoft.com/office/officeart/2018/2/layout/IconCircleList"/>
    <dgm:cxn modelId="{9A362A52-1AF5-4FDB-A8DD-F31A2484C539}" type="presParOf" srcId="{D2EA868D-4906-4477-970E-BF00E0103F3A}" destId="{A0C23BA8-A916-4529-B07F-468E41CC8E2E}" srcOrd="2" destOrd="0" presId="urn:microsoft.com/office/officeart/2018/2/layout/IconCircleList"/>
    <dgm:cxn modelId="{EA454FAD-8181-450F-8CF4-45DD02BF6D10}" type="presParOf" srcId="{D2EA868D-4906-4477-970E-BF00E0103F3A}" destId="{2B323CB4-EB7C-43B8-9A1D-619F801D5659}" srcOrd="3" destOrd="0" presId="urn:microsoft.com/office/officeart/2018/2/layout/IconCircleList"/>
    <dgm:cxn modelId="{89A15CFE-2E57-4641-ABBD-91DF26555192}" type="presParOf" srcId="{7578C5D5-9953-4577-8324-200563920224}" destId="{B12550E3-D848-4CF8-A231-22A371929211}" srcOrd="3" destOrd="0" presId="urn:microsoft.com/office/officeart/2018/2/layout/IconCircleList"/>
    <dgm:cxn modelId="{7FA78B9C-3E52-4031-A481-37047E6157A3}" type="presParOf" srcId="{7578C5D5-9953-4577-8324-200563920224}" destId="{11D5C392-E27F-4405-9E9A-22FC358431A4}" srcOrd="4" destOrd="0" presId="urn:microsoft.com/office/officeart/2018/2/layout/IconCircleList"/>
    <dgm:cxn modelId="{F5CDA78A-FF7B-4402-B8D2-1254E1FE5E7C}" type="presParOf" srcId="{11D5C392-E27F-4405-9E9A-22FC358431A4}" destId="{96E456DC-7893-432D-87FB-1B137373DFEC}" srcOrd="0" destOrd="0" presId="urn:microsoft.com/office/officeart/2018/2/layout/IconCircleList"/>
    <dgm:cxn modelId="{A38A1211-1E4C-4BCB-8B0D-0F626AD414C2}" type="presParOf" srcId="{11D5C392-E27F-4405-9E9A-22FC358431A4}" destId="{F4685733-A68E-4BD6-8C89-CB2FCB7ADE2D}" srcOrd="1" destOrd="0" presId="urn:microsoft.com/office/officeart/2018/2/layout/IconCircleList"/>
    <dgm:cxn modelId="{54CD8530-0563-4930-8070-4191423114B8}" type="presParOf" srcId="{11D5C392-E27F-4405-9E9A-22FC358431A4}" destId="{B8C9D66E-E593-488F-A272-DCE145E682CE}" srcOrd="2" destOrd="0" presId="urn:microsoft.com/office/officeart/2018/2/layout/IconCircleList"/>
    <dgm:cxn modelId="{19147712-8030-4036-BFC9-29135A4054B9}" type="presParOf" srcId="{11D5C392-E27F-4405-9E9A-22FC358431A4}" destId="{4400DD87-8081-40AE-85ED-9783488A79E0}" srcOrd="3" destOrd="0" presId="urn:microsoft.com/office/officeart/2018/2/layout/IconCircleList"/>
    <dgm:cxn modelId="{094904BE-A374-4CCE-84BE-5D798F6672D4}" type="presParOf" srcId="{7578C5D5-9953-4577-8324-200563920224}" destId="{72604D0D-C077-4B0F-83A7-4C96EA824BA0}" srcOrd="5" destOrd="0" presId="urn:microsoft.com/office/officeart/2018/2/layout/IconCircleList"/>
    <dgm:cxn modelId="{F66F4D14-E20E-4A2C-9CF5-4BB1C1F0B5FC}" type="presParOf" srcId="{7578C5D5-9953-4577-8324-200563920224}" destId="{59A8D5BE-E5FD-4A19-B7A1-A063B56C63A5}" srcOrd="6" destOrd="0" presId="urn:microsoft.com/office/officeart/2018/2/layout/IconCircleList"/>
    <dgm:cxn modelId="{72AB5E67-1F74-49A9-ACAC-DD4B0D404974}" type="presParOf" srcId="{59A8D5BE-E5FD-4A19-B7A1-A063B56C63A5}" destId="{AD1BBB46-D362-410C-9DD9-2344DA74626F}" srcOrd="0" destOrd="0" presId="urn:microsoft.com/office/officeart/2018/2/layout/IconCircleList"/>
    <dgm:cxn modelId="{669C64AF-E8E1-464C-88AD-3691F5CB3588}" type="presParOf" srcId="{59A8D5BE-E5FD-4A19-B7A1-A063B56C63A5}" destId="{3C5C4851-20B8-45F7-9105-342C2E14A418}" srcOrd="1" destOrd="0" presId="urn:microsoft.com/office/officeart/2018/2/layout/IconCircleList"/>
    <dgm:cxn modelId="{3AB6FADA-AA1A-4937-B3E5-DCA59713EB94}" type="presParOf" srcId="{59A8D5BE-E5FD-4A19-B7A1-A063B56C63A5}" destId="{00259A34-78B0-4368-91A9-EBB02831F788}" srcOrd="2" destOrd="0" presId="urn:microsoft.com/office/officeart/2018/2/layout/IconCircleList"/>
    <dgm:cxn modelId="{8433EA9C-B21B-40C8-959D-7AFA80259E87}" type="presParOf" srcId="{59A8D5BE-E5FD-4A19-B7A1-A063B56C63A5}" destId="{6DF84AC8-8AAF-4495-A841-B96B5B758C74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F0735736-C998-4A16-9B3A-00CFCA1A1B8C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52AB756-D0DD-4AD7-9E65-188D0554BC0C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pt-BR" sz="1800" dirty="0">
              <a:solidFill>
                <a:schemeClr val="bg2">
                  <a:lumMod val="25000"/>
                </a:schemeClr>
              </a:solidFill>
            </a:rPr>
            <a:t>Classificação da informação é crucial para a proteção de dados.</a:t>
          </a:r>
          <a:endParaRPr lang="en-US" sz="1800" dirty="0">
            <a:solidFill>
              <a:schemeClr val="bg2">
                <a:lumMod val="25000"/>
              </a:schemeClr>
            </a:solidFill>
          </a:endParaRPr>
        </a:p>
      </dgm:t>
    </dgm:pt>
    <dgm:pt modelId="{D86B4DBC-C9C6-4E2E-995C-2704E0D8D63D}" type="parTrans" cxnId="{1275CA04-7EA1-4EC7-BB9B-4BEE1057D570}">
      <dgm:prSet/>
      <dgm:spPr/>
      <dgm:t>
        <a:bodyPr/>
        <a:lstStyle/>
        <a:p>
          <a:endParaRPr lang="en-US" sz="1800">
            <a:solidFill>
              <a:schemeClr val="bg2">
                <a:lumMod val="25000"/>
              </a:schemeClr>
            </a:solidFill>
          </a:endParaRPr>
        </a:p>
      </dgm:t>
    </dgm:pt>
    <dgm:pt modelId="{5994D054-C848-4285-B778-FB2EBCA46B09}" type="sibTrans" cxnId="{1275CA04-7EA1-4EC7-BB9B-4BEE1057D570}">
      <dgm:prSet/>
      <dgm:spPr/>
      <dgm:t>
        <a:bodyPr/>
        <a:lstStyle/>
        <a:p>
          <a:endParaRPr lang="en-US" sz="1800">
            <a:solidFill>
              <a:schemeClr val="bg2">
                <a:lumMod val="25000"/>
              </a:schemeClr>
            </a:solidFill>
          </a:endParaRPr>
        </a:p>
      </dgm:t>
    </dgm:pt>
    <dgm:pt modelId="{9CE28810-C122-4357-BE3B-DED81DFFA0C6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pt-BR" sz="1800">
              <a:solidFill>
                <a:schemeClr val="bg2">
                  <a:lumMod val="25000"/>
                </a:schemeClr>
              </a:solidFill>
            </a:rPr>
            <a:t>Critérios de classificação incluem sensibilidade, valor, requisitos legais e importância.</a:t>
          </a:r>
          <a:endParaRPr lang="en-US" sz="1800">
            <a:solidFill>
              <a:schemeClr val="bg2">
                <a:lumMod val="25000"/>
              </a:schemeClr>
            </a:solidFill>
          </a:endParaRPr>
        </a:p>
      </dgm:t>
    </dgm:pt>
    <dgm:pt modelId="{E75AC276-6949-45A3-AF90-29B4AEC52516}" type="parTrans" cxnId="{16E30796-BBFA-4B73-AD0D-7E1FDC1A31EA}">
      <dgm:prSet/>
      <dgm:spPr/>
      <dgm:t>
        <a:bodyPr/>
        <a:lstStyle/>
        <a:p>
          <a:endParaRPr lang="en-US" sz="1800">
            <a:solidFill>
              <a:schemeClr val="bg2">
                <a:lumMod val="25000"/>
              </a:schemeClr>
            </a:solidFill>
          </a:endParaRPr>
        </a:p>
      </dgm:t>
    </dgm:pt>
    <dgm:pt modelId="{0EB913A3-9DBD-42CB-825F-4D0828D25F64}" type="sibTrans" cxnId="{16E30796-BBFA-4B73-AD0D-7E1FDC1A31EA}">
      <dgm:prSet/>
      <dgm:spPr/>
      <dgm:t>
        <a:bodyPr/>
        <a:lstStyle/>
        <a:p>
          <a:endParaRPr lang="en-US" sz="1800">
            <a:solidFill>
              <a:schemeClr val="bg2">
                <a:lumMod val="25000"/>
              </a:schemeClr>
            </a:solidFill>
          </a:endParaRPr>
        </a:p>
      </dgm:t>
    </dgm:pt>
    <dgm:pt modelId="{F677087E-2412-4CDA-9EE0-7E560C6A02B4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pt-BR" sz="1800">
              <a:solidFill>
                <a:schemeClr val="bg2">
                  <a:lumMod val="25000"/>
                </a:schemeClr>
              </a:solidFill>
            </a:rPr>
            <a:t>Informações podem ser classificadas de ultrassecreta a pública.</a:t>
          </a:r>
          <a:endParaRPr lang="en-US" sz="1800">
            <a:solidFill>
              <a:schemeClr val="bg2">
                <a:lumMod val="25000"/>
              </a:schemeClr>
            </a:solidFill>
          </a:endParaRPr>
        </a:p>
      </dgm:t>
    </dgm:pt>
    <dgm:pt modelId="{76D4C4D5-FB9E-4F10-B60A-3F351F8D5788}" type="parTrans" cxnId="{ED7DAB71-2D91-47BB-AB32-0B668D130723}">
      <dgm:prSet/>
      <dgm:spPr/>
      <dgm:t>
        <a:bodyPr/>
        <a:lstStyle/>
        <a:p>
          <a:endParaRPr lang="en-US" sz="1800">
            <a:solidFill>
              <a:schemeClr val="bg2">
                <a:lumMod val="25000"/>
              </a:schemeClr>
            </a:solidFill>
          </a:endParaRPr>
        </a:p>
      </dgm:t>
    </dgm:pt>
    <dgm:pt modelId="{3E584BC1-95FD-4320-A9EA-FCD9BE404B50}" type="sibTrans" cxnId="{ED7DAB71-2D91-47BB-AB32-0B668D130723}">
      <dgm:prSet/>
      <dgm:spPr/>
      <dgm:t>
        <a:bodyPr/>
        <a:lstStyle/>
        <a:p>
          <a:endParaRPr lang="en-US" sz="1800">
            <a:solidFill>
              <a:schemeClr val="bg2">
                <a:lumMod val="25000"/>
              </a:schemeClr>
            </a:solidFill>
          </a:endParaRPr>
        </a:p>
      </dgm:t>
    </dgm:pt>
    <dgm:pt modelId="{CF34EC73-13A2-4925-A2DB-E735A8861AE9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pt-BR" sz="1800">
              <a:solidFill>
                <a:schemeClr val="bg2">
                  <a:lumMod val="25000"/>
                </a:schemeClr>
              </a:solidFill>
            </a:rPr>
            <a:t>Classificar informações economiza recursos e ajuda na segurança.</a:t>
          </a:r>
          <a:endParaRPr lang="en-US" sz="1800">
            <a:solidFill>
              <a:schemeClr val="bg2">
                <a:lumMod val="25000"/>
              </a:schemeClr>
            </a:solidFill>
          </a:endParaRPr>
        </a:p>
      </dgm:t>
    </dgm:pt>
    <dgm:pt modelId="{D009B013-3E77-4D1D-A4C8-84D79E28816C}" type="parTrans" cxnId="{FCCC294E-217B-49B1-9A3F-3CCE5093602C}">
      <dgm:prSet/>
      <dgm:spPr/>
      <dgm:t>
        <a:bodyPr/>
        <a:lstStyle/>
        <a:p>
          <a:endParaRPr lang="en-US" sz="1800">
            <a:solidFill>
              <a:schemeClr val="bg2">
                <a:lumMod val="25000"/>
              </a:schemeClr>
            </a:solidFill>
          </a:endParaRPr>
        </a:p>
      </dgm:t>
    </dgm:pt>
    <dgm:pt modelId="{37289E9C-B0A4-4BC6-9B6A-1D006C9572B8}" type="sibTrans" cxnId="{FCCC294E-217B-49B1-9A3F-3CCE5093602C}">
      <dgm:prSet/>
      <dgm:spPr/>
      <dgm:t>
        <a:bodyPr/>
        <a:lstStyle/>
        <a:p>
          <a:endParaRPr lang="en-US" sz="1800">
            <a:solidFill>
              <a:schemeClr val="bg2">
                <a:lumMod val="25000"/>
              </a:schemeClr>
            </a:solidFill>
          </a:endParaRPr>
        </a:p>
      </dgm:t>
    </dgm:pt>
    <dgm:pt modelId="{989C6401-2BF9-4689-8919-1DA69D194EB4}" type="pres">
      <dgm:prSet presAssocID="{F0735736-C998-4A16-9B3A-00CFCA1A1B8C}" presName="root" presStyleCnt="0">
        <dgm:presLayoutVars>
          <dgm:dir/>
          <dgm:resizeHandles val="exact"/>
        </dgm:presLayoutVars>
      </dgm:prSet>
      <dgm:spPr/>
    </dgm:pt>
    <dgm:pt modelId="{26DD78C5-2A4C-4666-97A9-8469C1DEAF87}" type="pres">
      <dgm:prSet presAssocID="{E52AB756-D0DD-4AD7-9E65-188D0554BC0C}" presName="compNode" presStyleCnt="0"/>
      <dgm:spPr/>
    </dgm:pt>
    <dgm:pt modelId="{5DEFDB0E-4533-4D5C-87A2-83A8D2218831}" type="pres">
      <dgm:prSet presAssocID="{E52AB756-D0DD-4AD7-9E65-188D0554BC0C}" presName="bgRect" presStyleLbl="bgShp" presStyleIdx="0" presStyleCnt="4"/>
      <dgm:spPr>
        <a:solidFill>
          <a:schemeClr val="accent3"/>
        </a:solidFill>
      </dgm:spPr>
    </dgm:pt>
    <dgm:pt modelId="{2E1C8664-258B-428A-AD56-DC31C25C9C09}" type="pres">
      <dgm:prSet presAssocID="{E52AB756-D0DD-4AD7-9E65-188D0554BC0C}" presName="iconRect" presStyleLbl="node1" presStyleIdx="0" presStyleCnt="4"/>
      <dgm:spPr>
        <a:blipFill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loqueio"/>
        </a:ext>
      </dgm:extLst>
    </dgm:pt>
    <dgm:pt modelId="{AA461538-CF02-47D5-84FC-77475179E39A}" type="pres">
      <dgm:prSet presAssocID="{E52AB756-D0DD-4AD7-9E65-188D0554BC0C}" presName="spaceRect" presStyleCnt="0"/>
      <dgm:spPr/>
    </dgm:pt>
    <dgm:pt modelId="{7723473E-1483-4716-BF4D-0087988464BD}" type="pres">
      <dgm:prSet presAssocID="{E52AB756-D0DD-4AD7-9E65-188D0554BC0C}" presName="parTx" presStyleLbl="revTx" presStyleIdx="0" presStyleCnt="4">
        <dgm:presLayoutVars>
          <dgm:chMax val="0"/>
          <dgm:chPref val="0"/>
        </dgm:presLayoutVars>
      </dgm:prSet>
      <dgm:spPr/>
    </dgm:pt>
    <dgm:pt modelId="{07BCAE5D-64C5-44B7-ADB0-FFE6A9AF2FBB}" type="pres">
      <dgm:prSet presAssocID="{5994D054-C848-4285-B778-FB2EBCA46B09}" presName="sibTrans" presStyleCnt="0"/>
      <dgm:spPr/>
    </dgm:pt>
    <dgm:pt modelId="{3BC98456-EB5F-4540-8FB9-BE24DC433B87}" type="pres">
      <dgm:prSet presAssocID="{9CE28810-C122-4357-BE3B-DED81DFFA0C6}" presName="compNode" presStyleCnt="0"/>
      <dgm:spPr/>
    </dgm:pt>
    <dgm:pt modelId="{0415351E-E6A4-44DA-ABC0-3F2B64DD4FF1}" type="pres">
      <dgm:prSet presAssocID="{9CE28810-C122-4357-BE3B-DED81DFFA0C6}" presName="bgRect" presStyleLbl="bgShp" presStyleIdx="1" presStyleCnt="4"/>
      <dgm:spPr>
        <a:solidFill>
          <a:schemeClr val="accent3"/>
        </a:solidFill>
      </dgm:spPr>
    </dgm:pt>
    <dgm:pt modelId="{B568B35B-207D-4527-860C-238B31818A2C}" type="pres">
      <dgm:prSet presAssocID="{9CE28810-C122-4357-BE3B-DED81DFFA0C6}" presName="iconRect" presStyleLbl="node1" presStyleIdx="1" presStyleCnt="4"/>
      <dgm:spPr>
        <a:blipFill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esentation with Checklist"/>
        </a:ext>
      </dgm:extLst>
    </dgm:pt>
    <dgm:pt modelId="{3B01EE76-A5BE-4E8F-BBEB-5C92D1CE7E86}" type="pres">
      <dgm:prSet presAssocID="{9CE28810-C122-4357-BE3B-DED81DFFA0C6}" presName="spaceRect" presStyleCnt="0"/>
      <dgm:spPr/>
    </dgm:pt>
    <dgm:pt modelId="{F46A8A53-62C2-4640-AA9D-32DD9D680261}" type="pres">
      <dgm:prSet presAssocID="{9CE28810-C122-4357-BE3B-DED81DFFA0C6}" presName="parTx" presStyleLbl="revTx" presStyleIdx="1" presStyleCnt="4">
        <dgm:presLayoutVars>
          <dgm:chMax val="0"/>
          <dgm:chPref val="0"/>
        </dgm:presLayoutVars>
      </dgm:prSet>
      <dgm:spPr/>
    </dgm:pt>
    <dgm:pt modelId="{782D8035-CCF2-48ED-B7F5-295020E31991}" type="pres">
      <dgm:prSet presAssocID="{0EB913A3-9DBD-42CB-825F-4D0828D25F64}" presName="sibTrans" presStyleCnt="0"/>
      <dgm:spPr/>
    </dgm:pt>
    <dgm:pt modelId="{03019967-3ABF-4FC0-8A1D-8222A9F894DD}" type="pres">
      <dgm:prSet presAssocID="{F677087E-2412-4CDA-9EE0-7E560C6A02B4}" presName="compNode" presStyleCnt="0"/>
      <dgm:spPr/>
    </dgm:pt>
    <dgm:pt modelId="{C3255221-5275-4EF2-8D77-0886B515FC59}" type="pres">
      <dgm:prSet presAssocID="{F677087E-2412-4CDA-9EE0-7E560C6A02B4}" presName="bgRect" presStyleLbl="bgShp" presStyleIdx="2" presStyleCnt="4"/>
      <dgm:spPr>
        <a:solidFill>
          <a:schemeClr val="accent3"/>
        </a:solidFill>
      </dgm:spPr>
    </dgm:pt>
    <dgm:pt modelId="{87C67EAA-5311-4D9A-B5C1-5827615C5C29}" type="pres">
      <dgm:prSet presAssocID="{F677087E-2412-4CDA-9EE0-7E560C6A02B4}" presName="iconRect" presStyleLbl="node1" presStyleIdx="2" presStyleCnt="4"/>
      <dgm:spPr>
        <a:blipFill>
          <a:blip xmlns:r="http://schemas.openxmlformats.org/officeDocument/2006/relationships" r:embed="rId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luxograma"/>
        </a:ext>
      </dgm:extLst>
    </dgm:pt>
    <dgm:pt modelId="{DB785C85-DA5C-4F45-B9BE-6816A778CF78}" type="pres">
      <dgm:prSet presAssocID="{F677087E-2412-4CDA-9EE0-7E560C6A02B4}" presName="spaceRect" presStyleCnt="0"/>
      <dgm:spPr/>
    </dgm:pt>
    <dgm:pt modelId="{9DB63736-F4F5-49CE-88A9-DC65B57BFB91}" type="pres">
      <dgm:prSet presAssocID="{F677087E-2412-4CDA-9EE0-7E560C6A02B4}" presName="parTx" presStyleLbl="revTx" presStyleIdx="2" presStyleCnt="4">
        <dgm:presLayoutVars>
          <dgm:chMax val="0"/>
          <dgm:chPref val="0"/>
        </dgm:presLayoutVars>
      </dgm:prSet>
      <dgm:spPr/>
    </dgm:pt>
    <dgm:pt modelId="{3BC4C96E-5512-4E5F-8D2A-B41EAABBB788}" type="pres">
      <dgm:prSet presAssocID="{3E584BC1-95FD-4320-A9EA-FCD9BE404B50}" presName="sibTrans" presStyleCnt="0"/>
      <dgm:spPr/>
    </dgm:pt>
    <dgm:pt modelId="{E1898812-DEFA-49FF-AA84-3A8F15615F41}" type="pres">
      <dgm:prSet presAssocID="{CF34EC73-13A2-4925-A2DB-E735A8861AE9}" presName="compNode" presStyleCnt="0"/>
      <dgm:spPr/>
    </dgm:pt>
    <dgm:pt modelId="{26C7B0E2-5CF6-4B55-8DD7-411F4AB504CA}" type="pres">
      <dgm:prSet presAssocID="{CF34EC73-13A2-4925-A2DB-E735A8861AE9}" presName="bgRect" presStyleLbl="bgShp" presStyleIdx="3" presStyleCnt="4"/>
      <dgm:spPr>
        <a:solidFill>
          <a:schemeClr val="accent3"/>
        </a:solidFill>
      </dgm:spPr>
    </dgm:pt>
    <dgm:pt modelId="{917F19B4-F59C-4E3B-B323-A5BEBB3593F0}" type="pres">
      <dgm:prSet presAssocID="{CF34EC73-13A2-4925-A2DB-E735A8861AE9}" presName="iconRect" presStyleLbl="node1" presStyleIdx="3" presStyleCnt="4"/>
      <dgm:spPr>
        <a:blipFill>
          <a:blip xmlns:r="http://schemas.openxmlformats.org/officeDocument/2006/relationships" r:embed="rId7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édico"/>
        </a:ext>
      </dgm:extLst>
    </dgm:pt>
    <dgm:pt modelId="{5A2DAADE-3C4A-4498-82D5-8618D4BE7CD9}" type="pres">
      <dgm:prSet presAssocID="{CF34EC73-13A2-4925-A2DB-E735A8861AE9}" presName="spaceRect" presStyleCnt="0"/>
      <dgm:spPr/>
    </dgm:pt>
    <dgm:pt modelId="{D4568E86-A69C-494D-820C-618CFC1C10B8}" type="pres">
      <dgm:prSet presAssocID="{CF34EC73-13A2-4925-A2DB-E735A8861AE9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1275CA04-7EA1-4EC7-BB9B-4BEE1057D570}" srcId="{F0735736-C998-4A16-9B3A-00CFCA1A1B8C}" destId="{E52AB756-D0DD-4AD7-9E65-188D0554BC0C}" srcOrd="0" destOrd="0" parTransId="{D86B4DBC-C9C6-4E2E-995C-2704E0D8D63D}" sibTransId="{5994D054-C848-4285-B778-FB2EBCA46B09}"/>
    <dgm:cxn modelId="{AF657337-F3B4-41DC-B9FD-82836C5B1294}" type="presOf" srcId="{F677087E-2412-4CDA-9EE0-7E560C6A02B4}" destId="{9DB63736-F4F5-49CE-88A9-DC65B57BFB91}" srcOrd="0" destOrd="0" presId="urn:microsoft.com/office/officeart/2018/2/layout/IconVerticalSolidList"/>
    <dgm:cxn modelId="{ED702D44-D438-4F59-A27D-62AC49DE2ADC}" type="presOf" srcId="{9CE28810-C122-4357-BE3B-DED81DFFA0C6}" destId="{F46A8A53-62C2-4640-AA9D-32DD9D680261}" srcOrd="0" destOrd="0" presId="urn:microsoft.com/office/officeart/2018/2/layout/IconVerticalSolidList"/>
    <dgm:cxn modelId="{FCCC294E-217B-49B1-9A3F-3CCE5093602C}" srcId="{F0735736-C998-4A16-9B3A-00CFCA1A1B8C}" destId="{CF34EC73-13A2-4925-A2DB-E735A8861AE9}" srcOrd="3" destOrd="0" parTransId="{D009B013-3E77-4D1D-A4C8-84D79E28816C}" sibTransId="{37289E9C-B0A4-4BC6-9B6A-1D006C9572B8}"/>
    <dgm:cxn modelId="{ED7DAB71-2D91-47BB-AB32-0B668D130723}" srcId="{F0735736-C998-4A16-9B3A-00CFCA1A1B8C}" destId="{F677087E-2412-4CDA-9EE0-7E560C6A02B4}" srcOrd="2" destOrd="0" parTransId="{76D4C4D5-FB9E-4F10-B60A-3F351F8D5788}" sibTransId="{3E584BC1-95FD-4320-A9EA-FCD9BE404B50}"/>
    <dgm:cxn modelId="{16E30796-BBFA-4B73-AD0D-7E1FDC1A31EA}" srcId="{F0735736-C998-4A16-9B3A-00CFCA1A1B8C}" destId="{9CE28810-C122-4357-BE3B-DED81DFFA0C6}" srcOrd="1" destOrd="0" parTransId="{E75AC276-6949-45A3-AF90-29B4AEC52516}" sibTransId="{0EB913A3-9DBD-42CB-825F-4D0828D25F64}"/>
    <dgm:cxn modelId="{414DCAC5-F680-450C-9D8C-206A64ECDACE}" type="presOf" srcId="{F0735736-C998-4A16-9B3A-00CFCA1A1B8C}" destId="{989C6401-2BF9-4689-8919-1DA69D194EB4}" srcOrd="0" destOrd="0" presId="urn:microsoft.com/office/officeart/2018/2/layout/IconVerticalSolidList"/>
    <dgm:cxn modelId="{9C09D3C7-977A-45E5-80B5-394AEB6BE5CE}" type="presOf" srcId="{CF34EC73-13A2-4925-A2DB-E735A8861AE9}" destId="{D4568E86-A69C-494D-820C-618CFC1C10B8}" srcOrd="0" destOrd="0" presId="urn:microsoft.com/office/officeart/2018/2/layout/IconVerticalSolidList"/>
    <dgm:cxn modelId="{751443DB-B98C-4ACB-8DAF-ECECB3887FE6}" type="presOf" srcId="{E52AB756-D0DD-4AD7-9E65-188D0554BC0C}" destId="{7723473E-1483-4716-BF4D-0087988464BD}" srcOrd="0" destOrd="0" presId="urn:microsoft.com/office/officeart/2018/2/layout/IconVerticalSolidList"/>
    <dgm:cxn modelId="{119690AD-7BBD-465E-8812-63691CD17AFC}" type="presParOf" srcId="{989C6401-2BF9-4689-8919-1DA69D194EB4}" destId="{26DD78C5-2A4C-4666-97A9-8469C1DEAF87}" srcOrd="0" destOrd="0" presId="urn:microsoft.com/office/officeart/2018/2/layout/IconVerticalSolidList"/>
    <dgm:cxn modelId="{C982E9DE-62B9-4A45-8463-03E178F1BF49}" type="presParOf" srcId="{26DD78C5-2A4C-4666-97A9-8469C1DEAF87}" destId="{5DEFDB0E-4533-4D5C-87A2-83A8D2218831}" srcOrd="0" destOrd="0" presId="urn:microsoft.com/office/officeart/2018/2/layout/IconVerticalSolidList"/>
    <dgm:cxn modelId="{80639E02-7034-4602-A879-5F6809B36D2E}" type="presParOf" srcId="{26DD78C5-2A4C-4666-97A9-8469C1DEAF87}" destId="{2E1C8664-258B-428A-AD56-DC31C25C9C09}" srcOrd="1" destOrd="0" presId="urn:microsoft.com/office/officeart/2018/2/layout/IconVerticalSolidList"/>
    <dgm:cxn modelId="{82F19620-6DFF-4563-8828-89DC9A7A4446}" type="presParOf" srcId="{26DD78C5-2A4C-4666-97A9-8469C1DEAF87}" destId="{AA461538-CF02-47D5-84FC-77475179E39A}" srcOrd="2" destOrd="0" presId="urn:microsoft.com/office/officeart/2018/2/layout/IconVerticalSolidList"/>
    <dgm:cxn modelId="{886507F8-A974-4F8F-93B7-969D4E13F358}" type="presParOf" srcId="{26DD78C5-2A4C-4666-97A9-8469C1DEAF87}" destId="{7723473E-1483-4716-BF4D-0087988464BD}" srcOrd="3" destOrd="0" presId="urn:microsoft.com/office/officeart/2018/2/layout/IconVerticalSolidList"/>
    <dgm:cxn modelId="{2FC678AE-F578-491D-B08E-E48E4945D51A}" type="presParOf" srcId="{989C6401-2BF9-4689-8919-1DA69D194EB4}" destId="{07BCAE5D-64C5-44B7-ADB0-FFE6A9AF2FBB}" srcOrd="1" destOrd="0" presId="urn:microsoft.com/office/officeart/2018/2/layout/IconVerticalSolidList"/>
    <dgm:cxn modelId="{9D2557DE-6D07-48EE-8E2D-303E0A1BC726}" type="presParOf" srcId="{989C6401-2BF9-4689-8919-1DA69D194EB4}" destId="{3BC98456-EB5F-4540-8FB9-BE24DC433B87}" srcOrd="2" destOrd="0" presId="urn:microsoft.com/office/officeart/2018/2/layout/IconVerticalSolidList"/>
    <dgm:cxn modelId="{3B9D14F3-4599-4023-8102-C65D0B85AD0D}" type="presParOf" srcId="{3BC98456-EB5F-4540-8FB9-BE24DC433B87}" destId="{0415351E-E6A4-44DA-ABC0-3F2B64DD4FF1}" srcOrd="0" destOrd="0" presId="urn:microsoft.com/office/officeart/2018/2/layout/IconVerticalSolidList"/>
    <dgm:cxn modelId="{2A7733EF-CE69-4D6A-8AEF-C595DD14F365}" type="presParOf" srcId="{3BC98456-EB5F-4540-8FB9-BE24DC433B87}" destId="{B568B35B-207D-4527-860C-238B31818A2C}" srcOrd="1" destOrd="0" presId="urn:microsoft.com/office/officeart/2018/2/layout/IconVerticalSolidList"/>
    <dgm:cxn modelId="{C7395099-7D2D-42F9-B85A-2C779CF80D99}" type="presParOf" srcId="{3BC98456-EB5F-4540-8FB9-BE24DC433B87}" destId="{3B01EE76-A5BE-4E8F-BBEB-5C92D1CE7E86}" srcOrd="2" destOrd="0" presId="urn:microsoft.com/office/officeart/2018/2/layout/IconVerticalSolidList"/>
    <dgm:cxn modelId="{1A2DECA9-8525-46AD-A30A-2E80D7F8F93A}" type="presParOf" srcId="{3BC98456-EB5F-4540-8FB9-BE24DC433B87}" destId="{F46A8A53-62C2-4640-AA9D-32DD9D680261}" srcOrd="3" destOrd="0" presId="urn:microsoft.com/office/officeart/2018/2/layout/IconVerticalSolidList"/>
    <dgm:cxn modelId="{4B86E8F5-CAA1-49C3-AA2C-F3966A0E9B25}" type="presParOf" srcId="{989C6401-2BF9-4689-8919-1DA69D194EB4}" destId="{782D8035-CCF2-48ED-B7F5-295020E31991}" srcOrd="3" destOrd="0" presId="urn:microsoft.com/office/officeart/2018/2/layout/IconVerticalSolidList"/>
    <dgm:cxn modelId="{112A569E-400F-47F5-98CB-64F49040E46F}" type="presParOf" srcId="{989C6401-2BF9-4689-8919-1DA69D194EB4}" destId="{03019967-3ABF-4FC0-8A1D-8222A9F894DD}" srcOrd="4" destOrd="0" presId="urn:microsoft.com/office/officeart/2018/2/layout/IconVerticalSolidList"/>
    <dgm:cxn modelId="{52F8B2C3-0528-4926-B8B1-ADE4D674125E}" type="presParOf" srcId="{03019967-3ABF-4FC0-8A1D-8222A9F894DD}" destId="{C3255221-5275-4EF2-8D77-0886B515FC59}" srcOrd="0" destOrd="0" presId="urn:microsoft.com/office/officeart/2018/2/layout/IconVerticalSolidList"/>
    <dgm:cxn modelId="{45BFC1BA-D578-468F-A4D0-88281BAD8D33}" type="presParOf" srcId="{03019967-3ABF-4FC0-8A1D-8222A9F894DD}" destId="{87C67EAA-5311-4D9A-B5C1-5827615C5C29}" srcOrd="1" destOrd="0" presId="urn:microsoft.com/office/officeart/2018/2/layout/IconVerticalSolidList"/>
    <dgm:cxn modelId="{6732F998-14E7-4B9C-91C3-DD12D5967740}" type="presParOf" srcId="{03019967-3ABF-4FC0-8A1D-8222A9F894DD}" destId="{DB785C85-DA5C-4F45-B9BE-6816A778CF78}" srcOrd="2" destOrd="0" presId="urn:microsoft.com/office/officeart/2018/2/layout/IconVerticalSolidList"/>
    <dgm:cxn modelId="{7B152E31-6F63-427F-9FB7-D1EF10AC4394}" type="presParOf" srcId="{03019967-3ABF-4FC0-8A1D-8222A9F894DD}" destId="{9DB63736-F4F5-49CE-88A9-DC65B57BFB91}" srcOrd="3" destOrd="0" presId="urn:microsoft.com/office/officeart/2018/2/layout/IconVerticalSolidList"/>
    <dgm:cxn modelId="{BC7BC68B-AC7B-4833-8BA3-686899B1901F}" type="presParOf" srcId="{989C6401-2BF9-4689-8919-1DA69D194EB4}" destId="{3BC4C96E-5512-4E5F-8D2A-B41EAABBB788}" srcOrd="5" destOrd="0" presId="urn:microsoft.com/office/officeart/2018/2/layout/IconVerticalSolidList"/>
    <dgm:cxn modelId="{A2F01B1D-FB15-4522-9E08-625829882BE6}" type="presParOf" srcId="{989C6401-2BF9-4689-8919-1DA69D194EB4}" destId="{E1898812-DEFA-49FF-AA84-3A8F15615F41}" srcOrd="6" destOrd="0" presId="urn:microsoft.com/office/officeart/2018/2/layout/IconVerticalSolidList"/>
    <dgm:cxn modelId="{5FA43E8F-ACD5-4A15-86F6-782048870C4A}" type="presParOf" srcId="{E1898812-DEFA-49FF-AA84-3A8F15615F41}" destId="{26C7B0E2-5CF6-4B55-8DD7-411F4AB504CA}" srcOrd="0" destOrd="0" presId="urn:microsoft.com/office/officeart/2018/2/layout/IconVerticalSolidList"/>
    <dgm:cxn modelId="{08C15F7E-92B2-4EA8-9435-85D1C081912E}" type="presParOf" srcId="{E1898812-DEFA-49FF-AA84-3A8F15615F41}" destId="{917F19B4-F59C-4E3B-B323-A5BEBB3593F0}" srcOrd="1" destOrd="0" presId="urn:microsoft.com/office/officeart/2018/2/layout/IconVerticalSolidList"/>
    <dgm:cxn modelId="{72426D9A-65D8-4119-AE94-43C25F9B78AE}" type="presParOf" srcId="{E1898812-DEFA-49FF-AA84-3A8F15615F41}" destId="{5A2DAADE-3C4A-4498-82D5-8618D4BE7CD9}" srcOrd="2" destOrd="0" presId="urn:microsoft.com/office/officeart/2018/2/layout/IconVerticalSolidList"/>
    <dgm:cxn modelId="{69F2E2C3-2A59-4D1D-BE5E-03270EDF36C0}" type="presParOf" srcId="{E1898812-DEFA-49FF-AA84-3A8F15615F41}" destId="{D4568E86-A69C-494D-820C-618CFC1C10B8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0.xml><?xml version="1.0" encoding="utf-8"?>
<dgm:dataModel xmlns:dgm="http://schemas.openxmlformats.org/drawingml/2006/diagram" xmlns:a="http://schemas.openxmlformats.org/drawingml/2006/main">
  <dgm:ptLst>
    <dgm:pt modelId="{0535CF6A-D74A-4293-B724-4FD00CD45594}" type="doc">
      <dgm:prSet loTypeId="urn:microsoft.com/office/officeart/2018/2/layout/IconCircle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FD3F302-9FA9-400E-92EF-92A8AEC43A5D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pt-BR" sz="1800" dirty="0">
              <a:solidFill>
                <a:schemeClr val="bg2">
                  <a:lumMod val="25000"/>
                </a:schemeClr>
              </a:solidFill>
            </a:rPr>
            <a:t>A rápida expansão de dispositivos </a:t>
          </a:r>
          <a:r>
            <a:rPr lang="pt-BR" sz="1800" dirty="0" err="1">
              <a:solidFill>
                <a:schemeClr val="bg2">
                  <a:lumMod val="25000"/>
                </a:schemeClr>
              </a:solidFill>
            </a:rPr>
            <a:t>IoT</a:t>
          </a:r>
          <a:r>
            <a:rPr lang="pt-BR" sz="1800" dirty="0">
              <a:solidFill>
                <a:schemeClr val="bg2">
                  <a:lumMod val="25000"/>
                </a:schemeClr>
              </a:solidFill>
            </a:rPr>
            <a:t> gera desafios de segurança devido a recursos limitados e vulnerabilidades.</a:t>
          </a:r>
          <a:endParaRPr lang="en-US" sz="1800" dirty="0">
            <a:solidFill>
              <a:schemeClr val="bg2">
                <a:lumMod val="25000"/>
              </a:schemeClr>
            </a:solidFill>
          </a:endParaRPr>
        </a:p>
      </dgm:t>
    </dgm:pt>
    <dgm:pt modelId="{E16039DF-DF9E-43BC-BCFC-B7C89132E455}" type="parTrans" cxnId="{A4F2AD76-539D-4B99-BE8E-C8B615D3BA8A}">
      <dgm:prSet/>
      <dgm:spPr/>
      <dgm:t>
        <a:bodyPr/>
        <a:lstStyle/>
        <a:p>
          <a:endParaRPr lang="en-US" sz="1800">
            <a:solidFill>
              <a:schemeClr val="bg2">
                <a:lumMod val="25000"/>
              </a:schemeClr>
            </a:solidFill>
          </a:endParaRPr>
        </a:p>
      </dgm:t>
    </dgm:pt>
    <dgm:pt modelId="{A692F5D2-9B46-4BDB-B152-2E0954A7A8F1}" type="sibTrans" cxnId="{A4F2AD76-539D-4B99-BE8E-C8B615D3BA8A}">
      <dgm:prSet/>
      <dgm:spPr/>
      <dgm:t>
        <a:bodyPr/>
        <a:lstStyle/>
        <a:p>
          <a:pPr>
            <a:lnSpc>
              <a:spcPct val="100000"/>
            </a:lnSpc>
          </a:pPr>
          <a:endParaRPr lang="en-US" sz="1800">
            <a:solidFill>
              <a:schemeClr val="bg2">
                <a:lumMod val="25000"/>
              </a:schemeClr>
            </a:solidFill>
          </a:endParaRPr>
        </a:p>
      </dgm:t>
    </dgm:pt>
    <dgm:pt modelId="{5F6C7121-5001-4B84-A8FF-E5DC9BA0673E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pt-BR" sz="1800" dirty="0">
              <a:solidFill>
                <a:schemeClr val="bg2">
                  <a:lumMod val="25000"/>
                </a:schemeClr>
              </a:solidFill>
            </a:rPr>
            <a:t>Muitos dispositivos não atualizam firmware, têm autenticação fraca e comunicação não criptografada.</a:t>
          </a:r>
          <a:endParaRPr lang="en-US" sz="1800" dirty="0">
            <a:solidFill>
              <a:schemeClr val="bg2">
                <a:lumMod val="25000"/>
              </a:schemeClr>
            </a:solidFill>
          </a:endParaRPr>
        </a:p>
      </dgm:t>
    </dgm:pt>
    <dgm:pt modelId="{02D5A02E-DA1B-40B3-91EF-5ECA2B3B4C15}" type="parTrans" cxnId="{526EF68B-0836-4D7C-8E87-1769FBC3C4D0}">
      <dgm:prSet/>
      <dgm:spPr/>
      <dgm:t>
        <a:bodyPr/>
        <a:lstStyle/>
        <a:p>
          <a:endParaRPr lang="en-US" sz="1800">
            <a:solidFill>
              <a:schemeClr val="bg2">
                <a:lumMod val="25000"/>
              </a:schemeClr>
            </a:solidFill>
          </a:endParaRPr>
        </a:p>
      </dgm:t>
    </dgm:pt>
    <dgm:pt modelId="{A7CB969A-466F-4AD3-B655-CEC27D091EE7}" type="sibTrans" cxnId="{526EF68B-0836-4D7C-8E87-1769FBC3C4D0}">
      <dgm:prSet/>
      <dgm:spPr/>
      <dgm:t>
        <a:bodyPr/>
        <a:lstStyle/>
        <a:p>
          <a:pPr>
            <a:lnSpc>
              <a:spcPct val="100000"/>
            </a:lnSpc>
          </a:pPr>
          <a:endParaRPr lang="en-US" sz="1800">
            <a:solidFill>
              <a:schemeClr val="bg2">
                <a:lumMod val="25000"/>
              </a:schemeClr>
            </a:solidFill>
          </a:endParaRPr>
        </a:p>
      </dgm:t>
    </dgm:pt>
    <dgm:pt modelId="{46A16276-BF07-4DFD-A750-6D903B430712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pt-BR" sz="1800">
              <a:solidFill>
                <a:schemeClr val="bg2">
                  <a:lumMod val="25000"/>
                </a:schemeClr>
              </a:solidFill>
            </a:rPr>
            <a:t>Integrar segurança a dispositivos IoT requer equilíbrio entre proteção e requisitos como baixo consumo de energia.</a:t>
          </a:r>
          <a:endParaRPr lang="en-US" sz="1800">
            <a:solidFill>
              <a:schemeClr val="bg2">
                <a:lumMod val="25000"/>
              </a:schemeClr>
            </a:solidFill>
          </a:endParaRPr>
        </a:p>
      </dgm:t>
    </dgm:pt>
    <dgm:pt modelId="{306F81F6-C303-44F3-AD3E-E838902A3B10}" type="parTrans" cxnId="{0A635D14-26B0-434B-8D5F-BD69B135AF35}">
      <dgm:prSet/>
      <dgm:spPr/>
      <dgm:t>
        <a:bodyPr/>
        <a:lstStyle/>
        <a:p>
          <a:endParaRPr lang="en-US" sz="1800">
            <a:solidFill>
              <a:schemeClr val="bg2">
                <a:lumMod val="25000"/>
              </a:schemeClr>
            </a:solidFill>
          </a:endParaRPr>
        </a:p>
      </dgm:t>
    </dgm:pt>
    <dgm:pt modelId="{4D298336-4CC1-4E69-9079-B1687ABCB1CC}" type="sibTrans" cxnId="{0A635D14-26B0-434B-8D5F-BD69B135AF35}">
      <dgm:prSet/>
      <dgm:spPr/>
      <dgm:t>
        <a:bodyPr/>
        <a:lstStyle/>
        <a:p>
          <a:pPr>
            <a:lnSpc>
              <a:spcPct val="100000"/>
            </a:lnSpc>
          </a:pPr>
          <a:endParaRPr lang="en-US" sz="1800">
            <a:solidFill>
              <a:schemeClr val="bg2">
                <a:lumMod val="25000"/>
              </a:schemeClr>
            </a:solidFill>
          </a:endParaRPr>
        </a:p>
      </dgm:t>
    </dgm:pt>
    <dgm:pt modelId="{91821C6D-980B-4AE5-8510-AF084419D379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pt-BR" sz="1800">
              <a:solidFill>
                <a:schemeClr val="bg2">
                  <a:lumMod val="25000"/>
                </a:schemeClr>
              </a:solidFill>
            </a:rPr>
            <a:t>Soluções avançadas, como controladoras com autenticação e criptografia, podem afetar a interoperabilidade e a simplicidade necessárias para dispositivos IoT.</a:t>
          </a:r>
          <a:endParaRPr lang="en-US" sz="1800">
            <a:solidFill>
              <a:schemeClr val="bg2">
                <a:lumMod val="25000"/>
              </a:schemeClr>
            </a:solidFill>
          </a:endParaRPr>
        </a:p>
      </dgm:t>
    </dgm:pt>
    <dgm:pt modelId="{79C4C43E-0417-4B21-B07B-B486C2A630B3}" type="parTrans" cxnId="{077F9631-5ACE-46D4-AC29-EDF41F94F601}">
      <dgm:prSet/>
      <dgm:spPr/>
      <dgm:t>
        <a:bodyPr/>
        <a:lstStyle/>
        <a:p>
          <a:endParaRPr lang="en-US" sz="1800">
            <a:solidFill>
              <a:schemeClr val="bg2">
                <a:lumMod val="25000"/>
              </a:schemeClr>
            </a:solidFill>
          </a:endParaRPr>
        </a:p>
      </dgm:t>
    </dgm:pt>
    <dgm:pt modelId="{DB2397CC-8BE6-4569-8FA1-8E170D7DF39F}" type="sibTrans" cxnId="{077F9631-5ACE-46D4-AC29-EDF41F94F601}">
      <dgm:prSet/>
      <dgm:spPr/>
      <dgm:t>
        <a:bodyPr/>
        <a:lstStyle/>
        <a:p>
          <a:endParaRPr lang="en-US" sz="1800">
            <a:solidFill>
              <a:schemeClr val="bg2">
                <a:lumMod val="25000"/>
              </a:schemeClr>
            </a:solidFill>
          </a:endParaRPr>
        </a:p>
      </dgm:t>
    </dgm:pt>
    <dgm:pt modelId="{1F2AE706-60B7-420D-86D0-4077C24FC318}" type="pres">
      <dgm:prSet presAssocID="{0535CF6A-D74A-4293-B724-4FD00CD45594}" presName="root" presStyleCnt="0">
        <dgm:presLayoutVars>
          <dgm:dir/>
          <dgm:resizeHandles val="exact"/>
        </dgm:presLayoutVars>
      </dgm:prSet>
      <dgm:spPr/>
    </dgm:pt>
    <dgm:pt modelId="{C5D97243-7E3C-4611-9B7C-1E6F63F10116}" type="pres">
      <dgm:prSet presAssocID="{0535CF6A-D74A-4293-B724-4FD00CD45594}" presName="container" presStyleCnt="0">
        <dgm:presLayoutVars>
          <dgm:dir/>
          <dgm:resizeHandles val="exact"/>
        </dgm:presLayoutVars>
      </dgm:prSet>
      <dgm:spPr/>
    </dgm:pt>
    <dgm:pt modelId="{6D0D81DA-36EB-419C-99C2-05A4D7A044A0}" type="pres">
      <dgm:prSet presAssocID="{8FD3F302-9FA9-400E-92EF-92A8AEC43A5D}" presName="compNode" presStyleCnt="0"/>
      <dgm:spPr/>
    </dgm:pt>
    <dgm:pt modelId="{A47CC2E7-FAA9-497A-9525-AE14B07606B1}" type="pres">
      <dgm:prSet presAssocID="{8FD3F302-9FA9-400E-92EF-92A8AEC43A5D}" presName="iconBgRect" presStyleLbl="bgShp" presStyleIdx="0" presStyleCnt="4"/>
      <dgm:spPr>
        <a:solidFill>
          <a:schemeClr val="accent3"/>
        </a:solidFill>
      </dgm:spPr>
    </dgm:pt>
    <dgm:pt modelId="{2B739DA4-45E0-4299-839B-43579E44456E}" type="pres">
      <dgm:prSet presAssocID="{8FD3F302-9FA9-400E-92EF-92A8AEC43A5D}" presName="iconRect" presStyleLbl="node1" presStyleIdx="0" presStyleCnt="4"/>
      <dgm:spPr>
        <a:blipFill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loqueio"/>
        </a:ext>
      </dgm:extLst>
    </dgm:pt>
    <dgm:pt modelId="{8B8E3926-BFCD-4921-AD88-3BB98450BF94}" type="pres">
      <dgm:prSet presAssocID="{8FD3F302-9FA9-400E-92EF-92A8AEC43A5D}" presName="spaceRect" presStyleCnt="0"/>
      <dgm:spPr/>
    </dgm:pt>
    <dgm:pt modelId="{C3C3960C-F18F-4200-9695-58D68E2D4766}" type="pres">
      <dgm:prSet presAssocID="{8FD3F302-9FA9-400E-92EF-92A8AEC43A5D}" presName="textRect" presStyleLbl="revTx" presStyleIdx="0" presStyleCnt="4">
        <dgm:presLayoutVars>
          <dgm:chMax val="1"/>
          <dgm:chPref val="1"/>
        </dgm:presLayoutVars>
      </dgm:prSet>
      <dgm:spPr/>
    </dgm:pt>
    <dgm:pt modelId="{99B3D768-3A2A-4F05-8134-F91546EC596C}" type="pres">
      <dgm:prSet presAssocID="{A692F5D2-9B46-4BDB-B152-2E0954A7A8F1}" presName="sibTrans" presStyleLbl="sibTrans2D1" presStyleIdx="0" presStyleCnt="0"/>
      <dgm:spPr/>
    </dgm:pt>
    <dgm:pt modelId="{CFE51C19-5C78-4665-94C8-D440AA0899D2}" type="pres">
      <dgm:prSet presAssocID="{5F6C7121-5001-4B84-A8FF-E5DC9BA0673E}" presName="compNode" presStyleCnt="0"/>
      <dgm:spPr/>
    </dgm:pt>
    <dgm:pt modelId="{928309C2-936F-47FA-B346-B40A23800A37}" type="pres">
      <dgm:prSet presAssocID="{5F6C7121-5001-4B84-A8FF-E5DC9BA0673E}" presName="iconBgRect" presStyleLbl="bgShp" presStyleIdx="1" presStyleCnt="4"/>
      <dgm:spPr>
        <a:solidFill>
          <a:schemeClr val="accent3"/>
        </a:solidFill>
      </dgm:spPr>
    </dgm:pt>
    <dgm:pt modelId="{2FBDD57D-828E-422E-A7F5-BD78BF22314A}" type="pres">
      <dgm:prSet presAssocID="{5F6C7121-5001-4B84-A8FF-E5DC9BA0673E}" presName="iconRect" presStyleLbl="node1" presStyleIdx="1" presStyleCnt="4"/>
      <dgm:spPr>
        <a:blipFill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cessador"/>
        </a:ext>
      </dgm:extLst>
    </dgm:pt>
    <dgm:pt modelId="{A21BF89D-4A40-4E47-A33F-38F73A3C817C}" type="pres">
      <dgm:prSet presAssocID="{5F6C7121-5001-4B84-A8FF-E5DC9BA0673E}" presName="spaceRect" presStyleCnt="0"/>
      <dgm:spPr/>
    </dgm:pt>
    <dgm:pt modelId="{084E5BD1-6809-4981-9DDE-2FD0EEA4CA77}" type="pres">
      <dgm:prSet presAssocID="{5F6C7121-5001-4B84-A8FF-E5DC9BA0673E}" presName="textRect" presStyleLbl="revTx" presStyleIdx="1" presStyleCnt="4">
        <dgm:presLayoutVars>
          <dgm:chMax val="1"/>
          <dgm:chPref val="1"/>
        </dgm:presLayoutVars>
      </dgm:prSet>
      <dgm:spPr/>
    </dgm:pt>
    <dgm:pt modelId="{3E838771-8D09-47F9-B96B-DCB2FC2B2BFB}" type="pres">
      <dgm:prSet presAssocID="{A7CB969A-466F-4AD3-B655-CEC27D091EE7}" presName="sibTrans" presStyleLbl="sibTrans2D1" presStyleIdx="0" presStyleCnt="0"/>
      <dgm:spPr/>
    </dgm:pt>
    <dgm:pt modelId="{1C4DB2E4-68B8-40C5-8A44-353893A01070}" type="pres">
      <dgm:prSet presAssocID="{46A16276-BF07-4DFD-A750-6D903B430712}" presName="compNode" presStyleCnt="0"/>
      <dgm:spPr/>
    </dgm:pt>
    <dgm:pt modelId="{F6549D37-BC19-4CFC-968A-757A5156C68D}" type="pres">
      <dgm:prSet presAssocID="{46A16276-BF07-4DFD-A750-6D903B430712}" presName="iconBgRect" presStyleLbl="bgShp" presStyleIdx="2" presStyleCnt="4"/>
      <dgm:spPr>
        <a:solidFill>
          <a:schemeClr val="accent3"/>
        </a:solidFill>
      </dgm:spPr>
    </dgm:pt>
    <dgm:pt modelId="{38AEBCDD-B01F-45DD-B63B-6F6481BA5876}" type="pres">
      <dgm:prSet presAssocID="{46A16276-BF07-4DFD-A750-6D903B430712}" presName="iconRect" presStyleLbl="node1" presStyleIdx="2" presStyleCnt="4"/>
      <dgm:spPr>
        <a:blipFill>
          <a:blip xmlns:r="http://schemas.openxmlformats.org/officeDocument/2006/relationships" r:embed="rId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esconectado"/>
        </a:ext>
      </dgm:extLst>
    </dgm:pt>
    <dgm:pt modelId="{2C42DF06-E4AA-421D-AEE8-1A42359A21A9}" type="pres">
      <dgm:prSet presAssocID="{46A16276-BF07-4DFD-A750-6D903B430712}" presName="spaceRect" presStyleCnt="0"/>
      <dgm:spPr/>
    </dgm:pt>
    <dgm:pt modelId="{13D1A8B4-62C8-46F5-95C3-2039BD14AB2C}" type="pres">
      <dgm:prSet presAssocID="{46A16276-BF07-4DFD-A750-6D903B430712}" presName="textRect" presStyleLbl="revTx" presStyleIdx="2" presStyleCnt="4">
        <dgm:presLayoutVars>
          <dgm:chMax val="1"/>
          <dgm:chPref val="1"/>
        </dgm:presLayoutVars>
      </dgm:prSet>
      <dgm:spPr/>
    </dgm:pt>
    <dgm:pt modelId="{930F9BE3-C2A1-45AB-A27D-C9B3D8BC4A31}" type="pres">
      <dgm:prSet presAssocID="{4D298336-4CC1-4E69-9079-B1687ABCB1CC}" presName="sibTrans" presStyleLbl="sibTrans2D1" presStyleIdx="0" presStyleCnt="0"/>
      <dgm:spPr/>
    </dgm:pt>
    <dgm:pt modelId="{44E1CEE5-46A3-4611-8C37-02E843D03A88}" type="pres">
      <dgm:prSet presAssocID="{91821C6D-980B-4AE5-8510-AF084419D379}" presName="compNode" presStyleCnt="0"/>
      <dgm:spPr/>
    </dgm:pt>
    <dgm:pt modelId="{BF0D113A-4AAA-4D90-ACDD-4AED6D50AC63}" type="pres">
      <dgm:prSet presAssocID="{91821C6D-980B-4AE5-8510-AF084419D379}" presName="iconBgRect" presStyleLbl="bgShp" presStyleIdx="3" presStyleCnt="4"/>
      <dgm:spPr>
        <a:solidFill>
          <a:schemeClr val="accent3"/>
        </a:solidFill>
      </dgm:spPr>
    </dgm:pt>
    <dgm:pt modelId="{B9B8C7FF-9024-4E46-AEB3-BB9D84F7FBD9}" type="pres">
      <dgm:prSet presAssocID="{91821C6D-980B-4AE5-8510-AF084419D379}" presName="iconRect" presStyleLbl="node1" presStyleIdx="3" presStyleCnt="4"/>
      <dgm:spPr>
        <a:blipFill>
          <a:blip xmlns:r="http://schemas.openxmlformats.org/officeDocument/2006/relationships" r:embed="rId7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ave"/>
        </a:ext>
      </dgm:extLst>
    </dgm:pt>
    <dgm:pt modelId="{C89A6CEC-73A6-41BB-8443-ED77786BCA91}" type="pres">
      <dgm:prSet presAssocID="{91821C6D-980B-4AE5-8510-AF084419D379}" presName="spaceRect" presStyleCnt="0"/>
      <dgm:spPr/>
    </dgm:pt>
    <dgm:pt modelId="{B83EA9AE-F458-4B21-8534-6460C1C120E7}" type="pres">
      <dgm:prSet presAssocID="{91821C6D-980B-4AE5-8510-AF084419D379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0A635D14-26B0-434B-8D5F-BD69B135AF35}" srcId="{0535CF6A-D74A-4293-B724-4FD00CD45594}" destId="{46A16276-BF07-4DFD-A750-6D903B430712}" srcOrd="2" destOrd="0" parTransId="{306F81F6-C303-44F3-AD3E-E838902A3B10}" sibTransId="{4D298336-4CC1-4E69-9079-B1687ABCB1CC}"/>
    <dgm:cxn modelId="{54E0A525-A616-4B32-BE6E-A139F094CDE5}" type="presOf" srcId="{4D298336-4CC1-4E69-9079-B1687ABCB1CC}" destId="{930F9BE3-C2A1-45AB-A27D-C9B3D8BC4A31}" srcOrd="0" destOrd="0" presId="urn:microsoft.com/office/officeart/2018/2/layout/IconCircleList"/>
    <dgm:cxn modelId="{280C762E-496B-4E98-A088-31F60C3E0F42}" type="presOf" srcId="{46A16276-BF07-4DFD-A750-6D903B430712}" destId="{13D1A8B4-62C8-46F5-95C3-2039BD14AB2C}" srcOrd="0" destOrd="0" presId="urn:microsoft.com/office/officeart/2018/2/layout/IconCircleList"/>
    <dgm:cxn modelId="{077F9631-5ACE-46D4-AC29-EDF41F94F601}" srcId="{0535CF6A-D74A-4293-B724-4FD00CD45594}" destId="{91821C6D-980B-4AE5-8510-AF084419D379}" srcOrd="3" destOrd="0" parTransId="{79C4C43E-0417-4B21-B07B-B486C2A630B3}" sibTransId="{DB2397CC-8BE6-4569-8FA1-8E170D7DF39F}"/>
    <dgm:cxn modelId="{5B154163-1A36-4600-9D39-AC0DFB907B1D}" type="presOf" srcId="{8FD3F302-9FA9-400E-92EF-92A8AEC43A5D}" destId="{C3C3960C-F18F-4200-9695-58D68E2D4766}" srcOrd="0" destOrd="0" presId="urn:microsoft.com/office/officeart/2018/2/layout/IconCircleList"/>
    <dgm:cxn modelId="{A4EE5C4F-0CBC-41A3-8341-9301D7250281}" type="presOf" srcId="{5F6C7121-5001-4B84-A8FF-E5DC9BA0673E}" destId="{084E5BD1-6809-4981-9DDE-2FD0EEA4CA77}" srcOrd="0" destOrd="0" presId="urn:microsoft.com/office/officeart/2018/2/layout/IconCircleList"/>
    <dgm:cxn modelId="{24CD8175-61EF-4506-B125-CB05C625BE73}" type="presOf" srcId="{0535CF6A-D74A-4293-B724-4FD00CD45594}" destId="{1F2AE706-60B7-420D-86D0-4077C24FC318}" srcOrd="0" destOrd="0" presId="urn:microsoft.com/office/officeart/2018/2/layout/IconCircleList"/>
    <dgm:cxn modelId="{A4F2AD76-539D-4B99-BE8E-C8B615D3BA8A}" srcId="{0535CF6A-D74A-4293-B724-4FD00CD45594}" destId="{8FD3F302-9FA9-400E-92EF-92A8AEC43A5D}" srcOrd="0" destOrd="0" parTransId="{E16039DF-DF9E-43BC-BCFC-B7C89132E455}" sibTransId="{A692F5D2-9B46-4BDB-B152-2E0954A7A8F1}"/>
    <dgm:cxn modelId="{526EF68B-0836-4D7C-8E87-1769FBC3C4D0}" srcId="{0535CF6A-D74A-4293-B724-4FD00CD45594}" destId="{5F6C7121-5001-4B84-A8FF-E5DC9BA0673E}" srcOrd="1" destOrd="0" parTransId="{02D5A02E-DA1B-40B3-91EF-5ECA2B3B4C15}" sibTransId="{A7CB969A-466F-4AD3-B655-CEC27D091EE7}"/>
    <dgm:cxn modelId="{2702219B-C636-4D67-8564-E8E6878123A6}" type="presOf" srcId="{91821C6D-980B-4AE5-8510-AF084419D379}" destId="{B83EA9AE-F458-4B21-8534-6460C1C120E7}" srcOrd="0" destOrd="0" presId="urn:microsoft.com/office/officeart/2018/2/layout/IconCircleList"/>
    <dgm:cxn modelId="{0D0C7ACE-FD93-4203-8A03-D1D60BFBD085}" type="presOf" srcId="{A7CB969A-466F-4AD3-B655-CEC27D091EE7}" destId="{3E838771-8D09-47F9-B96B-DCB2FC2B2BFB}" srcOrd="0" destOrd="0" presId="urn:microsoft.com/office/officeart/2018/2/layout/IconCircleList"/>
    <dgm:cxn modelId="{AC3D58F5-37B7-45B1-B786-1611EC4C6A13}" type="presOf" srcId="{A692F5D2-9B46-4BDB-B152-2E0954A7A8F1}" destId="{99B3D768-3A2A-4F05-8134-F91546EC596C}" srcOrd="0" destOrd="0" presId="urn:microsoft.com/office/officeart/2018/2/layout/IconCircleList"/>
    <dgm:cxn modelId="{DA3485AE-F596-489A-8905-F83AC28ED25A}" type="presParOf" srcId="{1F2AE706-60B7-420D-86D0-4077C24FC318}" destId="{C5D97243-7E3C-4611-9B7C-1E6F63F10116}" srcOrd="0" destOrd="0" presId="urn:microsoft.com/office/officeart/2018/2/layout/IconCircleList"/>
    <dgm:cxn modelId="{E9FF6736-8A3E-44A1-9E08-7E447944C809}" type="presParOf" srcId="{C5D97243-7E3C-4611-9B7C-1E6F63F10116}" destId="{6D0D81DA-36EB-419C-99C2-05A4D7A044A0}" srcOrd="0" destOrd="0" presId="urn:microsoft.com/office/officeart/2018/2/layout/IconCircleList"/>
    <dgm:cxn modelId="{A7FD98A3-7DDF-4E47-B711-A666FB993395}" type="presParOf" srcId="{6D0D81DA-36EB-419C-99C2-05A4D7A044A0}" destId="{A47CC2E7-FAA9-497A-9525-AE14B07606B1}" srcOrd="0" destOrd="0" presId="urn:microsoft.com/office/officeart/2018/2/layout/IconCircleList"/>
    <dgm:cxn modelId="{A3890596-6DA7-4A89-AA3E-93BDA7D6DB54}" type="presParOf" srcId="{6D0D81DA-36EB-419C-99C2-05A4D7A044A0}" destId="{2B739DA4-45E0-4299-839B-43579E44456E}" srcOrd="1" destOrd="0" presId="urn:microsoft.com/office/officeart/2018/2/layout/IconCircleList"/>
    <dgm:cxn modelId="{7B26D3FE-5660-4DE7-9A8A-8E5F69B855DD}" type="presParOf" srcId="{6D0D81DA-36EB-419C-99C2-05A4D7A044A0}" destId="{8B8E3926-BFCD-4921-AD88-3BB98450BF94}" srcOrd="2" destOrd="0" presId="urn:microsoft.com/office/officeart/2018/2/layout/IconCircleList"/>
    <dgm:cxn modelId="{8863B6DD-8B4B-49BA-81E8-C0E5E5660FC3}" type="presParOf" srcId="{6D0D81DA-36EB-419C-99C2-05A4D7A044A0}" destId="{C3C3960C-F18F-4200-9695-58D68E2D4766}" srcOrd="3" destOrd="0" presId="urn:microsoft.com/office/officeart/2018/2/layout/IconCircleList"/>
    <dgm:cxn modelId="{45277D6D-F64A-4C99-8C61-A4E8BD8B842E}" type="presParOf" srcId="{C5D97243-7E3C-4611-9B7C-1E6F63F10116}" destId="{99B3D768-3A2A-4F05-8134-F91546EC596C}" srcOrd="1" destOrd="0" presId="urn:microsoft.com/office/officeart/2018/2/layout/IconCircleList"/>
    <dgm:cxn modelId="{FCD78B86-F588-4ADE-8358-C2A279A179AD}" type="presParOf" srcId="{C5D97243-7E3C-4611-9B7C-1E6F63F10116}" destId="{CFE51C19-5C78-4665-94C8-D440AA0899D2}" srcOrd="2" destOrd="0" presId="urn:microsoft.com/office/officeart/2018/2/layout/IconCircleList"/>
    <dgm:cxn modelId="{D5AB1F3F-6A9C-40DE-B0A9-496CB67B846B}" type="presParOf" srcId="{CFE51C19-5C78-4665-94C8-D440AA0899D2}" destId="{928309C2-936F-47FA-B346-B40A23800A37}" srcOrd="0" destOrd="0" presId="urn:microsoft.com/office/officeart/2018/2/layout/IconCircleList"/>
    <dgm:cxn modelId="{CB60F56D-DD08-454C-BA76-07AF1D1B7BFB}" type="presParOf" srcId="{CFE51C19-5C78-4665-94C8-D440AA0899D2}" destId="{2FBDD57D-828E-422E-A7F5-BD78BF22314A}" srcOrd="1" destOrd="0" presId="urn:microsoft.com/office/officeart/2018/2/layout/IconCircleList"/>
    <dgm:cxn modelId="{28F842DB-09AA-4695-9E03-C56382E90496}" type="presParOf" srcId="{CFE51C19-5C78-4665-94C8-D440AA0899D2}" destId="{A21BF89D-4A40-4E47-A33F-38F73A3C817C}" srcOrd="2" destOrd="0" presId="urn:microsoft.com/office/officeart/2018/2/layout/IconCircleList"/>
    <dgm:cxn modelId="{2B59F49A-FD0B-499E-AF03-02BCCC54DA20}" type="presParOf" srcId="{CFE51C19-5C78-4665-94C8-D440AA0899D2}" destId="{084E5BD1-6809-4981-9DDE-2FD0EEA4CA77}" srcOrd="3" destOrd="0" presId="urn:microsoft.com/office/officeart/2018/2/layout/IconCircleList"/>
    <dgm:cxn modelId="{E9B33799-A528-44F8-B53F-2DF3E01383E1}" type="presParOf" srcId="{C5D97243-7E3C-4611-9B7C-1E6F63F10116}" destId="{3E838771-8D09-47F9-B96B-DCB2FC2B2BFB}" srcOrd="3" destOrd="0" presId="urn:microsoft.com/office/officeart/2018/2/layout/IconCircleList"/>
    <dgm:cxn modelId="{974A9590-04F6-4D24-86CF-AC1B29BF4B54}" type="presParOf" srcId="{C5D97243-7E3C-4611-9B7C-1E6F63F10116}" destId="{1C4DB2E4-68B8-40C5-8A44-353893A01070}" srcOrd="4" destOrd="0" presId="urn:microsoft.com/office/officeart/2018/2/layout/IconCircleList"/>
    <dgm:cxn modelId="{3BDE5CAE-14C3-4AED-99DB-0D284AA44636}" type="presParOf" srcId="{1C4DB2E4-68B8-40C5-8A44-353893A01070}" destId="{F6549D37-BC19-4CFC-968A-757A5156C68D}" srcOrd="0" destOrd="0" presId="urn:microsoft.com/office/officeart/2018/2/layout/IconCircleList"/>
    <dgm:cxn modelId="{F30DCC19-A3EB-47B1-9A2C-DFD9898CD750}" type="presParOf" srcId="{1C4DB2E4-68B8-40C5-8A44-353893A01070}" destId="{38AEBCDD-B01F-45DD-B63B-6F6481BA5876}" srcOrd="1" destOrd="0" presId="urn:microsoft.com/office/officeart/2018/2/layout/IconCircleList"/>
    <dgm:cxn modelId="{21D86177-ACD8-4F70-B116-FF72126F1547}" type="presParOf" srcId="{1C4DB2E4-68B8-40C5-8A44-353893A01070}" destId="{2C42DF06-E4AA-421D-AEE8-1A42359A21A9}" srcOrd="2" destOrd="0" presId="urn:microsoft.com/office/officeart/2018/2/layout/IconCircleList"/>
    <dgm:cxn modelId="{D2B69597-1193-48F5-A518-80E954242DED}" type="presParOf" srcId="{1C4DB2E4-68B8-40C5-8A44-353893A01070}" destId="{13D1A8B4-62C8-46F5-95C3-2039BD14AB2C}" srcOrd="3" destOrd="0" presId="urn:microsoft.com/office/officeart/2018/2/layout/IconCircleList"/>
    <dgm:cxn modelId="{8F35867C-5EC1-407E-8E12-731C6AB804CE}" type="presParOf" srcId="{C5D97243-7E3C-4611-9B7C-1E6F63F10116}" destId="{930F9BE3-C2A1-45AB-A27D-C9B3D8BC4A31}" srcOrd="5" destOrd="0" presId="urn:microsoft.com/office/officeart/2018/2/layout/IconCircleList"/>
    <dgm:cxn modelId="{CD2795E5-CCD3-45EE-9C06-4D7153C75C58}" type="presParOf" srcId="{C5D97243-7E3C-4611-9B7C-1E6F63F10116}" destId="{44E1CEE5-46A3-4611-8C37-02E843D03A88}" srcOrd="6" destOrd="0" presId="urn:microsoft.com/office/officeart/2018/2/layout/IconCircleList"/>
    <dgm:cxn modelId="{58DCDE2D-63F8-4F11-9079-36E84A80BF94}" type="presParOf" srcId="{44E1CEE5-46A3-4611-8C37-02E843D03A88}" destId="{BF0D113A-4AAA-4D90-ACDD-4AED6D50AC63}" srcOrd="0" destOrd="0" presId="urn:microsoft.com/office/officeart/2018/2/layout/IconCircleList"/>
    <dgm:cxn modelId="{42FFBCB3-BF30-4EBC-BDDE-716A765E351A}" type="presParOf" srcId="{44E1CEE5-46A3-4611-8C37-02E843D03A88}" destId="{B9B8C7FF-9024-4E46-AEB3-BB9D84F7FBD9}" srcOrd="1" destOrd="0" presId="urn:microsoft.com/office/officeart/2018/2/layout/IconCircleList"/>
    <dgm:cxn modelId="{A35B1068-609B-439C-A66F-468010C1A1B9}" type="presParOf" srcId="{44E1CEE5-46A3-4611-8C37-02E843D03A88}" destId="{C89A6CEC-73A6-41BB-8443-ED77786BCA91}" srcOrd="2" destOrd="0" presId="urn:microsoft.com/office/officeart/2018/2/layout/IconCircleList"/>
    <dgm:cxn modelId="{2DB0C4AE-EC45-4C8E-AC18-F77BE08F2AD2}" type="presParOf" srcId="{44E1CEE5-46A3-4611-8C37-02E843D03A88}" destId="{B83EA9AE-F458-4B21-8534-6460C1C120E7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1.xml><?xml version="1.0" encoding="utf-8"?>
<dgm:dataModel xmlns:dgm="http://schemas.openxmlformats.org/drawingml/2006/diagram" xmlns:a="http://schemas.openxmlformats.org/drawingml/2006/main">
  <dgm:ptLst>
    <dgm:pt modelId="{4AFE2F7C-A6CA-4CFD-9D47-1EB8F52FEB5A}" type="doc">
      <dgm:prSet loTypeId="urn:microsoft.com/office/officeart/2018/2/layout/IconCircle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41A76CA-CEC3-4943-A066-75DD02CD027E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pt-BR" sz="1800" dirty="0">
              <a:solidFill>
                <a:schemeClr val="bg2">
                  <a:lumMod val="25000"/>
                </a:schemeClr>
              </a:solidFill>
            </a:rPr>
            <a:t>Evento: Qualquer ocorrência observável em um sistema de informação, como criação de arquivo.</a:t>
          </a:r>
          <a:endParaRPr lang="en-US" sz="1800" dirty="0">
            <a:solidFill>
              <a:schemeClr val="bg2">
                <a:lumMod val="25000"/>
              </a:schemeClr>
            </a:solidFill>
          </a:endParaRPr>
        </a:p>
      </dgm:t>
    </dgm:pt>
    <dgm:pt modelId="{1ABB6D31-9B1B-4D82-A5A9-0046DF70F424}" type="parTrans" cxnId="{9E2238C7-596B-44B8-8200-E4A4A5B048C2}">
      <dgm:prSet/>
      <dgm:spPr/>
      <dgm:t>
        <a:bodyPr/>
        <a:lstStyle/>
        <a:p>
          <a:endParaRPr lang="en-US" sz="1800">
            <a:solidFill>
              <a:schemeClr val="bg2">
                <a:lumMod val="25000"/>
              </a:schemeClr>
            </a:solidFill>
          </a:endParaRPr>
        </a:p>
      </dgm:t>
    </dgm:pt>
    <dgm:pt modelId="{8778D072-59C0-40E5-A942-389AF51075EB}" type="sibTrans" cxnId="{9E2238C7-596B-44B8-8200-E4A4A5B048C2}">
      <dgm:prSet/>
      <dgm:spPr/>
      <dgm:t>
        <a:bodyPr/>
        <a:lstStyle/>
        <a:p>
          <a:pPr>
            <a:lnSpc>
              <a:spcPct val="100000"/>
            </a:lnSpc>
          </a:pPr>
          <a:endParaRPr lang="en-US" sz="1800">
            <a:solidFill>
              <a:schemeClr val="bg2">
                <a:lumMod val="25000"/>
              </a:schemeClr>
            </a:solidFill>
          </a:endParaRPr>
        </a:p>
      </dgm:t>
    </dgm:pt>
    <dgm:pt modelId="{49D25B38-1FA2-4D98-9D8F-7AB2F4EDB4C9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pt-BR" sz="1800" dirty="0">
              <a:solidFill>
                <a:schemeClr val="bg2">
                  <a:lumMod val="25000"/>
                </a:schemeClr>
              </a:solidFill>
            </a:rPr>
            <a:t>Incidente: Evento que resulta em consequências negativas para a organização ou sistema, como um sistema crítico indisponível.</a:t>
          </a:r>
          <a:endParaRPr lang="en-US" sz="1800" dirty="0">
            <a:solidFill>
              <a:schemeClr val="bg2">
                <a:lumMod val="25000"/>
              </a:schemeClr>
            </a:solidFill>
          </a:endParaRPr>
        </a:p>
      </dgm:t>
    </dgm:pt>
    <dgm:pt modelId="{889C8066-DF20-4E49-83A3-843315ED7D56}" type="parTrans" cxnId="{E335E87E-D5A9-4AF7-AD49-12CBA621DE60}">
      <dgm:prSet/>
      <dgm:spPr/>
      <dgm:t>
        <a:bodyPr/>
        <a:lstStyle/>
        <a:p>
          <a:endParaRPr lang="en-US" sz="1800">
            <a:solidFill>
              <a:schemeClr val="bg2">
                <a:lumMod val="25000"/>
              </a:schemeClr>
            </a:solidFill>
          </a:endParaRPr>
        </a:p>
      </dgm:t>
    </dgm:pt>
    <dgm:pt modelId="{79E06ABE-B334-4DEC-B0E8-B53E9AD8C561}" type="sibTrans" cxnId="{E335E87E-D5A9-4AF7-AD49-12CBA621DE60}">
      <dgm:prSet/>
      <dgm:spPr/>
      <dgm:t>
        <a:bodyPr/>
        <a:lstStyle/>
        <a:p>
          <a:pPr>
            <a:lnSpc>
              <a:spcPct val="100000"/>
            </a:lnSpc>
          </a:pPr>
          <a:endParaRPr lang="en-US" sz="1800">
            <a:solidFill>
              <a:schemeClr val="bg2">
                <a:lumMod val="25000"/>
              </a:schemeClr>
            </a:solidFill>
          </a:endParaRPr>
        </a:p>
      </dgm:t>
    </dgm:pt>
    <dgm:pt modelId="{CFFE731F-1553-432C-B64A-ED299BCE90F8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pt-BR" sz="1800">
              <a:solidFill>
                <a:schemeClr val="bg2">
                  <a:lumMod val="25000"/>
                </a:schemeClr>
              </a:solidFill>
            </a:rPr>
            <a:t>A resposta a incidentes é essencial para reduzir danos e custos de recuperação.</a:t>
          </a:r>
          <a:endParaRPr lang="en-US" sz="1800">
            <a:solidFill>
              <a:schemeClr val="bg2">
                <a:lumMod val="25000"/>
              </a:schemeClr>
            </a:solidFill>
          </a:endParaRPr>
        </a:p>
      </dgm:t>
    </dgm:pt>
    <dgm:pt modelId="{71021075-5965-448B-88B6-1FB914731CF2}" type="parTrans" cxnId="{2B2F11AC-AADD-4D0E-BBCC-B815C3A0D0CA}">
      <dgm:prSet/>
      <dgm:spPr/>
      <dgm:t>
        <a:bodyPr/>
        <a:lstStyle/>
        <a:p>
          <a:endParaRPr lang="en-US" sz="1800">
            <a:solidFill>
              <a:schemeClr val="bg2">
                <a:lumMod val="25000"/>
              </a:schemeClr>
            </a:solidFill>
          </a:endParaRPr>
        </a:p>
      </dgm:t>
    </dgm:pt>
    <dgm:pt modelId="{CFED28DB-F9EA-4C3A-89E1-0E03D9F11C89}" type="sibTrans" cxnId="{2B2F11AC-AADD-4D0E-BBCC-B815C3A0D0CA}">
      <dgm:prSet/>
      <dgm:spPr/>
      <dgm:t>
        <a:bodyPr/>
        <a:lstStyle/>
        <a:p>
          <a:pPr>
            <a:lnSpc>
              <a:spcPct val="100000"/>
            </a:lnSpc>
          </a:pPr>
          <a:endParaRPr lang="en-US" sz="1800">
            <a:solidFill>
              <a:schemeClr val="bg2">
                <a:lumMod val="25000"/>
              </a:schemeClr>
            </a:solidFill>
          </a:endParaRPr>
        </a:p>
      </dgm:t>
    </dgm:pt>
    <dgm:pt modelId="{33BC19B4-47B6-4775-96BC-D074D11F0C3E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pt-BR" sz="1800">
              <a:solidFill>
                <a:schemeClr val="bg2">
                  <a:lumMod val="25000"/>
                </a:schemeClr>
              </a:solidFill>
            </a:rPr>
            <a:t>Deve ser uma prática organizada e metodológica para tratar incidentes de segurança.</a:t>
          </a:r>
          <a:endParaRPr lang="en-US" sz="1800">
            <a:solidFill>
              <a:schemeClr val="bg2">
                <a:lumMod val="25000"/>
              </a:schemeClr>
            </a:solidFill>
          </a:endParaRPr>
        </a:p>
      </dgm:t>
    </dgm:pt>
    <dgm:pt modelId="{29650EFB-CF46-417D-AB53-BFDECF48DBC2}" type="parTrans" cxnId="{0E36D483-6CA6-4CF6-BBC9-3D71BD209005}">
      <dgm:prSet/>
      <dgm:spPr/>
      <dgm:t>
        <a:bodyPr/>
        <a:lstStyle/>
        <a:p>
          <a:endParaRPr lang="en-US" sz="1800">
            <a:solidFill>
              <a:schemeClr val="bg2">
                <a:lumMod val="25000"/>
              </a:schemeClr>
            </a:solidFill>
          </a:endParaRPr>
        </a:p>
      </dgm:t>
    </dgm:pt>
    <dgm:pt modelId="{3E9878E7-C0F0-4B90-ADE5-B07364361F23}" type="sibTrans" cxnId="{0E36D483-6CA6-4CF6-BBC9-3D71BD209005}">
      <dgm:prSet/>
      <dgm:spPr/>
      <dgm:t>
        <a:bodyPr/>
        <a:lstStyle/>
        <a:p>
          <a:endParaRPr lang="en-US" sz="1800">
            <a:solidFill>
              <a:schemeClr val="bg2">
                <a:lumMod val="25000"/>
              </a:schemeClr>
            </a:solidFill>
          </a:endParaRPr>
        </a:p>
      </dgm:t>
    </dgm:pt>
    <dgm:pt modelId="{215C83D9-9012-422B-8FB6-1EDA2686C21C}" type="pres">
      <dgm:prSet presAssocID="{4AFE2F7C-A6CA-4CFD-9D47-1EB8F52FEB5A}" presName="root" presStyleCnt="0">
        <dgm:presLayoutVars>
          <dgm:dir/>
          <dgm:resizeHandles val="exact"/>
        </dgm:presLayoutVars>
      </dgm:prSet>
      <dgm:spPr/>
    </dgm:pt>
    <dgm:pt modelId="{E0BDCF99-F3A4-4EF9-B037-01BB3493F7C5}" type="pres">
      <dgm:prSet presAssocID="{4AFE2F7C-A6CA-4CFD-9D47-1EB8F52FEB5A}" presName="container" presStyleCnt="0">
        <dgm:presLayoutVars>
          <dgm:dir/>
          <dgm:resizeHandles val="exact"/>
        </dgm:presLayoutVars>
      </dgm:prSet>
      <dgm:spPr/>
    </dgm:pt>
    <dgm:pt modelId="{32B29A2B-397C-4799-8C4E-AB39BEF798AF}" type="pres">
      <dgm:prSet presAssocID="{A41A76CA-CEC3-4943-A066-75DD02CD027E}" presName="compNode" presStyleCnt="0"/>
      <dgm:spPr/>
    </dgm:pt>
    <dgm:pt modelId="{43817C1E-3A29-458A-B147-005585E515F5}" type="pres">
      <dgm:prSet presAssocID="{A41A76CA-CEC3-4943-A066-75DD02CD027E}" presName="iconBgRect" presStyleLbl="bgShp" presStyleIdx="0" presStyleCnt="4"/>
      <dgm:spPr>
        <a:solidFill>
          <a:schemeClr val="accent3"/>
        </a:solidFill>
      </dgm:spPr>
    </dgm:pt>
    <dgm:pt modelId="{EF138000-FA32-44C4-BAB7-DD28FD36F534}" type="pres">
      <dgm:prSet presAssocID="{A41A76CA-CEC3-4943-A066-75DD02CD027E}" presName="iconRect" presStyleLbl="node1" presStyleIdx="0" presStyleCnt="4"/>
      <dgm:spPr>
        <a:blipFill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Open Folder"/>
        </a:ext>
      </dgm:extLst>
    </dgm:pt>
    <dgm:pt modelId="{F155621F-78DF-494B-B91C-1642D9A504AD}" type="pres">
      <dgm:prSet presAssocID="{A41A76CA-CEC3-4943-A066-75DD02CD027E}" presName="spaceRect" presStyleCnt="0"/>
      <dgm:spPr/>
    </dgm:pt>
    <dgm:pt modelId="{B98A05A4-03A8-4546-8F41-EE7A78A8DEA7}" type="pres">
      <dgm:prSet presAssocID="{A41A76CA-CEC3-4943-A066-75DD02CD027E}" presName="textRect" presStyleLbl="revTx" presStyleIdx="0" presStyleCnt="4">
        <dgm:presLayoutVars>
          <dgm:chMax val="1"/>
          <dgm:chPref val="1"/>
        </dgm:presLayoutVars>
      </dgm:prSet>
      <dgm:spPr/>
    </dgm:pt>
    <dgm:pt modelId="{1E320732-4A5C-4B05-9D84-530DF0D8E0B1}" type="pres">
      <dgm:prSet presAssocID="{8778D072-59C0-40E5-A942-389AF51075EB}" presName="sibTrans" presStyleLbl="sibTrans2D1" presStyleIdx="0" presStyleCnt="0"/>
      <dgm:spPr/>
    </dgm:pt>
    <dgm:pt modelId="{979F328D-9540-4094-B5F6-66EA59104F3B}" type="pres">
      <dgm:prSet presAssocID="{49D25B38-1FA2-4D98-9D8F-7AB2F4EDB4C9}" presName="compNode" presStyleCnt="0"/>
      <dgm:spPr/>
    </dgm:pt>
    <dgm:pt modelId="{8FBCDDBD-2EC2-4920-8AB7-686FF25A5472}" type="pres">
      <dgm:prSet presAssocID="{49D25B38-1FA2-4D98-9D8F-7AB2F4EDB4C9}" presName="iconBgRect" presStyleLbl="bgShp" presStyleIdx="1" presStyleCnt="4"/>
      <dgm:spPr>
        <a:solidFill>
          <a:schemeClr val="accent3"/>
        </a:solidFill>
      </dgm:spPr>
    </dgm:pt>
    <dgm:pt modelId="{DE2DC2CB-D9DE-46F7-98BD-FEEE15C554A2}" type="pres">
      <dgm:prSet presAssocID="{49D25B38-1FA2-4D98-9D8F-7AB2F4EDB4C9}" presName="iconRect" presStyleLbl="node1" presStyleIdx="1" presStyleCnt="4"/>
      <dgm:spPr>
        <a:blipFill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ierarquia"/>
        </a:ext>
      </dgm:extLst>
    </dgm:pt>
    <dgm:pt modelId="{7E08EA9E-043F-4B12-A45C-59F8E798581E}" type="pres">
      <dgm:prSet presAssocID="{49D25B38-1FA2-4D98-9D8F-7AB2F4EDB4C9}" presName="spaceRect" presStyleCnt="0"/>
      <dgm:spPr/>
    </dgm:pt>
    <dgm:pt modelId="{36320006-312A-422C-8FD4-637D009589D5}" type="pres">
      <dgm:prSet presAssocID="{49D25B38-1FA2-4D98-9D8F-7AB2F4EDB4C9}" presName="textRect" presStyleLbl="revTx" presStyleIdx="1" presStyleCnt="4">
        <dgm:presLayoutVars>
          <dgm:chMax val="1"/>
          <dgm:chPref val="1"/>
        </dgm:presLayoutVars>
      </dgm:prSet>
      <dgm:spPr/>
    </dgm:pt>
    <dgm:pt modelId="{AE0246D1-49E0-47D1-B256-5081B2D3B0BE}" type="pres">
      <dgm:prSet presAssocID="{79E06ABE-B334-4DEC-B0E8-B53E9AD8C561}" presName="sibTrans" presStyleLbl="sibTrans2D1" presStyleIdx="0" presStyleCnt="0"/>
      <dgm:spPr/>
    </dgm:pt>
    <dgm:pt modelId="{8E66B151-DC61-453B-AF79-01DB37F198C7}" type="pres">
      <dgm:prSet presAssocID="{CFFE731F-1553-432C-B64A-ED299BCE90F8}" presName="compNode" presStyleCnt="0"/>
      <dgm:spPr/>
    </dgm:pt>
    <dgm:pt modelId="{47042852-446D-47DF-98E5-FA360408D500}" type="pres">
      <dgm:prSet presAssocID="{CFFE731F-1553-432C-B64A-ED299BCE90F8}" presName="iconBgRect" presStyleLbl="bgShp" presStyleIdx="2" presStyleCnt="4"/>
      <dgm:spPr>
        <a:solidFill>
          <a:schemeClr val="accent3"/>
        </a:solidFill>
      </dgm:spPr>
    </dgm:pt>
    <dgm:pt modelId="{145EA142-1A54-482A-B83D-F1CFFC54398F}" type="pres">
      <dgm:prSet presAssocID="{CFFE731F-1553-432C-B64A-ED299BCE90F8}" presName="iconRect" presStyleLbl="node1" presStyleIdx="2" presStyleCnt="4"/>
      <dgm:spPr>
        <a:blipFill>
          <a:blip xmlns:r="http://schemas.openxmlformats.org/officeDocument/2006/relationships" r:embed="rId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ólar"/>
        </a:ext>
      </dgm:extLst>
    </dgm:pt>
    <dgm:pt modelId="{73444C30-E08D-435F-9503-CCC8B2CF9396}" type="pres">
      <dgm:prSet presAssocID="{CFFE731F-1553-432C-B64A-ED299BCE90F8}" presName="spaceRect" presStyleCnt="0"/>
      <dgm:spPr/>
    </dgm:pt>
    <dgm:pt modelId="{0B2F2000-6141-4564-AD60-B4B0534D2D05}" type="pres">
      <dgm:prSet presAssocID="{CFFE731F-1553-432C-B64A-ED299BCE90F8}" presName="textRect" presStyleLbl="revTx" presStyleIdx="2" presStyleCnt="4">
        <dgm:presLayoutVars>
          <dgm:chMax val="1"/>
          <dgm:chPref val="1"/>
        </dgm:presLayoutVars>
      </dgm:prSet>
      <dgm:spPr/>
    </dgm:pt>
    <dgm:pt modelId="{73A8B7AE-7C12-452C-9377-6477C1E97E07}" type="pres">
      <dgm:prSet presAssocID="{CFED28DB-F9EA-4C3A-89E1-0E03D9F11C89}" presName="sibTrans" presStyleLbl="sibTrans2D1" presStyleIdx="0" presStyleCnt="0"/>
      <dgm:spPr/>
    </dgm:pt>
    <dgm:pt modelId="{CE6C8902-C6F4-4D07-AB6F-5D3F2826E602}" type="pres">
      <dgm:prSet presAssocID="{33BC19B4-47B6-4775-96BC-D074D11F0C3E}" presName="compNode" presStyleCnt="0"/>
      <dgm:spPr/>
    </dgm:pt>
    <dgm:pt modelId="{5985081E-B9F9-445E-A23C-28B94514335C}" type="pres">
      <dgm:prSet presAssocID="{33BC19B4-47B6-4775-96BC-D074D11F0C3E}" presName="iconBgRect" presStyleLbl="bgShp" presStyleIdx="3" presStyleCnt="4"/>
      <dgm:spPr>
        <a:solidFill>
          <a:schemeClr val="accent3"/>
        </a:solidFill>
      </dgm:spPr>
    </dgm:pt>
    <dgm:pt modelId="{D635BF61-43C7-4D6D-9F6F-5D9A17BDB2F1}" type="pres">
      <dgm:prSet presAssocID="{33BC19B4-47B6-4775-96BC-D074D11F0C3E}" presName="iconRect" presStyleLbl="node1" presStyleIdx="3" presStyleCnt="4"/>
      <dgm:spPr>
        <a:blipFill>
          <a:blip xmlns:r="http://schemas.openxmlformats.org/officeDocument/2006/relationships" r:embed="rId7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Aviso"/>
        </a:ext>
      </dgm:extLst>
    </dgm:pt>
    <dgm:pt modelId="{CCB05AA1-1885-4804-BD5C-DAA4998632E9}" type="pres">
      <dgm:prSet presAssocID="{33BC19B4-47B6-4775-96BC-D074D11F0C3E}" presName="spaceRect" presStyleCnt="0"/>
      <dgm:spPr/>
    </dgm:pt>
    <dgm:pt modelId="{7EF1B5C3-6615-4992-BD4E-4C7E256477C6}" type="pres">
      <dgm:prSet presAssocID="{33BC19B4-47B6-4775-96BC-D074D11F0C3E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E096792E-F4F9-464D-B368-F09E42830EE7}" type="presOf" srcId="{CFFE731F-1553-432C-B64A-ED299BCE90F8}" destId="{0B2F2000-6141-4564-AD60-B4B0534D2D05}" srcOrd="0" destOrd="0" presId="urn:microsoft.com/office/officeart/2018/2/layout/IconCircleList"/>
    <dgm:cxn modelId="{7396E034-1491-4019-A82E-FF46FE2E7741}" type="presOf" srcId="{49D25B38-1FA2-4D98-9D8F-7AB2F4EDB4C9}" destId="{36320006-312A-422C-8FD4-637D009589D5}" srcOrd="0" destOrd="0" presId="urn:microsoft.com/office/officeart/2018/2/layout/IconCircleList"/>
    <dgm:cxn modelId="{523C3065-68F4-40BC-B760-85525E5A937B}" type="presOf" srcId="{33BC19B4-47B6-4775-96BC-D074D11F0C3E}" destId="{7EF1B5C3-6615-4992-BD4E-4C7E256477C6}" srcOrd="0" destOrd="0" presId="urn:microsoft.com/office/officeart/2018/2/layout/IconCircleList"/>
    <dgm:cxn modelId="{7AE62746-B561-4435-9549-BEE84BD96493}" type="presOf" srcId="{4AFE2F7C-A6CA-4CFD-9D47-1EB8F52FEB5A}" destId="{215C83D9-9012-422B-8FB6-1EDA2686C21C}" srcOrd="0" destOrd="0" presId="urn:microsoft.com/office/officeart/2018/2/layout/IconCircleList"/>
    <dgm:cxn modelId="{0B8DB54D-29AA-4152-8E7E-D33A101A31AC}" type="presOf" srcId="{79E06ABE-B334-4DEC-B0E8-B53E9AD8C561}" destId="{AE0246D1-49E0-47D1-B256-5081B2D3B0BE}" srcOrd="0" destOrd="0" presId="urn:microsoft.com/office/officeart/2018/2/layout/IconCircleList"/>
    <dgm:cxn modelId="{B4360452-572F-4D15-9004-E8105FB1EBA9}" type="presOf" srcId="{8778D072-59C0-40E5-A942-389AF51075EB}" destId="{1E320732-4A5C-4B05-9D84-530DF0D8E0B1}" srcOrd="0" destOrd="0" presId="urn:microsoft.com/office/officeart/2018/2/layout/IconCircleList"/>
    <dgm:cxn modelId="{71712776-B098-49A1-88DF-E69D6804848C}" type="presOf" srcId="{A41A76CA-CEC3-4943-A066-75DD02CD027E}" destId="{B98A05A4-03A8-4546-8F41-EE7A78A8DEA7}" srcOrd="0" destOrd="0" presId="urn:microsoft.com/office/officeart/2018/2/layout/IconCircleList"/>
    <dgm:cxn modelId="{E335E87E-D5A9-4AF7-AD49-12CBA621DE60}" srcId="{4AFE2F7C-A6CA-4CFD-9D47-1EB8F52FEB5A}" destId="{49D25B38-1FA2-4D98-9D8F-7AB2F4EDB4C9}" srcOrd="1" destOrd="0" parTransId="{889C8066-DF20-4E49-83A3-843315ED7D56}" sibTransId="{79E06ABE-B334-4DEC-B0E8-B53E9AD8C561}"/>
    <dgm:cxn modelId="{0E36D483-6CA6-4CF6-BBC9-3D71BD209005}" srcId="{4AFE2F7C-A6CA-4CFD-9D47-1EB8F52FEB5A}" destId="{33BC19B4-47B6-4775-96BC-D074D11F0C3E}" srcOrd="3" destOrd="0" parTransId="{29650EFB-CF46-417D-AB53-BFDECF48DBC2}" sibTransId="{3E9878E7-C0F0-4B90-ADE5-B07364361F23}"/>
    <dgm:cxn modelId="{2B2F11AC-AADD-4D0E-BBCC-B815C3A0D0CA}" srcId="{4AFE2F7C-A6CA-4CFD-9D47-1EB8F52FEB5A}" destId="{CFFE731F-1553-432C-B64A-ED299BCE90F8}" srcOrd="2" destOrd="0" parTransId="{71021075-5965-448B-88B6-1FB914731CF2}" sibTransId="{CFED28DB-F9EA-4C3A-89E1-0E03D9F11C89}"/>
    <dgm:cxn modelId="{9E2238C7-596B-44B8-8200-E4A4A5B048C2}" srcId="{4AFE2F7C-A6CA-4CFD-9D47-1EB8F52FEB5A}" destId="{A41A76CA-CEC3-4943-A066-75DD02CD027E}" srcOrd="0" destOrd="0" parTransId="{1ABB6D31-9B1B-4D82-A5A9-0046DF70F424}" sibTransId="{8778D072-59C0-40E5-A942-389AF51075EB}"/>
    <dgm:cxn modelId="{5B6BF4DF-0525-42C8-801E-AF57D4F58AA1}" type="presOf" srcId="{CFED28DB-F9EA-4C3A-89E1-0E03D9F11C89}" destId="{73A8B7AE-7C12-452C-9377-6477C1E97E07}" srcOrd="0" destOrd="0" presId="urn:microsoft.com/office/officeart/2018/2/layout/IconCircleList"/>
    <dgm:cxn modelId="{852D910A-ED92-4640-AA24-D86C2E961853}" type="presParOf" srcId="{215C83D9-9012-422B-8FB6-1EDA2686C21C}" destId="{E0BDCF99-F3A4-4EF9-B037-01BB3493F7C5}" srcOrd="0" destOrd="0" presId="urn:microsoft.com/office/officeart/2018/2/layout/IconCircleList"/>
    <dgm:cxn modelId="{1A042E36-DB53-4E88-9642-71BAA3618A11}" type="presParOf" srcId="{E0BDCF99-F3A4-4EF9-B037-01BB3493F7C5}" destId="{32B29A2B-397C-4799-8C4E-AB39BEF798AF}" srcOrd="0" destOrd="0" presId="urn:microsoft.com/office/officeart/2018/2/layout/IconCircleList"/>
    <dgm:cxn modelId="{E575A669-DDC6-4D1F-B9AD-17375535BCA1}" type="presParOf" srcId="{32B29A2B-397C-4799-8C4E-AB39BEF798AF}" destId="{43817C1E-3A29-458A-B147-005585E515F5}" srcOrd="0" destOrd="0" presId="urn:microsoft.com/office/officeart/2018/2/layout/IconCircleList"/>
    <dgm:cxn modelId="{BD264E1C-B851-4DD3-BD55-740AEC0F1BAE}" type="presParOf" srcId="{32B29A2B-397C-4799-8C4E-AB39BEF798AF}" destId="{EF138000-FA32-44C4-BAB7-DD28FD36F534}" srcOrd="1" destOrd="0" presId="urn:microsoft.com/office/officeart/2018/2/layout/IconCircleList"/>
    <dgm:cxn modelId="{01F711F4-8F2F-40E6-BDAC-A88A0B44F78C}" type="presParOf" srcId="{32B29A2B-397C-4799-8C4E-AB39BEF798AF}" destId="{F155621F-78DF-494B-B91C-1642D9A504AD}" srcOrd="2" destOrd="0" presId="urn:microsoft.com/office/officeart/2018/2/layout/IconCircleList"/>
    <dgm:cxn modelId="{56EFC8DD-FD4E-4065-8DAA-3D64729702F1}" type="presParOf" srcId="{32B29A2B-397C-4799-8C4E-AB39BEF798AF}" destId="{B98A05A4-03A8-4546-8F41-EE7A78A8DEA7}" srcOrd="3" destOrd="0" presId="urn:microsoft.com/office/officeart/2018/2/layout/IconCircleList"/>
    <dgm:cxn modelId="{946DC470-0FA4-478E-9A4B-EA1903382004}" type="presParOf" srcId="{E0BDCF99-F3A4-4EF9-B037-01BB3493F7C5}" destId="{1E320732-4A5C-4B05-9D84-530DF0D8E0B1}" srcOrd="1" destOrd="0" presId="urn:microsoft.com/office/officeart/2018/2/layout/IconCircleList"/>
    <dgm:cxn modelId="{6456F8CB-16E7-429D-BA36-AA4E44A040DA}" type="presParOf" srcId="{E0BDCF99-F3A4-4EF9-B037-01BB3493F7C5}" destId="{979F328D-9540-4094-B5F6-66EA59104F3B}" srcOrd="2" destOrd="0" presId="urn:microsoft.com/office/officeart/2018/2/layout/IconCircleList"/>
    <dgm:cxn modelId="{ECA3725F-6A2D-4420-BF38-4FAE521BF425}" type="presParOf" srcId="{979F328D-9540-4094-B5F6-66EA59104F3B}" destId="{8FBCDDBD-2EC2-4920-8AB7-686FF25A5472}" srcOrd="0" destOrd="0" presId="urn:microsoft.com/office/officeart/2018/2/layout/IconCircleList"/>
    <dgm:cxn modelId="{9222D543-BDF6-44BD-9176-2AEFC607C819}" type="presParOf" srcId="{979F328D-9540-4094-B5F6-66EA59104F3B}" destId="{DE2DC2CB-D9DE-46F7-98BD-FEEE15C554A2}" srcOrd="1" destOrd="0" presId="urn:microsoft.com/office/officeart/2018/2/layout/IconCircleList"/>
    <dgm:cxn modelId="{46E67DDA-5377-4943-9D51-E4425621756D}" type="presParOf" srcId="{979F328D-9540-4094-B5F6-66EA59104F3B}" destId="{7E08EA9E-043F-4B12-A45C-59F8E798581E}" srcOrd="2" destOrd="0" presId="urn:microsoft.com/office/officeart/2018/2/layout/IconCircleList"/>
    <dgm:cxn modelId="{C185B7AB-856A-40BB-B5F5-CCD739CBAB3A}" type="presParOf" srcId="{979F328D-9540-4094-B5F6-66EA59104F3B}" destId="{36320006-312A-422C-8FD4-637D009589D5}" srcOrd="3" destOrd="0" presId="urn:microsoft.com/office/officeart/2018/2/layout/IconCircleList"/>
    <dgm:cxn modelId="{15280618-BE57-4189-BDF7-B5911F9C4C94}" type="presParOf" srcId="{E0BDCF99-F3A4-4EF9-B037-01BB3493F7C5}" destId="{AE0246D1-49E0-47D1-B256-5081B2D3B0BE}" srcOrd="3" destOrd="0" presId="urn:microsoft.com/office/officeart/2018/2/layout/IconCircleList"/>
    <dgm:cxn modelId="{DA9A0995-AB01-4DDF-B0E0-EA2A1A5018FD}" type="presParOf" srcId="{E0BDCF99-F3A4-4EF9-B037-01BB3493F7C5}" destId="{8E66B151-DC61-453B-AF79-01DB37F198C7}" srcOrd="4" destOrd="0" presId="urn:microsoft.com/office/officeart/2018/2/layout/IconCircleList"/>
    <dgm:cxn modelId="{1111A448-CB75-494A-989F-0483A13C158B}" type="presParOf" srcId="{8E66B151-DC61-453B-AF79-01DB37F198C7}" destId="{47042852-446D-47DF-98E5-FA360408D500}" srcOrd="0" destOrd="0" presId="urn:microsoft.com/office/officeart/2018/2/layout/IconCircleList"/>
    <dgm:cxn modelId="{04EB98E9-9D2A-448B-A3FF-9FA95015140F}" type="presParOf" srcId="{8E66B151-DC61-453B-AF79-01DB37F198C7}" destId="{145EA142-1A54-482A-B83D-F1CFFC54398F}" srcOrd="1" destOrd="0" presId="urn:microsoft.com/office/officeart/2018/2/layout/IconCircleList"/>
    <dgm:cxn modelId="{534FDD60-1135-48FF-A350-81DB6EBE10B4}" type="presParOf" srcId="{8E66B151-DC61-453B-AF79-01DB37F198C7}" destId="{73444C30-E08D-435F-9503-CCC8B2CF9396}" srcOrd="2" destOrd="0" presId="urn:microsoft.com/office/officeart/2018/2/layout/IconCircleList"/>
    <dgm:cxn modelId="{17A30DB5-F25E-4EA1-BB72-FD00A4874B5C}" type="presParOf" srcId="{8E66B151-DC61-453B-AF79-01DB37F198C7}" destId="{0B2F2000-6141-4564-AD60-B4B0534D2D05}" srcOrd="3" destOrd="0" presId="urn:microsoft.com/office/officeart/2018/2/layout/IconCircleList"/>
    <dgm:cxn modelId="{13EFF553-4E71-4313-A9C1-DCD1085F6B89}" type="presParOf" srcId="{E0BDCF99-F3A4-4EF9-B037-01BB3493F7C5}" destId="{73A8B7AE-7C12-452C-9377-6477C1E97E07}" srcOrd="5" destOrd="0" presId="urn:microsoft.com/office/officeart/2018/2/layout/IconCircleList"/>
    <dgm:cxn modelId="{CBFB9A5F-1F9F-4BD7-92A1-EA8845633737}" type="presParOf" srcId="{E0BDCF99-F3A4-4EF9-B037-01BB3493F7C5}" destId="{CE6C8902-C6F4-4D07-AB6F-5D3F2826E602}" srcOrd="6" destOrd="0" presId="urn:microsoft.com/office/officeart/2018/2/layout/IconCircleList"/>
    <dgm:cxn modelId="{F6B76BA3-450C-471E-B5D5-F21A08A68976}" type="presParOf" srcId="{CE6C8902-C6F4-4D07-AB6F-5D3F2826E602}" destId="{5985081E-B9F9-445E-A23C-28B94514335C}" srcOrd="0" destOrd="0" presId="urn:microsoft.com/office/officeart/2018/2/layout/IconCircleList"/>
    <dgm:cxn modelId="{F330FB19-B7ED-438F-9664-CAF605DDE238}" type="presParOf" srcId="{CE6C8902-C6F4-4D07-AB6F-5D3F2826E602}" destId="{D635BF61-43C7-4D6D-9F6F-5D9A17BDB2F1}" srcOrd="1" destOrd="0" presId="urn:microsoft.com/office/officeart/2018/2/layout/IconCircleList"/>
    <dgm:cxn modelId="{87F1B8FB-1CC4-4880-BC78-CC66FB1E91EA}" type="presParOf" srcId="{CE6C8902-C6F4-4D07-AB6F-5D3F2826E602}" destId="{CCB05AA1-1885-4804-BD5C-DAA4998632E9}" srcOrd="2" destOrd="0" presId="urn:microsoft.com/office/officeart/2018/2/layout/IconCircleList"/>
    <dgm:cxn modelId="{277C8C43-B343-4F30-95F9-559D0AB948B9}" type="presParOf" srcId="{CE6C8902-C6F4-4D07-AB6F-5D3F2826E602}" destId="{7EF1B5C3-6615-4992-BD4E-4C7E256477C6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2.xml><?xml version="1.0" encoding="utf-8"?>
<dgm:dataModel xmlns:dgm="http://schemas.openxmlformats.org/drawingml/2006/diagram" xmlns:a="http://schemas.openxmlformats.org/drawingml/2006/main">
  <dgm:ptLst>
    <dgm:pt modelId="{5EEB1765-E686-496E-9957-3D2191BE11D3}" type="doc">
      <dgm:prSet loTypeId="urn:microsoft.com/office/officeart/2018/2/layout/IconCircle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B1C789D-3CBB-41E5-89EC-893EE9C400A8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pt-BR" sz="1600" dirty="0">
              <a:solidFill>
                <a:schemeClr val="bg2">
                  <a:lumMod val="25000"/>
                </a:schemeClr>
              </a:solidFill>
            </a:rPr>
            <a:t>Preparação envolve definir políticas e planos para incidentes de segurança.</a:t>
          </a:r>
          <a:endParaRPr lang="en-US" sz="1600" dirty="0">
            <a:solidFill>
              <a:schemeClr val="bg2">
                <a:lumMod val="25000"/>
              </a:schemeClr>
            </a:solidFill>
          </a:endParaRPr>
        </a:p>
      </dgm:t>
    </dgm:pt>
    <dgm:pt modelId="{8C0C3726-9472-4A99-9EC2-59BAF8E67733}" type="parTrans" cxnId="{8A35F1F4-5808-4592-88A0-044276084B2D}">
      <dgm:prSet/>
      <dgm:spPr/>
      <dgm:t>
        <a:bodyPr/>
        <a:lstStyle/>
        <a:p>
          <a:endParaRPr lang="en-US" sz="1600">
            <a:solidFill>
              <a:schemeClr val="bg2">
                <a:lumMod val="25000"/>
              </a:schemeClr>
            </a:solidFill>
          </a:endParaRPr>
        </a:p>
      </dgm:t>
    </dgm:pt>
    <dgm:pt modelId="{C4F14BB4-0354-44AD-A1FD-2F3AC8F6025D}" type="sibTrans" cxnId="{8A35F1F4-5808-4592-88A0-044276084B2D}">
      <dgm:prSet/>
      <dgm:spPr/>
      <dgm:t>
        <a:bodyPr/>
        <a:lstStyle/>
        <a:p>
          <a:pPr>
            <a:lnSpc>
              <a:spcPct val="100000"/>
            </a:lnSpc>
          </a:pPr>
          <a:endParaRPr lang="en-US" sz="1600">
            <a:solidFill>
              <a:schemeClr val="bg2">
                <a:lumMod val="25000"/>
              </a:schemeClr>
            </a:solidFill>
          </a:endParaRPr>
        </a:p>
      </dgm:t>
    </dgm:pt>
    <dgm:pt modelId="{F38E0CF9-37C5-4FB8-8395-DB32A6222953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pt-BR" sz="1600">
              <a:solidFill>
                <a:schemeClr val="bg2">
                  <a:lumMod val="25000"/>
                </a:schemeClr>
              </a:solidFill>
            </a:rPr>
            <a:t>Inclui estabelecer uma equipe de resposta a incidentes e treiná-los.</a:t>
          </a:r>
          <a:endParaRPr lang="en-US" sz="1600">
            <a:solidFill>
              <a:schemeClr val="bg2">
                <a:lumMod val="25000"/>
              </a:schemeClr>
            </a:solidFill>
          </a:endParaRPr>
        </a:p>
      </dgm:t>
    </dgm:pt>
    <dgm:pt modelId="{403BBDAA-5A63-413A-9B2A-76B4D8E0B8C7}" type="parTrans" cxnId="{F7F58014-C5EE-41BD-B1E9-ADA3844E6B56}">
      <dgm:prSet/>
      <dgm:spPr/>
      <dgm:t>
        <a:bodyPr/>
        <a:lstStyle/>
        <a:p>
          <a:endParaRPr lang="en-US" sz="1600">
            <a:solidFill>
              <a:schemeClr val="bg2">
                <a:lumMod val="25000"/>
              </a:schemeClr>
            </a:solidFill>
          </a:endParaRPr>
        </a:p>
      </dgm:t>
    </dgm:pt>
    <dgm:pt modelId="{AECA9196-D968-4F14-8813-76146945C5B9}" type="sibTrans" cxnId="{F7F58014-C5EE-41BD-B1E9-ADA3844E6B56}">
      <dgm:prSet/>
      <dgm:spPr/>
      <dgm:t>
        <a:bodyPr/>
        <a:lstStyle/>
        <a:p>
          <a:pPr>
            <a:lnSpc>
              <a:spcPct val="100000"/>
            </a:lnSpc>
          </a:pPr>
          <a:endParaRPr lang="en-US" sz="1600">
            <a:solidFill>
              <a:schemeClr val="bg2">
                <a:lumMod val="25000"/>
              </a:schemeClr>
            </a:solidFill>
          </a:endParaRPr>
        </a:p>
      </dgm:t>
    </dgm:pt>
    <dgm:pt modelId="{941CB5BD-1978-4553-B2A3-550DF5EB24F3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pt-BR" sz="1600">
              <a:solidFill>
                <a:schemeClr val="bg2">
                  <a:lumMod val="25000"/>
                </a:schemeClr>
              </a:solidFill>
            </a:rPr>
            <a:t>Garanta que as políticas e planos sejam aprovados pela gerência.</a:t>
          </a:r>
          <a:endParaRPr lang="en-US" sz="1600">
            <a:solidFill>
              <a:schemeClr val="bg2">
                <a:lumMod val="25000"/>
              </a:schemeClr>
            </a:solidFill>
          </a:endParaRPr>
        </a:p>
      </dgm:t>
    </dgm:pt>
    <dgm:pt modelId="{72601748-E28F-4514-AA0A-DDD7A37FE4E0}" type="parTrans" cxnId="{B7773D94-A841-4DF9-9564-281C2A4A61A5}">
      <dgm:prSet/>
      <dgm:spPr/>
      <dgm:t>
        <a:bodyPr/>
        <a:lstStyle/>
        <a:p>
          <a:endParaRPr lang="en-US" sz="1600">
            <a:solidFill>
              <a:schemeClr val="bg2">
                <a:lumMod val="25000"/>
              </a:schemeClr>
            </a:solidFill>
          </a:endParaRPr>
        </a:p>
      </dgm:t>
    </dgm:pt>
    <dgm:pt modelId="{0C99AEE5-50B0-480C-9F77-67E6E28981A1}" type="sibTrans" cxnId="{B7773D94-A841-4DF9-9564-281C2A4A61A5}">
      <dgm:prSet/>
      <dgm:spPr/>
      <dgm:t>
        <a:bodyPr/>
        <a:lstStyle/>
        <a:p>
          <a:pPr>
            <a:lnSpc>
              <a:spcPct val="100000"/>
            </a:lnSpc>
          </a:pPr>
          <a:endParaRPr lang="en-US" sz="1600">
            <a:solidFill>
              <a:schemeClr val="bg2">
                <a:lumMod val="25000"/>
              </a:schemeClr>
            </a:solidFill>
          </a:endParaRPr>
        </a:p>
      </dgm:t>
    </dgm:pt>
    <dgm:pt modelId="{91FE5611-3961-4766-B829-89DB818CFB1B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pt-BR" sz="1600">
              <a:solidFill>
                <a:schemeClr val="bg2">
                  <a:lumMod val="25000"/>
                </a:schemeClr>
              </a:solidFill>
            </a:rPr>
            <a:t>Verifique se a equipe CSIRT está bem preparada com treinamento e simulações.</a:t>
          </a:r>
          <a:endParaRPr lang="en-US" sz="1600">
            <a:solidFill>
              <a:schemeClr val="bg2">
                <a:lumMod val="25000"/>
              </a:schemeClr>
            </a:solidFill>
          </a:endParaRPr>
        </a:p>
      </dgm:t>
    </dgm:pt>
    <dgm:pt modelId="{11E8CF53-D167-4CF2-B2A9-F601AB87E8E9}" type="parTrans" cxnId="{946514CC-A1DB-440C-87FF-D9FC06E09B35}">
      <dgm:prSet/>
      <dgm:spPr/>
      <dgm:t>
        <a:bodyPr/>
        <a:lstStyle/>
        <a:p>
          <a:endParaRPr lang="en-US" sz="1600">
            <a:solidFill>
              <a:schemeClr val="bg2">
                <a:lumMod val="25000"/>
              </a:schemeClr>
            </a:solidFill>
          </a:endParaRPr>
        </a:p>
      </dgm:t>
    </dgm:pt>
    <dgm:pt modelId="{439D70A4-8F12-4BB9-976B-C34124CB3756}" type="sibTrans" cxnId="{946514CC-A1DB-440C-87FF-D9FC06E09B35}">
      <dgm:prSet/>
      <dgm:spPr/>
      <dgm:t>
        <a:bodyPr/>
        <a:lstStyle/>
        <a:p>
          <a:endParaRPr lang="en-US" sz="1600">
            <a:solidFill>
              <a:schemeClr val="bg2">
                <a:lumMod val="25000"/>
              </a:schemeClr>
            </a:solidFill>
          </a:endParaRPr>
        </a:p>
      </dgm:t>
    </dgm:pt>
    <dgm:pt modelId="{4D06D8A5-A860-4595-91BA-057979E9DA74}" type="pres">
      <dgm:prSet presAssocID="{5EEB1765-E686-496E-9957-3D2191BE11D3}" presName="root" presStyleCnt="0">
        <dgm:presLayoutVars>
          <dgm:dir/>
          <dgm:resizeHandles val="exact"/>
        </dgm:presLayoutVars>
      </dgm:prSet>
      <dgm:spPr/>
    </dgm:pt>
    <dgm:pt modelId="{F4FBFFE0-F8EA-48F5-9CE7-F6A57DFDEFCC}" type="pres">
      <dgm:prSet presAssocID="{5EEB1765-E686-496E-9957-3D2191BE11D3}" presName="container" presStyleCnt="0">
        <dgm:presLayoutVars>
          <dgm:dir/>
          <dgm:resizeHandles val="exact"/>
        </dgm:presLayoutVars>
      </dgm:prSet>
      <dgm:spPr/>
    </dgm:pt>
    <dgm:pt modelId="{BCB80858-62CF-4B1F-941E-D03D11146B55}" type="pres">
      <dgm:prSet presAssocID="{8B1C789D-3CBB-41E5-89EC-893EE9C400A8}" presName="compNode" presStyleCnt="0"/>
      <dgm:spPr/>
    </dgm:pt>
    <dgm:pt modelId="{259F04D2-5558-4A8C-8EE8-D6B3711EEDE3}" type="pres">
      <dgm:prSet presAssocID="{8B1C789D-3CBB-41E5-89EC-893EE9C400A8}" presName="iconBgRect" presStyleLbl="bgShp" presStyleIdx="0" presStyleCnt="4"/>
      <dgm:spPr>
        <a:solidFill>
          <a:schemeClr val="accent3"/>
        </a:solidFill>
      </dgm:spPr>
    </dgm:pt>
    <dgm:pt modelId="{D5CEA686-A987-409B-A6C9-0002CFB2C39E}" type="pres">
      <dgm:prSet presAssocID="{8B1C789D-3CBB-41E5-89EC-893EE9C400A8}" presName="iconRect" presStyleLbl="node1" presStyleIdx="0" presStyleCnt="4"/>
      <dgm:spPr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esentation with Checklist"/>
        </a:ext>
      </dgm:extLst>
    </dgm:pt>
    <dgm:pt modelId="{8655F607-6F8E-4724-930A-988066582175}" type="pres">
      <dgm:prSet presAssocID="{8B1C789D-3CBB-41E5-89EC-893EE9C400A8}" presName="spaceRect" presStyleCnt="0"/>
      <dgm:spPr/>
    </dgm:pt>
    <dgm:pt modelId="{6B857B56-CC0D-46E1-B18A-34A940DE5269}" type="pres">
      <dgm:prSet presAssocID="{8B1C789D-3CBB-41E5-89EC-893EE9C400A8}" presName="textRect" presStyleLbl="revTx" presStyleIdx="0" presStyleCnt="4">
        <dgm:presLayoutVars>
          <dgm:chMax val="1"/>
          <dgm:chPref val="1"/>
        </dgm:presLayoutVars>
      </dgm:prSet>
      <dgm:spPr/>
    </dgm:pt>
    <dgm:pt modelId="{32AD3BF3-5992-46D9-A402-782430B073A9}" type="pres">
      <dgm:prSet presAssocID="{C4F14BB4-0354-44AD-A1FD-2F3AC8F6025D}" presName="sibTrans" presStyleLbl="sibTrans2D1" presStyleIdx="0" presStyleCnt="0"/>
      <dgm:spPr/>
    </dgm:pt>
    <dgm:pt modelId="{D6839B61-61DB-46F3-B0E3-3FD885A44791}" type="pres">
      <dgm:prSet presAssocID="{F38E0CF9-37C5-4FB8-8395-DB32A6222953}" presName="compNode" presStyleCnt="0"/>
      <dgm:spPr/>
    </dgm:pt>
    <dgm:pt modelId="{0EB76E09-3A8F-4376-8FAC-A960132D609A}" type="pres">
      <dgm:prSet presAssocID="{F38E0CF9-37C5-4FB8-8395-DB32A6222953}" presName="iconBgRect" presStyleLbl="bgShp" presStyleIdx="1" presStyleCnt="4"/>
      <dgm:spPr>
        <a:solidFill>
          <a:schemeClr val="accent3"/>
        </a:solidFill>
      </dgm:spPr>
    </dgm:pt>
    <dgm:pt modelId="{FF9E179A-18FD-4C21-8ABA-044A8168BA2F}" type="pres">
      <dgm:prSet presAssocID="{F38E0CF9-37C5-4FB8-8395-DB32A6222953}" presName="iconRect" presStyleLbl="node1" presStyleIdx="1" presStyleCnt="4"/>
      <dgm:spPr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egendas"/>
        </a:ext>
      </dgm:extLst>
    </dgm:pt>
    <dgm:pt modelId="{9E27FBFE-E3BA-4959-BFE1-F80BB6586CBE}" type="pres">
      <dgm:prSet presAssocID="{F38E0CF9-37C5-4FB8-8395-DB32A6222953}" presName="spaceRect" presStyleCnt="0"/>
      <dgm:spPr/>
    </dgm:pt>
    <dgm:pt modelId="{C4F9ACCC-F4D0-40B8-B58B-BCD19E1B8623}" type="pres">
      <dgm:prSet presAssocID="{F38E0CF9-37C5-4FB8-8395-DB32A6222953}" presName="textRect" presStyleLbl="revTx" presStyleIdx="1" presStyleCnt="4">
        <dgm:presLayoutVars>
          <dgm:chMax val="1"/>
          <dgm:chPref val="1"/>
        </dgm:presLayoutVars>
      </dgm:prSet>
      <dgm:spPr/>
    </dgm:pt>
    <dgm:pt modelId="{AF62251C-E961-45B2-A412-A5D2D8FE8E07}" type="pres">
      <dgm:prSet presAssocID="{AECA9196-D968-4F14-8813-76146945C5B9}" presName="sibTrans" presStyleLbl="sibTrans2D1" presStyleIdx="0" presStyleCnt="0"/>
      <dgm:spPr/>
    </dgm:pt>
    <dgm:pt modelId="{2647F15D-5E14-4FD9-BF65-ECF02833DF48}" type="pres">
      <dgm:prSet presAssocID="{941CB5BD-1978-4553-B2A3-550DF5EB24F3}" presName="compNode" presStyleCnt="0"/>
      <dgm:spPr/>
    </dgm:pt>
    <dgm:pt modelId="{6C758B5C-0418-43BB-B268-D340FCEAF18F}" type="pres">
      <dgm:prSet presAssocID="{941CB5BD-1978-4553-B2A3-550DF5EB24F3}" presName="iconBgRect" presStyleLbl="bgShp" presStyleIdx="2" presStyleCnt="4"/>
      <dgm:spPr>
        <a:solidFill>
          <a:schemeClr val="accent3"/>
        </a:solidFill>
      </dgm:spPr>
    </dgm:pt>
    <dgm:pt modelId="{9CDDDE5B-429B-4B95-87F8-4A390E8EF594}" type="pres">
      <dgm:prSet presAssocID="{941CB5BD-1978-4553-B2A3-550DF5EB24F3}" presName="iconRect" presStyleLbl="node1" presStyleIdx="2" presStyleCnt="4"/>
      <dgm:spPr>
        <a:blipFill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ista de Verificação"/>
        </a:ext>
      </dgm:extLst>
    </dgm:pt>
    <dgm:pt modelId="{0A6423A5-61BF-44A2-A595-859A7DD4EC44}" type="pres">
      <dgm:prSet presAssocID="{941CB5BD-1978-4553-B2A3-550DF5EB24F3}" presName="spaceRect" presStyleCnt="0"/>
      <dgm:spPr/>
    </dgm:pt>
    <dgm:pt modelId="{9C98AFAD-044E-46F4-B927-540A4F76464E}" type="pres">
      <dgm:prSet presAssocID="{941CB5BD-1978-4553-B2A3-550DF5EB24F3}" presName="textRect" presStyleLbl="revTx" presStyleIdx="2" presStyleCnt="4">
        <dgm:presLayoutVars>
          <dgm:chMax val="1"/>
          <dgm:chPref val="1"/>
        </dgm:presLayoutVars>
      </dgm:prSet>
      <dgm:spPr/>
    </dgm:pt>
    <dgm:pt modelId="{519660AA-2585-43DC-8155-003FBDC7B0D9}" type="pres">
      <dgm:prSet presAssocID="{0C99AEE5-50B0-480C-9F77-67E6E28981A1}" presName="sibTrans" presStyleLbl="sibTrans2D1" presStyleIdx="0" presStyleCnt="0"/>
      <dgm:spPr/>
    </dgm:pt>
    <dgm:pt modelId="{6FE32B08-12E2-46BF-A8C4-74642A9EF0CF}" type="pres">
      <dgm:prSet presAssocID="{91FE5611-3961-4766-B829-89DB818CFB1B}" presName="compNode" presStyleCnt="0"/>
      <dgm:spPr/>
    </dgm:pt>
    <dgm:pt modelId="{3B7C0D88-56A0-4FD0-8DC8-5F32D9921B4A}" type="pres">
      <dgm:prSet presAssocID="{91FE5611-3961-4766-B829-89DB818CFB1B}" presName="iconBgRect" presStyleLbl="bgShp" presStyleIdx="3" presStyleCnt="4"/>
      <dgm:spPr>
        <a:solidFill>
          <a:schemeClr val="accent3"/>
        </a:solidFill>
      </dgm:spPr>
    </dgm:pt>
    <dgm:pt modelId="{2673C9DC-1D6F-4048-986A-0B760FFB6968}" type="pres">
      <dgm:prSet presAssocID="{91FE5611-3961-4766-B829-89DB818CFB1B}" presName="iconRect" presStyleLbl="node1" presStyleIdx="3" presStyleCnt="4"/>
      <dgm:spPr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rca de seleção"/>
        </a:ext>
      </dgm:extLst>
    </dgm:pt>
    <dgm:pt modelId="{6B0003F9-F16C-47C3-A4E4-4EAF38F74445}" type="pres">
      <dgm:prSet presAssocID="{91FE5611-3961-4766-B829-89DB818CFB1B}" presName="spaceRect" presStyleCnt="0"/>
      <dgm:spPr/>
    </dgm:pt>
    <dgm:pt modelId="{80CB2492-FE52-4BAF-974E-83752BD4FC43}" type="pres">
      <dgm:prSet presAssocID="{91FE5611-3961-4766-B829-89DB818CFB1B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E674CB0B-0393-4959-B5A1-34E386EEC29F}" type="presOf" srcId="{0C99AEE5-50B0-480C-9F77-67E6E28981A1}" destId="{519660AA-2585-43DC-8155-003FBDC7B0D9}" srcOrd="0" destOrd="0" presId="urn:microsoft.com/office/officeart/2018/2/layout/IconCircleList"/>
    <dgm:cxn modelId="{F7F58014-C5EE-41BD-B1E9-ADA3844E6B56}" srcId="{5EEB1765-E686-496E-9957-3D2191BE11D3}" destId="{F38E0CF9-37C5-4FB8-8395-DB32A6222953}" srcOrd="1" destOrd="0" parTransId="{403BBDAA-5A63-413A-9B2A-76B4D8E0B8C7}" sibTransId="{AECA9196-D968-4F14-8813-76146945C5B9}"/>
    <dgm:cxn modelId="{C09BDA32-CCB7-4B74-9602-B19148C1B5F3}" type="presOf" srcId="{AECA9196-D968-4F14-8813-76146945C5B9}" destId="{AF62251C-E961-45B2-A412-A5D2D8FE8E07}" srcOrd="0" destOrd="0" presId="urn:microsoft.com/office/officeart/2018/2/layout/IconCircleList"/>
    <dgm:cxn modelId="{3C61F664-4CD7-40C1-93E7-DE3E100484BA}" type="presOf" srcId="{941CB5BD-1978-4553-B2A3-550DF5EB24F3}" destId="{9C98AFAD-044E-46F4-B927-540A4F76464E}" srcOrd="0" destOrd="0" presId="urn:microsoft.com/office/officeart/2018/2/layout/IconCircleList"/>
    <dgm:cxn modelId="{D6FD8048-13C8-473C-8EEF-149D22DE6E2A}" type="presOf" srcId="{91FE5611-3961-4766-B829-89DB818CFB1B}" destId="{80CB2492-FE52-4BAF-974E-83752BD4FC43}" srcOrd="0" destOrd="0" presId="urn:microsoft.com/office/officeart/2018/2/layout/IconCircleList"/>
    <dgm:cxn modelId="{AC709851-5E4F-4A4F-A5A5-783F7D0B3656}" type="presOf" srcId="{F38E0CF9-37C5-4FB8-8395-DB32A6222953}" destId="{C4F9ACCC-F4D0-40B8-B58B-BCD19E1B8623}" srcOrd="0" destOrd="0" presId="urn:microsoft.com/office/officeart/2018/2/layout/IconCircleList"/>
    <dgm:cxn modelId="{D74F678B-59F1-4576-B1D9-A90F977E6A7E}" type="presOf" srcId="{C4F14BB4-0354-44AD-A1FD-2F3AC8F6025D}" destId="{32AD3BF3-5992-46D9-A402-782430B073A9}" srcOrd="0" destOrd="0" presId="urn:microsoft.com/office/officeart/2018/2/layout/IconCircleList"/>
    <dgm:cxn modelId="{B7773D94-A841-4DF9-9564-281C2A4A61A5}" srcId="{5EEB1765-E686-496E-9957-3D2191BE11D3}" destId="{941CB5BD-1978-4553-B2A3-550DF5EB24F3}" srcOrd="2" destOrd="0" parTransId="{72601748-E28F-4514-AA0A-DDD7A37FE4E0}" sibTransId="{0C99AEE5-50B0-480C-9F77-67E6E28981A1}"/>
    <dgm:cxn modelId="{946514CC-A1DB-440C-87FF-D9FC06E09B35}" srcId="{5EEB1765-E686-496E-9957-3D2191BE11D3}" destId="{91FE5611-3961-4766-B829-89DB818CFB1B}" srcOrd="3" destOrd="0" parTransId="{11E8CF53-D167-4CF2-B2A9-F601AB87E8E9}" sibTransId="{439D70A4-8F12-4BB9-976B-C34124CB3756}"/>
    <dgm:cxn modelId="{AA5254D1-F783-4160-921B-FCF229A00A01}" type="presOf" srcId="{5EEB1765-E686-496E-9957-3D2191BE11D3}" destId="{4D06D8A5-A860-4595-91BA-057979E9DA74}" srcOrd="0" destOrd="0" presId="urn:microsoft.com/office/officeart/2018/2/layout/IconCircleList"/>
    <dgm:cxn modelId="{663807DF-0C84-45C6-AED8-CE297B1E1293}" type="presOf" srcId="{8B1C789D-3CBB-41E5-89EC-893EE9C400A8}" destId="{6B857B56-CC0D-46E1-B18A-34A940DE5269}" srcOrd="0" destOrd="0" presId="urn:microsoft.com/office/officeart/2018/2/layout/IconCircleList"/>
    <dgm:cxn modelId="{8A35F1F4-5808-4592-88A0-044276084B2D}" srcId="{5EEB1765-E686-496E-9957-3D2191BE11D3}" destId="{8B1C789D-3CBB-41E5-89EC-893EE9C400A8}" srcOrd="0" destOrd="0" parTransId="{8C0C3726-9472-4A99-9EC2-59BAF8E67733}" sibTransId="{C4F14BB4-0354-44AD-A1FD-2F3AC8F6025D}"/>
    <dgm:cxn modelId="{87269005-21AA-463A-836F-12F5C386CBC4}" type="presParOf" srcId="{4D06D8A5-A860-4595-91BA-057979E9DA74}" destId="{F4FBFFE0-F8EA-48F5-9CE7-F6A57DFDEFCC}" srcOrd="0" destOrd="0" presId="urn:microsoft.com/office/officeart/2018/2/layout/IconCircleList"/>
    <dgm:cxn modelId="{58A769E9-BB9A-4F49-AC4E-2286DD9B55D9}" type="presParOf" srcId="{F4FBFFE0-F8EA-48F5-9CE7-F6A57DFDEFCC}" destId="{BCB80858-62CF-4B1F-941E-D03D11146B55}" srcOrd="0" destOrd="0" presId="urn:microsoft.com/office/officeart/2018/2/layout/IconCircleList"/>
    <dgm:cxn modelId="{77589A36-12A3-4DCB-B5DA-D9A1A33D7A67}" type="presParOf" srcId="{BCB80858-62CF-4B1F-941E-D03D11146B55}" destId="{259F04D2-5558-4A8C-8EE8-D6B3711EEDE3}" srcOrd="0" destOrd="0" presId="urn:microsoft.com/office/officeart/2018/2/layout/IconCircleList"/>
    <dgm:cxn modelId="{5297BBF0-2E7B-4314-A2BA-27220ACCAE60}" type="presParOf" srcId="{BCB80858-62CF-4B1F-941E-D03D11146B55}" destId="{D5CEA686-A987-409B-A6C9-0002CFB2C39E}" srcOrd="1" destOrd="0" presId="urn:microsoft.com/office/officeart/2018/2/layout/IconCircleList"/>
    <dgm:cxn modelId="{2FC4763A-1ABD-4032-B2FE-668F01A2FF6D}" type="presParOf" srcId="{BCB80858-62CF-4B1F-941E-D03D11146B55}" destId="{8655F607-6F8E-4724-930A-988066582175}" srcOrd="2" destOrd="0" presId="urn:microsoft.com/office/officeart/2018/2/layout/IconCircleList"/>
    <dgm:cxn modelId="{94ABCF61-B5C6-45FC-9227-7E600AD355DF}" type="presParOf" srcId="{BCB80858-62CF-4B1F-941E-D03D11146B55}" destId="{6B857B56-CC0D-46E1-B18A-34A940DE5269}" srcOrd="3" destOrd="0" presId="urn:microsoft.com/office/officeart/2018/2/layout/IconCircleList"/>
    <dgm:cxn modelId="{433A688C-5495-458B-9305-0A4E75BA2459}" type="presParOf" srcId="{F4FBFFE0-F8EA-48F5-9CE7-F6A57DFDEFCC}" destId="{32AD3BF3-5992-46D9-A402-782430B073A9}" srcOrd="1" destOrd="0" presId="urn:microsoft.com/office/officeart/2018/2/layout/IconCircleList"/>
    <dgm:cxn modelId="{33D5B2A3-053A-4839-923C-A71D7E28C6FA}" type="presParOf" srcId="{F4FBFFE0-F8EA-48F5-9CE7-F6A57DFDEFCC}" destId="{D6839B61-61DB-46F3-B0E3-3FD885A44791}" srcOrd="2" destOrd="0" presId="urn:microsoft.com/office/officeart/2018/2/layout/IconCircleList"/>
    <dgm:cxn modelId="{CA1BCE59-9598-46E6-902F-C111AF354DA3}" type="presParOf" srcId="{D6839B61-61DB-46F3-B0E3-3FD885A44791}" destId="{0EB76E09-3A8F-4376-8FAC-A960132D609A}" srcOrd="0" destOrd="0" presId="urn:microsoft.com/office/officeart/2018/2/layout/IconCircleList"/>
    <dgm:cxn modelId="{2BF13F6F-63DA-4330-83A5-B1C67AF3C077}" type="presParOf" srcId="{D6839B61-61DB-46F3-B0E3-3FD885A44791}" destId="{FF9E179A-18FD-4C21-8ABA-044A8168BA2F}" srcOrd="1" destOrd="0" presId="urn:microsoft.com/office/officeart/2018/2/layout/IconCircleList"/>
    <dgm:cxn modelId="{7AEF4780-60E5-4B20-98F4-AB026926BD67}" type="presParOf" srcId="{D6839B61-61DB-46F3-B0E3-3FD885A44791}" destId="{9E27FBFE-E3BA-4959-BFE1-F80BB6586CBE}" srcOrd="2" destOrd="0" presId="urn:microsoft.com/office/officeart/2018/2/layout/IconCircleList"/>
    <dgm:cxn modelId="{F4879FAD-C084-4E4C-B815-F7DBDC9462BB}" type="presParOf" srcId="{D6839B61-61DB-46F3-B0E3-3FD885A44791}" destId="{C4F9ACCC-F4D0-40B8-B58B-BCD19E1B8623}" srcOrd="3" destOrd="0" presId="urn:microsoft.com/office/officeart/2018/2/layout/IconCircleList"/>
    <dgm:cxn modelId="{D12DA0C0-261D-4C49-8783-34CC34F86905}" type="presParOf" srcId="{F4FBFFE0-F8EA-48F5-9CE7-F6A57DFDEFCC}" destId="{AF62251C-E961-45B2-A412-A5D2D8FE8E07}" srcOrd="3" destOrd="0" presId="urn:microsoft.com/office/officeart/2018/2/layout/IconCircleList"/>
    <dgm:cxn modelId="{96C8FC04-EDC9-4809-BDC6-3649FB80ADB9}" type="presParOf" srcId="{F4FBFFE0-F8EA-48F5-9CE7-F6A57DFDEFCC}" destId="{2647F15D-5E14-4FD9-BF65-ECF02833DF48}" srcOrd="4" destOrd="0" presId="urn:microsoft.com/office/officeart/2018/2/layout/IconCircleList"/>
    <dgm:cxn modelId="{76EE8A40-D105-4A8F-9CEF-DF32C38B4B79}" type="presParOf" srcId="{2647F15D-5E14-4FD9-BF65-ECF02833DF48}" destId="{6C758B5C-0418-43BB-B268-D340FCEAF18F}" srcOrd="0" destOrd="0" presId="urn:microsoft.com/office/officeart/2018/2/layout/IconCircleList"/>
    <dgm:cxn modelId="{4FB8BD44-0821-4DF1-8995-FC0FC1D201A7}" type="presParOf" srcId="{2647F15D-5E14-4FD9-BF65-ECF02833DF48}" destId="{9CDDDE5B-429B-4B95-87F8-4A390E8EF594}" srcOrd="1" destOrd="0" presId="urn:microsoft.com/office/officeart/2018/2/layout/IconCircleList"/>
    <dgm:cxn modelId="{D1802DAA-71FD-4CED-9ED7-036452D507AE}" type="presParOf" srcId="{2647F15D-5E14-4FD9-BF65-ECF02833DF48}" destId="{0A6423A5-61BF-44A2-A595-859A7DD4EC44}" srcOrd="2" destOrd="0" presId="urn:microsoft.com/office/officeart/2018/2/layout/IconCircleList"/>
    <dgm:cxn modelId="{713269AD-86B2-40AC-A155-99255D1E1DAD}" type="presParOf" srcId="{2647F15D-5E14-4FD9-BF65-ECF02833DF48}" destId="{9C98AFAD-044E-46F4-B927-540A4F76464E}" srcOrd="3" destOrd="0" presId="urn:microsoft.com/office/officeart/2018/2/layout/IconCircleList"/>
    <dgm:cxn modelId="{6AB3D6EA-8D67-4EE7-B0BD-D28D901429BA}" type="presParOf" srcId="{F4FBFFE0-F8EA-48F5-9CE7-F6A57DFDEFCC}" destId="{519660AA-2585-43DC-8155-003FBDC7B0D9}" srcOrd="5" destOrd="0" presId="urn:microsoft.com/office/officeart/2018/2/layout/IconCircleList"/>
    <dgm:cxn modelId="{B189BD65-A3B6-410B-AE29-BB6B308B8A9C}" type="presParOf" srcId="{F4FBFFE0-F8EA-48F5-9CE7-F6A57DFDEFCC}" destId="{6FE32B08-12E2-46BF-A8C4-74642A9EF0CF}" srcOrd="6" destOrd="0" presId="urn:microsoft.com/office/officeart/2018/2/layout/IconCircleList"/>
    <dgm:cxn modelId="{13A302F8-0B9F-4B9B-A936-C5A61F1D45C3}" type="presParOf" srcId="{6FE32B08-12E2-46BF-A8C4-74642A9EF0CF}" destId="{3B7C0D88-56A0-4FD0-8DC8-5F32D9921B4A}" srcOrd="0" destOrd="0" presId="urn:microsoft.com/office/officeart/2018/2/layout/IconCircleList"/>
    <dgm:cxn modelId="{0232A8D1-B0A1-4E52-9B26-78C4AA2D9F33}" type="presParOf" srcId="{6FE32B08-12E2-46BF-A8C4-74642A9EF0CF}" destId="{2673C9DC-1D6F-4048-986A-0B760FFB6968}" srcOrd="1" destOrd="0" presId="urn:microsoft.com/office/officeart/2018/2/layout/IconCircleList"/>
    <dgm:cxn modelId="{2BC8FC77-9AFA-41A6-A8B7-2D82DA95E09C}" type="presParOf" srcId="{6FE32B08-12E2-46BF-A8C4-74642A9EF0CF}" destId="{6B0003F9-F16C-47C3-A4E4-4EAF38F74445}" srcOrd="2" destOrd="0" presId="urn:microsoft.com/office/officeart/2018/2/layout/IconCircleList"/>
    <dgm:cxn modelId="{A114BC65-0137-4C68-8919-DF5755999D98}" type="presParOf" srcId="{6FE32B08-12E2-46BF-A8C4-74642A9EF0CF}" destId="{80CB2492-FE52-4BAF-974E-83752BD4FC43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3.xml><?xml version="1.0" encoding="utf-8"?>
<dgm:dataModel xmlns:dgm="http://schemas.openxmlformats.org/drawingml/2006/diagram" xmlns:a="http://schemas.openxmlformats.org/drawingml/2006/main">
  <dgm:ptLst>
    <dgm:pt modelId="{2A3996B3-FBAF-4E18-BF3E-AD4A1E84FA51}" type="doc">
      <dgm:prSet loTypeId="urn:microsoft.com/office/officeart/2018/2/layout/IconCircle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7F56B41-0780-4BFD-B1E5-A757F9628B79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pt-BR" sz="1600" dirty="0">
              <a:solidFill>
                <a:schemeClr val="bg2">
                  <a:lumMod val="25000"/>
                </a:schemeClr>
              </a:solidFill>
            </a:rPr>
            <a:t>A etapa de classificação de risco contextualiza as vulnerabilidades encontradas com a relevância para o negócio.</a:t>
          </a:r>
          <a:endParaRPr lang="en-US" sz="1600" dirty="0">
            <a:solidFill>
              <a:schemeClr val="bg2">
                <a:lumMod val="25000"/>
              </a:schemeClr>
            </a:solidFill>
          </a:endParaRPr>
        </a:p>
      </dgm:t>
    </dgm:pt>
    <dgm:pt modelId="{F3F0F468-77E3-4536-9BD6-4055A06A2E45}" type="parTrans" cxnId="{9E57B4E7-FAAF-4A5D-9C9E-A350B8715E2B}">
      <dgm:prSet/>
      <dgm:spPr/>
      <dgm:t>
        <a:bodyPr/>
        <a:lstStyle/>
        <a:p>
          <a:endParaRPr lang="en-US" sz="1600">
            <a:solidFill>
              <a:schemeClr val="bg2">
                <a:lumMod val="25000"/>
              </a:schemeClr>
            </a:solidFill>
          </a:endParaRPr>
        </a:p>
      </dgm:t>
    </dgm:pt>
    <dgm:pt modelId="{6AA28C35-6B3B-4268-AD58-29DCAA4F9402}" type="sibTrans" cxnId="{9E57B4E7-FAAF-4A5D-9C9E-A350B8715E2B}">
      <dgm:prSet/>
      <dgm:spPr/>
      <dgm:t>
        <a:bodyPr/>
        <a:lstStyle/>
        <a:p>
          <a:pPr>
            <a:lnSpc>
              <a:spcPct val="100000"/>
            </a:lnSpc>
          </a:pPr>
          <a:endParaRPr lang="en-US" sz="1600">
            <a:solidFill>
              <a:schemeClr val="bg2">
                <a:lumMod val="25000"/>
              </a:schemeClr>
            </a:solidFill>
          </a:endParaRPr>
        </a:p>
      </dgm:t>
    </dgm:pt>
    <dgm:pt modelId="{442629DB-0818-4D73-B3CF-D9478CB97EDF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pt-BR" sz="1600" dirty="0">
              <a:solidFill>
                <a:schemeClr val="bg2">
                  <a:lumMod val="25000"/>
                </a:schemeClr>
              </a:solidFill>
            </a:rPr>
            <a:t>As ferramentas de varredura usam padrões como CVE e CVSS para referenciar e classificar vulnerabilidades.</a:t>
          </a:r>
          <a:endParaRPr lang="en-US" sz="1600" dirty="0">
            <a:solidFill>
              <a:schemeClr val="bg2">
                <a:lumMod val="25000"/>
              </a:schemeClr>
            </a:solidFill>
          </a:endParaRPr>
        </a:p>
      </dgm:t>
    </dgm:pt>
    <dgm:pt modelId="{C344DB01-7A6F-418C-AA7A-5EFB2C4E0E1D}" type="parTrans" cxnId="{44859DA0-96BA-4D60-95A8-90A635287604}">
      <dgm:prSet/>
      <dgm:spPr/>
      <dgm:t>
        <a:bodyPr/>
        <a:lstStyle/>
        <a:p>
          <a:endParaRPr lang="en-US" sz="1600">
            <a:solidFill>
              <a:schemeClr val="bg2">
                <a:lumMod val="25000"/>
              </a:schemeClr>
            </a:solidFill>
          </a:endParaRPr>
        </a:p>
      </dgm:t>
    </dgm:pt>
    <dgm:pt modelId="{F02E4DEE-D00B-41E1-96F1-7C2DC37EA100}" type="sibTrans" cxnId="{44859DA0-96BA-4D60-95A8-90A635287604}">
      <dgm:prSet/>
      <dgm:spPr/>
      <dgm:t>
        <a:bodyPr/>
        <a:lstStyle/>
        <a:p>
          <a:pPr>
            <a:lnSpc>
              <a:spcPct val="100000"/>
            </a:lnSpc>
          </a:pPr>
          <a:endParaRPr lang="en-US" sz="1600">
            <a:solidFill>
              <a:schemeClr val="bg2">
                <a:lumMod val="25000"/>
              </a:schemeClr>
            </a:solidFill>
          </a:endParaRPr>
        </a:p>
      </dgm:t>
    </dgm:pt>
    <dgm:pt modelId="{44B6B0FB-89D9-407C-AB8F-E1C07C46ED38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pt-BR" sz="1600">
              <a:solidFill>
                <a:schemeClr val="bg2">
                  <a:lumMod val="25000"/>
                </a:schemeClr>
              </a:solidFill>
            </a:rPr>
            <a:t>O CVE (Common Vulnerabilities and Exposures) fornece uma identificação única para cada vulnerabilidade.</a:t>
          </a:r>
          <a:endParaRPr lang="en-US" sz="1600">
            <a:solidFill>
              <a:schemeClr val="bg2">
                <a:lumMod val="25000"/>
              </a:schemeClr>
            </a:solidFill>
          </a:endParaRPr>
        </a:p>
      </dgm:t>
    </dgm:pt>
    <dgm:pt modelId="{AC907A50-9334-44AF-8E06-87844FEC95FE}" type="parTrans" cxnId="{CD6B5E04-1CD9-4490-93B8-009E0038D548}">
      <dgm:prSet/>
      <dgm:spPr/>
      <dgm:t>
        <a:bodyPr/>
        <a:lstStyle/>
        <a:p>
          <a:endParaRPr lang="en-US" sz="1600">
            <a:solidFill>
              <a:schemeClr val="bg2">
                <a:lumMod val="25000"/>
              </a:schemeClr>
            </a:solidFill>
          </a:endParaRPr>
        </a:p>
      </dgm:t>
    </dgm:pt>
    <dgm:pt modelId="{54259508-26F2-463D-97E5-5FBBEF101001}" type="sibTrans" cxnId="{CD6B5E04-1CD9-4490-93B8-009E0038D548}">
      <dgm:prSet/>
      <dgm:spPr/>
      <dgm:t>
        <a:bodyPr/>
        <a:lstStyle/>
        <a:p>
          <a:pPr>
            <a:lnSpc>
              <a:spcPct val="100000"/>
            </a:lnSpc>
          </a:pPr>
          <a:endParaRPr lang="en-US" sz="1600">
            <a:solidFill>
              <a:schemeClr val="bg2">
                <a:lumMod val="25000"/>
              </a:schemeClr>
            </a:solidFill>
          </a:endParaRPr>
        </a:p>
      </dgm:t>
    </dgm:pt>
    <dgm:pt modelId="{18A62156-B4B8-48BA-9895-789CA0E6E05A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pt-BR" sz="1600">
              <a:solidFill>
                <a:schemeClr val="bg2">
                  <a:lumMod val="25000"/>
                </a:schemeClr>
              </a:solidFill>
            </a:rPr>
            <a:t>O CVSS (Common Vulnerability Scoring System) classifica a severidade das vulnerabilidades.</a:t>
          </a:r>
          <a:endParaRPr lang="en-US" sz="1600">
            <a:solidFill>
              <a:schemeClr val="bg2">
                <a:lumMod val="25000"/>
              </a:schemeClr>
            </a:solidFill>
          </a:endParaRPr>
        </a:p>
      </dgm:t>
    </dgm:pt>
    <dgm:pt modelId="{26ECAEB9-8A41-4745-A05A-3C274DB1A39E}" type="parTrans" cxnId="{A2361346-B93D-49AE-AB78-B918B0DA51A0}">
      <dgm:prSet/>
      <dgm:spPr/>
      <dgm:t>
        <a:bodyPr/>
        <a:lstStyle/>
        <a:p>
          <a:endParaRPr lang="en-US" sz="1600">
            <a:solidFill>
              <a:schemeClr val="bg2">
                <a:lumMod val="25000"/>
              </a:schemeClr>
            </a:solidFill>
          </a:endParaRPr>
        </a:p>
      </dgm:t>
    </dgm:pt>
    <dgm:pt modelId="{3D815909-99A7-4910-A346-D66253264DFF}" type="sibTrans" cxnId="{A2361346-B93D-49AE-AB78-B918B0DA51A0}">
      <dgm:prSet/>
      <dgm:spPr/>
      <dgm:t>
        <a:bodyPr/>
        <a:lstStyle/>
        <a:p>
          <a:endParaRPr lang="en-US" sz="1600">
            <a:solidFill>
              <a:schemeClr val="bg2">
                <a:lumMod val="25000"/>
              </a:schemeClr>
            </a:solidFill>
          </a:endParaRPr>
        </a:p>
      </dgm:t>
    </dgm:pt>
    <dgm:pt modelId="{3F4FA24F-D902-4819-94CA-E2AD44E8D768}" type="pres">
      <dgm:prSet presAssocID="{2A3996B3-FBAF-4E18-BF3E-AD4A1E84FA51}" presName="root" presStyleCnt="0">
        <dgm:presLayoutVars>
          <dgm:dir/>
          <dgm:resizeHandles val="exact"/>
        </dgm:presLayoutVars>
      </dgm:prSet>
      <dgm:spPr/>
    </dgm:pt>
    <dgm:pt modelId="{D83EFE4B-5C5D-4745-A320-1E23BD457623}" type="pres">
      <dgm:prSet presAssocID="{2A3996B3-FBAF-4E18-BF3E-AD4A1E84FA51}" presName="container" presStyleCnt="0">
        <dgm:presLayoutVars>
          <dgm:dir/>
          <dgm:resizeHandles val="exact"/>
        </dgm:presLayoutVars>
      </dgm:prSet>
      <dgm:spPr/>
    </dgm:pt>
    <dgm:pt modelId="{8F497EBA-E7D0-453F-9F3E-6A4D2E6F7F1B}" type="pres">
      <dgm:prSet presAssocID="{07F56B41-0780-4BFD-B1E5-A757F9628B79}" presName="compNode" presStyleCnt="0"/>
      <dgm:spPr/>
    </dgm:pt>
    <dgm:pt modelId="{3D33B682-BC75-441F-90FD-5FE922E0CB9E}" type="pres">
      <dgm:prSet presAssocID="{07F56B41-0780-4BFD-B1E5-A757F9628B79}" presName="iconBgRect" presStyleLbl="bgShp" presStyleIdx="0" presStyleCnt="4"/>
      <dgm:spPr>
        <a:solidFill>
          <a:schemeClr val="accent3"/>
        </a:solidFill>
      </dgm:spPr>
    </dgm:pt>
    <dgm:pt modelId="{7C1E09EC-B572-4356-BDCC-C8A25D6148C9}" type="pres">
      <dgm:prSet presAssocID="{07F56B41-0780-4BFD-B1E5-A757F9628B79}" presName="iconRect" presStyleLbl="node1" presStyleIdx="0" presStyleCnt="4"/>
      <dgm:spPr>
        <a:blipFill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Acento Circunflexo à Direita com preenchimento sólido"/>
        </a:ext>
      </dgm:extLst>
    </dgm:pt>
    <dgm:pt modelId="{F1C75F27-BD26-4EA9-A3AC-61E0233E52B2}" type="pres">
      <dgm:prSet presAssocID="{07F56B41-0780-4BFD-B1E5-A757F9628B79}" presName="spaceRect" presStyleCnt="0"/>
      <dgm:spPr/>
    </dgm:pt>
    <dgm:pt modelId="{01118DD4-C8EF-41E3-B94B-805F7606A3B6}" type="pres">
      <dgm:prSet presAssocID="{07F56B41-0780-4BFD-B1E5-A757F9628B79}" presName="textRect" presStyleLbl="revTx" presStyleIdx="0" presStyleCnt="4">
        <dgm:presLayoutVars>
          <dgm:chMax val="1"/>
          <dgm:chPref val="1"/>
        </dgm:presLayoutVars>
      </dgm:prSet>
      <dgm:spPr/>
    </dgm:pt>
    <dgm:pt modelId="{9CCDA7B7-F894-48B5-8D2C-15EDEC3C5A09}" type="pres">
      <dgm:prSet presAssocID="{6AA28C35-6B3B-4268-AD58-29DCAA4F9402}" presName="sibTrans" presStyleLbl="sibTrans2D1" presStyleIdx="0" presStyleCnt="0"/>
      <dgm:spPr/>
    </dgm:pt>
    <dgm:pt modelId="{4BF2CB10-DB14-4672-9C7F-BD51DAE1A889}" type="pres">
      <dgm:prSet presAssocID="{442629DB-0818-4D73-B3CF-D9478CB97EDF}" presName="compNode" presStyleCnt="0"/>
      <dgm:spPr/>
    </dgm:pt>
    <dgm:pt modelId="{829873B4-85E7-4AB2-9508-04E4567B8F31}" type="pres">
      <dgm:prSet presAssocID="{442629DB-0818-4D73-B3CF-D9478CB97EDF}" presName="iconBgRect" presStyleLbl="bgShp" presStyleIdx="1" presStyleCnt="4"/>
      <dgm:spPr>
        <a:solidFill>
          <a:schemeClr val="accent3"/>
        </a:solidFill>
      </dgm:spPr>
    </dgm:pt>
    <dgm:pt modelId="{6CBAC8AB-FB1C-4F9A-B651-F7FAAF8E193E}" type="pres">
      <dgm:prSet presAssocID="{442629DB-0818-4D73-B3CF-D9478CB97EDF}" presName="iconRect" presStyleLbl="node1" presStyleIdx="1" presStyleCnt="4"/>
      <dgm:spPr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5A47C8F9-1196-4B39-BE58-07652E9214C9}" type="pres">
      <dgm:prSet presAssocID="{442629DB-0818-4D73-B3CF-D9478CB97EDF}" presName="spaceRect" presStyleCnt="0"/>
      <dgm:spPr/>
    </dgm:pt>
    <dgm:pt modelId="{CF0AA6CB-8E3A-4EC4-B501-976C2A7709E7}" type="pres">
      <dgm:prSet presAssocID="{442629DB-0818-4D73-B3CF-D9478CB97EDF}" presName="textRect" presStyleLbl="revTx" presStyleIdx="1" presStyleCnt="4">
        <dgm:presLayoutVars>
          <dgm:chMax val="1"/>
          <dgm:chPref val="1"/>
        </dgm:presLayoutVars>
      </dgm:prSet>
      <dgm:spPr/>
    </dgm:pt>
    <dgm:pt modelId="{16B0F169-B70C-47F9-BF40-4D079937E097}" type="pres">
      <dgm:prSet presAssocID="{F02E4DEE-D00B-41E1-96F1-7C2DC37EA100}" presName="sibTrans" presStyleLbl="sibTrans2D1" presStyleIdx="0" presStyleCnt="0"/>
      <dgm:spPr/>
    </dgm:pt>
    <dgm:pt modelId="{1E15620E-447C-4004-8598-817B451D5A07}" type="pres">
      <dgm:prSet presAssocID="{44B6B0FB-89D9-407C-AB8F-E1C07C46ED38}" presName="compNode" presStyleCnt="0"/>
      <dgm:spPr/>
    </dgm:pt>
    <dgm:pt modelId="{3A5637D8-5DDD-4421-93B5-6439E0D5CE73}" type="pres">
      <dgm:prSet presAssocID="{44B6B0FB-89D9-407C-AB8F-E1C07C46ED38}" presName="iconBgRect" presStyleLbl="bgShp" presStyleIdx="2" presStyleCnt="4"/>
      <dgm:spPr>
        <a:solidFill>
          <a:schemeClr val="accent3"/>
        </a:solidFill>
      </dgm:spPr>
    </dgm:pt>
    <dgm:pt modelId="{A762E450-1CDE-4FD5-9138-B77D722BD531}" type="pres">
      <dgm:prSet presAssocID="{44B6B0FB-89D9-407C-AB8F-E1C07C46ED38}" presName="iconRect" presStyleLbl="node1" presStyleIdx="2" presStyleCnt="4"/>
      <dgm:spPr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io-Hazard"/>
        </a:ext>
      </dgm:extLst>
    </dgm:pt>
    <dgm:pt modelId="{FE9A0B37-E028-43B6-A887-62E69D0A365A}" type="pres">
      <dgm:prSet presAssocID="{44B6B0FB-89D9-407C-AB8F-E1C07C46ED38}" presName="spaceRect" presStyleCnt="0"/>
      <dgm:spPr/>
    </dgm:pt>
    <dgm:pt modelId="{4D00145E-AD29-4DB1-82EB-E272D2621A6C}" type="pres">
      <dgm:prSet presAssocID="{44B6B0FB-89D9-407C-AB8F-E1C07C46ED38}" presName="textRect" presStyleLbl="revTx" presStyleIdx="2" presStyleCnt="4">
        <dgm:presLayoutVars>
          <dgm:chMax val="1"/>
          <dgm:chPref val="1"/>
        </dgm:presLayoutVars>
      </dgm:prSet>
      <dgm:spPr/>
    </dgm:pt>
    <dgm:pt modelId="{FA144308-E3D8-429F-AA74-84DDB32C6488}" type="pres">
      <dgm:prSet presAssocID="{54259508-26F2-463D-97E5-5FBBEF101001}" presName="sibTrans" presStyleLbl="sibTrans2D1" presStyleIdx="0" presStyleCnt="0"/>
      <dgm:spPr/>
    </dgm:pt>
    <dgm:pt modelId="{D980B977-EEF6-4098-BCA5-8C4F53DD6EEC}" type="pres">
      <dgm:prSet presAssocID="{18A62156-B4B8-48BA-9895-789CA0E6E05A}" presName="compNode" presStyleCnt="0"/>
      <dgm:spPr/>
    </dgm:pt>
    <dgm:pt modelId="{909C597E-888E-4F8F-8651-F367E42CEA75}" type="pres">
      <dgm:prSet presAssocID="{18A62156-B4B8-48BA-9895-789CA0E6E05A}" presName="iconBgRect" presStyleLbl="bgShp" presStyleIdx="3" presStyleCnt="4"/>
      <dgm:spPr>
        <a:solidFill>
          <a:schemeClr val="accent3"/>
        </a:solidFill>
      </dgm:spPr>
    </dgm:pt>
    <dgm:pt modelId="{26BB9D30-261E-4C20-B534-08D31C1D215C}" type="pres">
      <dgm:prSet presAssocID="{18A62156-B4B8-48BA-9895-789CA0E6E05A}" presName="iconRect" presStyleLbl="node1" presStyleIdx="3" presStyleCnt="4"/>
      <dgm:spPr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esconectado"/>
        </a:ext>
      </dgm:extLst>
    </dgm:pt>
    <dgm:pt modelId="{A8441523-AE59-4932-B8DC-09735DA7581F}" type="pres">
      <dgm:prSet presAssocID="{18A62156-B4B8-48BA-9895-789CA0E6E05A}" presName="spaceRect" presStyleCnt="0"/>
      <dgm:spPr/>
    </dgm:pt>
    <dgm:pt modelId="{FF31E00E-63F6-48E8-A75E-8808AC5A65F6}" type="pres">
      <dgm:prSet presAssocID="{18A62156-B4B8-48BA-9895-789CA0E6E05A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CD6B5E04-1CD9-4490-93B8-009E0038D548}" srcId="{2A3996B3-FBAF-4E18-BF3E-AD4A1E84FA51}" destId="{44B6B0FB-89D9-407C-AB8F-E1C07C46ED38}" srcOrd="2" destOrd="0" parTransId="{AC907A50-9334-44AF-8E06-87844FEC95FE}" sibTransId="{54259508-26F2-463D-97E5-5FBBEF101001}"/>
    <dgm:cxn modelId="{B65B133A-9CF3-48BC-99C9-398122DE42B6}" type="presOf" srcId="{F02E4DEE-D00B-41E1-96F1-7C2DC37EA100}" destId="{16B0F169-B70C-47F9-BF40-4D079937E097}" srcOrd="0" destOrd="0" presId="urn:microsoft.com/office/officeart/2018/2/layout/IconCircleList"/>
    <dgm:cxn modelId="{A2361346-B93D-49AE-AB78-B918B0DA51A0}" srcId="{2A3996B3-FBAF-4E18-BF3E-AD4A1E84FA51}" destId="{18A62156-B4B8-48BA-9895-789CA0E6E05A}" srcOrd="3" destOrd="0" parTransId="{26ECAEB9-8A41-4745-A05A-3C274DB1A39E}" sibTransId="{3D815909-99A7-4910-A346-D66253264DFF}"/>
    <dgm:cxn modelId="{F8D8F275-54C5-45D8-A524-9C9A5CD9E76F}" type="presOf" srcId="{18A62156-B4B8-48BA-9895-789CA0E6E05A}" destId="{FF31E00E-63F6-48E8-A75E-8808AC5A65F6}" srcOrd="0" destOrd="0" presId="urn:microsoft.com/office/officeart/2018/2/layout/IconCircleList"/>
    <dgm:cxn modelId="{5CCE515A-CD41-4CF3-8057-B42C6EC31C3C}" type="presOf" srcId="{6AA28C35-6B3B-4268-AD58-29DCAA4F9402}" destId="{9CCDA7B7-F894-48B5-8D2C-15EDEC3C5A09}" srcOrd="0" destOrd="0" presId="urn:microsoft.com/office/officeart/2018/2/layout/IconCircleList"/>
    <dgm:cxn modelId="{D7B49783-D734-4EE0-B7AB-5CF7EABA323E}" type="presOf" srcId="{54259508-26F2-463D-97E5-5FBBEF101001}" destId="{FA144308-E3D8-429F-AA74-84DDB32C6488}" srcOrd="0" destOrd="0" presId="urn:microsoft.com/office/officeart/2018/2/layout/IconCircleList"/>
    <dgm:cxn modelId="{44859DA0-96BA-4D60-95A8-90A635287604}" srcId="{2A3996B3-FBAF-4E18-BF3E-AD4A1E84FA51}" destId="{442629DB-0818-4D73-B3CF-D9478CB97EDF}" srcOrd="1" destOrd="0" parTransId="{C344DB01-7A6F-418C-AA7A-5EFB2C4E0E1D}" sibTransId="{F02E4DEE-D00B-41E1-96F1-7C2DC37EA100}"/>
    <dgm:cxn modelId="{ED0518C5-7A6D-4464-B633-78B382F82649}" type="presOf" srcId="{44B6B0FB-89D9-407C-AB8F-E1C07C46ED38}" destId="{4D00145E-AD29-4DB1-82EB-E272D2621A6C}" srcOrd="0" destOrd="0" presId="urn:microsoft.com/office/officeart/2018/2/layout/IconCircleList"/>
    <dgm:cxn modelId="{2CE318CB-0282-4680-8A5D-A64DB57C61A5}" type="presOf" srcId="{442629DB-0818-4D73-B3CF-D9478CB97EDF}" destId="{CF0AA6CB-8E3A-4EC4-B501-976C2A7709E7}" srcOrd="0" destOrd="0" presId="urn:microsoft.com/office/officeart/2018/2/layout/IconCircleList"/>
    <dgm:cxn modelId="{ED28E4E5-6D51-4722-89FC-F4B2ECC77AB6}" type="presOf" srcId="{2A3996B3-FBAF-4E18-BF3E-AD4A1E84FA51}" destId="{3F4FA24F-D902-4819-94CA-E2AD44E8D768}" srcOrd="0" destOrd="0" presId="urn:microsoft.com/office/officeart/2018/2/layout/IconCircleList"/>
    <dgm:cxn modelId="{9E57B4E7-FAAF-4A5D-9C9E-A350B8715E2B}" srcId="{2A3996B3-FBAF-4E18-BF3E-AD4A1E84FA51}" destId="{07F56B41-0780-4BFD-B1E5-A757F9628B79}" srcOrd="0" destOrd="0" parTransId="{F3F0F468-77E3-4536-9BD6-4055A06A2E45}" sibTransId="{6AA28C35-6B3B-4268-AD58-29DCAA4F9402}"/>
    <dgm:cxn modelId="{BD6522EE-789A-423B-8FC3-5E00ABDBF542}" type="presOf" srcId="{07F56B41-0780-4BFD-B1E5-A757F9628B79}" destId="{01118DD4-C8EF-41E3-B94B-805F7606A3B6}" srcOrd="0" destOrd="0" presId="urn:microsoft.com/office/officeart/2018/2/layout/IconCircleList"/>
    <dgm:cxn modelId="{6A8F4FA7-BA8E-4CF6-8EF7-633C518AA58D}" type="presParOf" srcId="{3F4FA24F-D902-4819-94CA-E2AD44E8D768}" destId="{D83EFE4B-5C5D-4745-A320-1E23BD457623}" srcOrd="0" destOrd="0" presId="urn:microsoft.com/office/officeart/2018/2/layout/IconCircleList"/>
    <dgm:cxn modelId="{4DC9D84C-CCC1-4F4A-8041-5748F8297973}" type="presParOf" srcId="{D83EFE4B-5C5D-4745-A320-1E23BD457623}" destId="{8F497EBA-E7D0-453F-9F3E-6A4D2E6F7F1B}" srcOrd="0" destOrd="0" presId="urn:microsoft.com/office/officeart/2018/2/layout/IconCircleList"/>
    <dgm:cxn modelId="{9DE754B4-507D-499A-856B-D642762B1114}" type="presParOf" srcId="{8F497EBA-E7D0-453F-9F3E-6A4D2E6F7F1B}" destId="{3D33B682-BC75-441F-90FD-5FE922E0CB9E}" srcOrd="0" destOrd="0" presId="urn:microsoft.com/office/officeart/2018/2/layout/IconCircleList"/>
    <dgm:cxn modelId="{7818CEDB-99F6-4475-A5BD-377840908007}" type="presParOf" srcId="{8F497EBA-E7D0-453F-9F3E-6A4D2E6F7F1B}" destId="{7C1E09EC-B572-4356-BDCC-C8A25D6148C9}" srcOrd="1" destOrd="0" presId="urn:microsoft.com/office/officeart/2018/2/layout/IconCircleList"/>
    <dgm:cxn modelId="{8BB38140-E3E3-4F3D-9AAA-BBF74B632E4B}" type="presParOf" srcId="{8F497EBA-E7D0-453F-9F3E-6A4D2E6F7F1B}" destId="{F1C75F27-BD26-4EA9-A3AC-61E0233E52B2}" srcOrd="2" destOrd="0" presId="urn:microsoft.com/office/officeart/2018/2/layout/IconCircleList"/>
    <dgm:cxn modelId="{81ACC7D9-3458-4F47-A51C-BD32AF33A601}" type="presParOf" srcId="{8F497EBA-E7D0-453F-9F3E-6A4D2E6F7F1B}" destId="{01118DD4-C8EF-41E3-B94B-805F7606A3B6}" srcOrd="3" destOrd="0" presId="urn:microsoft.com/office/officeart/2018/2/layout/IconCircleList"/>
    <dgm:cxn modelId="{B2C32A58-FB71-4845-BEE8-EF42DD5CB4D0}" type="presParOf" srcId="{D83EFE4B-5C5D-4745-A320-1E23BD457623}" destId="{9CCDA7B7-F894-48B5-8D2C-15EDEC3C5A09}" srcOrd="1" destOrd="0" presId="urn:microsoft.com/office/officeart/2018/2/layout/IconCircleList"/>
    <dgm:cxn modelId="{5A3C08BB-76B4-42D5-94CE-5A6830C3F88E}" type="presParOf" srcId="{D83EFE4B-5C5D-4745-A320-1E23BD457623}" destId="{4BF2CB10-DB14-4672-9C7F-BD51DAE1A889}" srcOrd="2" destOrd="0" presId="urn:microsoft.com/office/officeart/2018/2/layout/IconCircleList"/>
    <dgm:cxn modelId="{EB389CA0-E428-4CB0-B320-EE88A01B837F}" type="presParOf" srcId="{4BF2CB10-DB14-4672-9C7F-BD51DAE1A889}" destId="{829873B4-85E7-4AB2-9508-04E4567B8F31}" srcOrd="0" destOrd="0" presId="urn:microsoft.com/office/officeart/2018/2/layout/IconCircleList"/>
    <dgm:cxn modelId="{63E1C950-60CA-447D-B9DA-3EE66556A392}" type="presParOf" srcId="{4BF2CB10-DB14-4672-9C7F-BD51DAE1A889}" destId="{6CBAC8AB-FB1C-4F9A-B651-F7FAAF8E193E}" srcOrd="1" destOrd="0" presId="urn:microsoft.com/office/officeart/2018/2/layout/IconCircleList"/>
    <dgm:cxn modelId="{E2A0574E-4F49-4D5D-AFCE-D55B89EE1F91}" type="presParOf" srcId="{4BF2CB10-DB14-4672-9C7F-BD51DAE1A889}" destId="{5A47C8F9-1196-4B39-BE58-07652E9214C9}" srcOrd="2" destOrd="0" presId="urn:microsoft.com/office/officeart/2018/2/layout/IconCircleList"/>
    <dgm:cxn modelId="{DE455347-EFB4-4A23-9375-362CF28696A0}" type="presParOf" srcId="{4BF2CB10-DB14-4672-9C7F-BD51DAE1A889}" destId="{CF0AA6CB-8E3A-4EC4-B501-976C2A7709E7}" srcOrd="3" destOrd="0" presId="urn:microsoft.com/office/officeart/2018/2/layout/IconCircleList"/>
    <dgm:cxn modelId="{A3BF2CC2-0FD4-4EF4-86FE-78D1ED6B0D1D}" type="presParOf" srcId="{D83EFE4B-5C5D-4745-A320-1E23BD457623}" destId="{16B0F169-B70C-47F9-BF40-4D079937E097}" srcOrd="3" destOrd="0" presId="urn:microsoft.com/office/officeart/2018/2/layout/IconCircleList"/>
    <dgm:cxn modelId="{7F880DFD-84FA-40B1-8F77-5315B82262AB}" type="presParOf" srcId="{D83EFE4B-5C5D-4745-A320-1E23BD457623}" destId="{1E15620E-447C-4004-8598-817B451D5A07}" srcOrd="4" destOrd="0" presId="urn:microsoft.com/office/officeart/2018/2/layout/IconCircleList"/>
    <dgm:cxn modelId="{E3CA2BA6-CF31-4507-8B13-AAE15F3F7A57}" type="presParOf" srcId="{1E15620E-447C-4004-8598-817B451D5A07}" destId="{3A5637D8-5DDD-4421-93B5-6439E0D5CE73}" srcOrd="0" destOrd="0" presId="urn:microsoft.com/office/officeart/2018/2/layout/IconCircleList"/>
    <dgm:cxn modelId="{299D4103-054C-4E40-BD23-9C818E399EE5}" type="presParOf" srcId="{1E15620E-447C-4004-8598-817B451D5A07}" destId="{A762E450-1CDE-4FD5-9138-B77D722BD531}" srcOrd="1" destOrd="0" presId="urn:microsoft.com/office/officeart/2018/2/layout/IconCircleList"/>
    <dgm:cxn modelId="{EA29994F-5FA8-49F7-8A8A-9692E18CE0CC}" type="presParOf" srcId="{1E15620E-447C-4004-8598-817B451D5A07}" destId="{FE9A0B37-E028-43B6-A887-62E69D0A365A}" srcOrd="2" destOrd="0" presId="urn:microsoft.com/office/officeart/2018/2/layout/IconCircleList"/>
    <dgm:cxn modelId="{4C592DCC-AA01-46EF-AECE-D8E25BE9C13F}" type="presParOf" srcId="{1E15620E-447C-4004-8598-817B451D5A07}" destId="{4D00145E-AD29-4DB1-82EB-E272D2621A6C}" srcOrd="3" destOrd="0" presId="urn:microsoft.com/office/officeart/2018/2/layout/IconCircleList"/>
    <dgm:cxn modelId="{B8B39DDC-14A1-44C4-9663-4EC13D61364A}" type="presParOf" srcId="{D83EFE4B-5C5D-4745-A320-1E23BD457623}" destId="{FA144308-E3D8-429F-AA74-84DDB32C6488}" srcOrd="5" destOrd="0" presId="urn:microsoft.com/office/officeart/2018/2/layout/IconCircleList"/>
    <dgm:cxn modelId="{48AB5CCB-982A-4FC1-9DBB-B5E88A3D2AE2}" type="presParOf" srcId="{D83EFE4B-5C5D-4745-A320-1E23BD457623}" destId="{D980B977-EEF6-4098-BCA5-8C4F53DD6EEC}" srcOrd="6" destOrd="0" presId="urn:microsoft.com/office/officeart/2018/2/layout/IconCircleList"/>
    <dgm:cxn modelId="{00CA7C38-0B8B-4DAF-9BB1-D9D8B644A3CA}" type="presParOf" srcId="{D980B977-EEF6-4098-BCA5-8C4F53DD6EEC}" destId="{909C597E-888E-4F8F-8651-F367E42CEA75}" srcOrd="0" destOrd="0" presId="urn:microsoft.com/office/officeart/2018/2/layout/IconCircleList"/>
    <dgm:cxn modelId="{76F59CD5-4D26-46C9-9139-2D00D3105E11}" type="presParOf" srcId="{D980B977-EEF6-4098-BCA5-8C4F53DD6EEC}" destId="{26BB9D30-261E-4C20-B534-08D31C1D215C}" srcOrd="1" destOrd="0" presId="urn:microsoft.com/office/officeart/2018/2/layout/IconCircleList"/>
    <dgm:cxn modelId="{9961B02E-422B-4593-87B9-5473C797B1A1}" type="presParOf" srcId="{D980B977-EEF6-4098-BCA5-8C4F53DD6EEC}" destId="{A8441523-AE59-4932-B8DC-09735DA7581F}" srcOrd="2" destOrd="0" presId="urn:microsoft.com/office/officeart/2018/2/layout/IconCircleList"/>
    <dgm:cxn modelId="{4C87D3AC-93DC-4941-A68B-260A28063C67}" type="presParOf" srcId="{D980B977-EEF6-4098-BCA5-8C4F53DD6EEC}" destId="{FF31E00E-63F6-48E8-A75E-8808AC5A65F6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4.xml><?xml version="1.0" encoding="utf-8"?>
<dgm:dataModel xmlns:dgm="http://schemas.openxmlformats.org/drawingml/2006/diagram" xmlns:a="http://schemas.openxmlformats.org/drawingml/2006/main">
  <dgm:ptLst>
    <dgm:pt modelId="{305535E6-364A-4F5D-BB28-F669E130C48A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104F9E6-E626-4845-B528-96A94655563A}">
      <dgm:prSet/>
      <dgm:spPr/>
      <dgm:t>
        <a:bodyPr/>
        <a:lstStyle/>
        <a:p>
          <a:pPr>
            <a:lnSpc>
              <a:spcPct val="100000"/>
            </a:lnSpc>
          </a:pPr>
          <a:r>
            <a:rPr lang="pt-BR" dirty="0">
              <a:solidFill>
                <a:schemeClr val="bg2">
                  <a:lumMod val="25000"/>
                </a:schemeClr>
              </a:solidFill>
            </a:rPr>
            <a:t>Programa global da MITRE para identificar, definir e catalogar vulnerabilidades de segurança.</a:t>
          </a:r>
          <a:endParaRPr lang="en-US" dirty="0">
            <a:solidFill>
              <a:schemeClr val="bg2">
                <a:lumMod val="25000"/>
              </a:schemeClr>
            </a:solidFill>
          </a:endParaRPr>
        </a:p>
      </dgm:t>
    </dgm:pt>
    <dgm:pt modelId="{EA6128BA-B218-43E4-B93B-5FDF339D9BCB}" type="parTrans" cxnId="{E6103C94-B32F-4AFB-B52B-1D37F7316A3F}">
      <dgm:prSet/>
      <dgm:spPr/>
      <dgm:t>
        <a:bodyPr/>
        <a:lstStyle/>
        <a:p>
          <a:endParaRPr lang="en-US">
            <a:solidFill>
              <a:schemeClr val="bg2">
                <a:lumMod val="25000"/>
              </a:schemeClr>
            </a:solidFill>
          </a:endParaRPr>
        </a:p>
      </dgm:t>
    </dgm:pt>
    <dgm:pt modelId="{1D590D7C-C048-4860-9CCF-B1963E6F909D}" type="sibTrans" cxnId="{E6103C94-B32F-4AFB-B52B-1D37F7316A3F}">
      <dgm:prSet/>
      <dgm:spPr/>
      <dgm:t>
        <a:bodyPr/>
        <a:lstStyle/>
        <a:p>
          <a:endParaRPr lang="en-US">
            <a:solidFill>
              <a:schemeClr val="bg2">
                <a:lumMod val="25000"/>
              </a:schemeClr>
            </a:solidFill>
          </a:endParaRPr>
        </a:p>
      </dgm:t>
    </dgm:pt>
    <dgm:pt modelId="{929E6F93-5DE4-40D7-9CCB-03D3958C8FCB}">
      <dgm:prSet/>
      <dgm:spPr/>
      <dgm:t>
        <a:bodyPr/>
        <a:lstStyle/>
        <a:p>
          <a:pPr>
            <a:lnSpc>
              <a:spcPct val="100000"/>
            </a:lnSpc>
          </a:pPr>
          <a:r>
            <a:rPr lang="pt-BR">
              <a:solidFill>
                <a:schemeClr val="bg2">
                  <a:lumMod val="25000"/>
                </a:schemeClr>
              </a:solidFill>
            </a:rPr>
            <a:t>Atribui um número único no formato CVE-AAAA-NNNNN a cada vulnerabilidade.</a:t>
          </a:r>
          <a:endParaRPr lang="en-US">
            <a:solidFill>
              <a:schemeClr val="bg2">
                <a:lumMod val="25000"/>
              </a:schemeClr>
            </a:solidFill>
          </a:endParaRPr>
        </a:p>
      </dgm:t>
    </dgm:pt>
    <dgm:pt modelId="{D4006B35-9706-4B31-B44D-0FDA4F8C09C5}" type="parTrans" cxnId="{E644FF29-024D-4010-95E2-7374A43AB6BA}">
      <dgm:prSet/>
      <dgm:spPr/>
      <dgm:t>
        <a:bodyPr/>
        <a:lstStyle/>
        <a:p>
          <a:endParaRPr lang="en-US">
            <a:solidFill>
              <a:schemeClr val="bg2">
                <a:lumMod val="25000"/>
              </a:schemeClr>
            </a:solidFill>
          </a:endParaRPr>
        </a:p>
      </dgm:t>
    </dgm:pt>
    <dgm:pt modelId="{193E8137-C407-4D08-809D-F638D7E717DE}" type="sibTrans" cxnId="{E644FF29-024D-4010-95E2-7374A43AB6BA}">
      <dgm:prSet/>
      <dgm:spPr/>
      <dgm:t>
        <a:bodyPr/>
        <a:lstStyle/>
        <a:p>
          <a:endParaRPr lang="en-US">
            <a:solidFill>
              <a:schemeClr val="bg2">
                <a:lumMod val="25000"/>
              </a:schemeClr>
            </a:solidFill>
          </a:endParaRPr>
        </a:p>
      </dgm:t>
    </dgm:pt>
    <dgm:pt modelId="{A6B8B80A-37A5-4EF9-8F04-343320AFB29D}">
      <dgm:prSet/>
      <dgm:spPr/>
      <dgm:t>
        <a:bodyPr/>
        <a:lstStyle/>
        <a:p>
          <a:pPr>
            <a:lnSpc>
              <a:spcPct val="100000"/>
            </a:lnSpc>
          </a:pPr>
          <a:r>
            <a:rPr lang="pt-BR">
              <a:solidFill>
                <a:schemeClr val="bg2">
                  <a:lumMod val="25000"/>
                </a:schemeClr>
              </a:solidFill>
            </a:rPr>
            <a:t>Usado por profissionais de TI e segurança para garantir a comunicação consistente e coordenação na resolução de vulnerabilidades.</a:t>
          </a:r>
          <a:endParaRPr lang="en-US">
            <a:solidFill>
              <a:schemeClr val="bg2">
                <a:lumMod val="25000"/>
              </a:schemeClr>
            </a:solidFill>
          </a:endParaRPr>
        </a:p>
      </dgm:t>
    </dgm:pt>
    <dgm:pt modelId="{2CF42339-B5B3-4517-8FC0-F7FC10C55A3A}" type="parTrans" cxnId="{BEA64DE6-5860-4766-A1D4-C28CCFA497AC}">
      <dgm:prSet/>
      <dgm:spPr/>
      <dgm:t>
        <a:bodyPr/>
        <a:lstStyle/>
        <a:p>
          <a:endParaRPr lang="en-US">
            <a:solidFill>
              <a:schemeClr val="bg2">
                <a:lumMod val="25000"/>
              </a:schemeClr>
            </a:solidFill>
          </a:endParaRPr>
        </a:p>
      </dgm:t>
    </dgm:pt>
    <dgm:pt modelId="{C5230D46-BE2A-4470-9A47-268593A19875}" type="sibTrans" cxnId="{BEA64DE6-5860-4766-A1D4-C28CCFA497AC}">
      <dgm:prSet/>
      <dgm:spPr/>
      <dgm:t>
        <a:bodyPr/>
        <a:lstStyle/>
        <a:p>
          <a:endParaRPr lang="en-US">
            <a:solidFill>
              <a:schemeClr val="bg2">
                <a:lumMod val="25000"/>
              </a:schemeClr>
            </a:solidFill>
          </a:endParaRPr>
        </a:p>
      </dgm:t>
    </dgm:pt>
    <dgm:pt modelId="{69C2CD3D-685F-4C41-8C22-1768113DB244}">
      <dgm:prSet/>
      <dgm:spPr/>
      <dgm:t>
        <a:bodyPr/>
        <a:lstStyle/>
        <a:p>
          <a:pPr>
            <a:lnSpc>
              <a:spcPct val="100000"/>
            </a:lnSpc>
          </a:pPr>
          <a:r>
            <a:rPr lang="pt-BR">
              <a:solidFill>
                <a:schemeClr val="bg2">
                  <a:lumMod val="25000"/>
                </a:schemeClr>
              </a:solidFill>
            </a:rPr>
            <a:t>Cada registro CVE inclui descrição, severidade, referências, histórico e data de publicação.</a:t>
          </a:r>
          <a:endParaRPr lang="en-US">
            <a:solidFill>
              <a:schemeClr val="bg2">
                <a:lumMod val="25000"/>
              </a:schemeClr>
            </a:solidFill>
          </a:endParaRPr>
        </a:p>
      </dgm:t>
    </dgm:pt>
    <dgm:pt modelId="{C36B4A52-B61B-4849-9FDC-2C95FA1C01F2}" type="parTrans" cxnId="{0313B156-93C4-4B96-9713-41A82688827D}">
      <dgm:prSet/>
      <dgm:spPr/>
      <dgm:t>
        <a:bodyPr/>
        <a:lstStyle/>
        <a:p>
          <a:endParaRPr lang="en-US">
            <a:solidFill>
              <a:schemeClr val="bg2">
                <a:lumMod val="25000"/>
              </a:schemeClr>
            </a:solidFill>
          </a:endParaRPr>
        </a:p>
      </dgm:t>
    </dgm:pt>
    <dgm:pt modelId="{475DD849-1BC2-4A2C-AE90-2BEB5E8100F2}" type="sibTrans" cxnId="{0313B156-93C4-4B96-9713-41A82688827D}">
      <dgm:prSet/>
      <dgm:spPr/>
      <dgm:t>
        <a:bodyPr/>
        <a:lstStyle/>
        <a:p>
          <a:endParaRPr lang="en-US">
            <a:solidFill>
              <a:schemeClr val="bg2">
                <a:lumMod val="25000"/>
              </a:schemeClr>
            </a:solidFill>
          </a:endParaRPr>
        </a:p>
      </dgm:t>
    </dgm:pt>
    <dgm:pt modelId="{553BC979-707A-4C40-8251-C383A6287A9D}" type="pres">
      <dgm:prSet presAssocID="{305535E6-364A-4F5D-BB28-F669E130C48A}" presName="root" presStyleCnt="0">
        <dgm:presLayoutVars>
          <dgm:dir/>
          <dgm:resizeHandles val="exact"/>
        </dgm:presLayoutVars>
      </dgm:prSet>
      <dgm:spPr/>
    </dgm:pt>
    <dgm:pt modelId="{4BE64348-45DE-4C1E-AF0D-9833B44CBFF9}" type="pres">
      <dgm:prSet presAssocID="{9104F9E6-E626-4845-B528-96A94655563A}" presName="compNode" presStyleCnt="0"/>
      <dgm:spPr/>
    </dgm:pt>
    <dgm:pt modelId="{8EBF1E3C-3661-4584-8562-78221FB41CAB}" type="pres">
      <dgm:prSet presAssocID="{9104F9E6-E626-4845-B528-96A94655563A}" presName="bgRect" presStyleLbl="bgShp" presStyleIdx="0" presStyleCnt="4"/>
      <dgm:spPr>
        <a:solidFill>
          <a:schemeClr val="accent3"/>
        </a:solidFill>
      </dgm:spPr>
    </dgm:pt>
    <dgm:pt modelId="{8C304524-B75E-44BA-AB0C-91D767B53837}" type="pres">
      <dgm:prSet presAssocID="{9104F9E6-E626-4845-B528-96A94655563A}" presName="iconRect" presStyleLbl="node1" presStyleIdx="0" presStyleCnt="4"/>
      <dgm:spPr>
        <a:blipFill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Acento Circunflexo à Direita com preenchimento sólido"/>
        </a:ext>
      </dgm:extLst>
    </dgm:pt>
    <dgm:pt modelId="{0F8EF84D-6611-4557-B9D4-080D8CF17171}" type="pres">
      <dgm:prSet presAssocID="{9104F9E6-E626-4845-B528-96A94655563A}" presName="spaceRect" presStyleCnt="0"/>
      <dgm:spPr/>
    </dgm:pt>
    <dgm:pt modelId="{8E198D73-9E35-40D8-B088-66F35571E924}" type="pres">
      <dgm:prSet presAssocID="{9104F9E6-E626-4845-B528-96A94655563A}" presName="parTx" presStyleLbl="revTx" presStyleIdx="0" presStyleCnt="4">
        <dgm:presLayoutVars>
          <dgm:chMax val="0"/>
          <dgm:chPref val="0"/>
        </dgm:presLayoutVars>
      </dgm:prSet>
      <dgm:spPr/>
    </dgm:pt>
    <dgm:pt modelId="{0B4F3420-8357-49EE-A4E6-B651191C0BD6}" type="pres">
      <dgm:prSet presAssocID="{1D590D7C-C048-4860-9CCF-B1963E6F909D}" presName="sibTrans" presStyleCnt="0"/>
      <dgm:spPr/>
    </dgm:pt>
    <dgm:pt modelId="{2D5E553F-6F91-49C6-9CE5-1B3C710DAF4C}" type="pres">
      <dgm:prSet presAssocID="{929E6F93-5DE4-40D7-9CCB-03D3958C8FCB}" presName="compNode" presStyleCnt="0"/>
      <dgm:spPr/>
    </dgm:pt>
    <dgm:pt modelId="{F1DB8119-02AF-43E8-A400-049B194693FF}" type="pres">
      <dgm:prSet presAssocID="{929E6F93-5DE4-40D7-9CCB-03D3958C8FCB}" presName="bgRect" presStyleLbl="bgShp" presStyleIdx="1" presStyleCnt="4"/>
      <dgm:spPr>
        <a:solidFill>
          <a:schemeClr val="accent3"/>
        </a:solidFill>
      </dgm:spPr>
    </dgm:pt>
    <dgm:pt modelId="{D6E4221C-528A-4D40-AA95-7BB84B15DB70}" type="pres">
      <dgm:prSet presAssocID="{929E6F93-5DE4-40D7-9CCB-03D3958C8FCB}" presName="iconRect" presStyleLbl="node1" presStyleIdx="1" presStyleCnt="4"/>
      <dgm:spPr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Yuan"/>
        </a:ext>
      </dgm:extLst>
    </dgm:pt>
    <dgm:pt modelId="{D34005A1-FAB6-4279-ACC7-8F80DA26B3EC}" type="pres">
      <dgm:prSet presAssocID="{929E6F93-5DE4-40D7-9CCB-03D3958C8FCB}" presName="spaceRect" presStyleCnt="0"/>
      <dgm:spPr/>
    </dgm:pt>
    <dgm:pt modelId="{FAD0579D-D8C0-4EEB-B9C8-A39F5AD13F19}" type="pres">
      <dgm:prSet presAssocID="{929E6F93-5DE4-40D7-9CCB-03D3958C8FCB}" presName="parTx" presStyleLbl="revTx" presStyleIdx="1" presStyleCnt="4">
        <dgm:presLayoutVars>
          <dgm:chMax val="0"/>
          <dgm:chPref val="0"/>
        </dgm:presLayoutVars>
      </dgm:prSet>
      <dgm:spPr/>
    </dgm:pt>
    <dgm:pt modelId="{74DAEC25-D167-40AB-AF1E-482E9B99A8E5}" type="pres">
      <dgm:prSet presAssocID="{193E8137-C407-4D08-809D-F638D7E717DE}" presName="sibTrans" presStyleCnt="0"/>
      <dgm:spPr/>
    </dgm:pt>
    <dgm:pt modelId="{E83775B3-0242-429F-B8F8-A42E3DBF8080}" type="pres">
      <dgm:prSet presAssocID="{A6B8B80A-37A5-4EF9-8F04-343320AFB29D}" presName="compNode" presStyleCnt="0"/>
      <dgm:spPr/>
    </dgm:pt>
    <dgm:pt modelId="{65A88E7A-3B79-40F9-9D71-3A0187CF4428}" type="pres">
      <dgm:prSet presAssocID="{A6B8B80A-37A5-4EF9-8F04-343320AFB29D}" presName="bgRect" presStyleLbl="bgShp" presStyleIdx="2" presStyleCnt="4"/>
      <dgm:spPr>
        <a:solidFill>
          <a:schemeClr val="accent3"/>
        </a:solidFill>
      </dgm:spPr>
    </dgm:pt>
    <dgm:pt modelId="{B2CA493D-0A9C-415A-80CB-BD555A4C1F4C}" type="pres">
      <dgm:prSet presAssocID="{A6B8B80A-37A5-4EF9-8F04-343320AFB29D}" presName="iconRect" presStyleLbl="node1" presStyleIdx="2" presStyleCnt="4"/>
      <dgm:spPr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ser Network"/>
        </a:ext>
      </dgm:extLst>
    </dgm:pt>
    <dgm:pt modelId="{30799303-315F-4159-9C18-5C297AAE1197}" type="pres">
      <dgm:prSet presAssocID="{A6B8B80A-37A5-4EF9-8F04-343320AFB29D}" presName="spaceRect" presStyleCnt="0"/>
      <dgm:spPr/>
    </dgm:pt>
    <dgm:pt modelId="{55455E1C-761A-4055-82C2-AA474F468D45}" type="pres">
      <dgm:prSet presAssocID="{A6B8B80A-37A5-4EF9-8F04-343320AFB29D}" presName="parTx" presStyleLbl="revTx" presStyleIdx="2" presStyleCnt="4">
        <dgm:presLayoutVars>
          <dgm:chMax val="0"/>
          <dgm:chPref val="0"/>
        </dgm:presLayoutVars>
      </dgm:prSet>
      <dgm:spPr/>
    </dgm:pt>
    <dgm:pt modelId="{F1615351-7CFB-42D2-8287-5A0F2ED34A1C}" type="pres">
      <dgm:prSet presAssocID="{C5230D46-BE2A-4470-9A47-268593A19875}" presName="sibTrans" presStyleCnt="0"/>
      <dgm:spPr/>
    </dgm:pt>
    <dgm:pt modelId="{C42853A9-6E33-4D9C-9366-40CA2464C3B8}" type="pres">
      <dgm:prSet presAssocID="{69C2CD3D-685F-4C41-8C22-1768113DB244}" presName="compNode" presStyleCnt="0"/>
      <dgm:spPr/>
    </dgm:pt>
    <dgm:pt modelId="{57B9D6DD-59BE-4958-A04C-F9FCA3E9353D}" type="pres">
      <dgm:prSet presAssocID="{69C2CD3D-685F-4C41-8C22-1768113DB244}" presName="bgRect" presStyleLbl="bgShp" presStyleIdx="3" presStyleCnt="4"/>
      <dgm:spPr>
        <a:solidFill>
          <a:schemeClr val="accent3"/>
        </a:solidFill>
      </dgm:spPr>
    </dgm:pt>
    <dgm:pt modelId="{82AC0542-305C-4F66-8DEF-871131A0C257}" type="pres">
      <dgm:prSet presAssocID="{69C2CD3D-685F-4C41-8C22-1768113DB244}" presName="iconRect" presStyleLbl="node1" presStyleIdx="3" presStyleCnt="4"/>
      <dgm:spPr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ivros"/>
        </a:ext>
      </dgm:extLst>
    </dgm:pt>
    <dgm:pt modelId="{1E2B8BF7-275F-4F37-93A7-E3A42C9E79FB}" type="pres">
      <dgm:prSet presAssocID="{69C2CD3D-685F-4C41-8C22-1768113DB244}" presName="spaceRect" presStyleCnt="0"/>
      <dgm:spPr/>
    </dgm:pt>
    <dgm:pt modelId="{047EF5E1-9738-489C-A9EE-4CFB6ABABB1E}" type="pres">
      <dgm:prSet presAssocID="{69C2CD3D-685F-4C41-8C22-1768113DB244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F5CD330B-67D8-44C6-A518-D44756D11ABC}" type="presOf" srcId="{305535E6-364A-4F5D-BB28-F669E130C48A}" destId="{553BC979-707A-4C40-8251-C383A6287A9D}" srcOrd="0" destOrd="0" presId="urn:microsoft.com/office/officeart/2018/2/layout/IconVerticalSolidList"/>
    <dgm:cxn modelId="{08B43325-034D-4D88-9C89-896FE968EA67}" type="presOf" srcId="{929E6F93-5DE4-40D7-9CCB-03D3958C8FCB}" destId="{FAD0579D-D8C0-4EEB-B9C8-A39F5AD13F19}" srcOrd="0" destOrd="0" presId="urn:microsoft.com/office/officeart/2018/2/layout/IconVerticalSolidList"/>
    <dgm:cxn modelId="{E644FF29-024D-4010-95E2-7374A43AB6BA}" srcId="{305535E6-364A-4F5D-BB28-F669E130C48A}" destId="{929E6F93-5DE4-40D7-9CCB-03D3958C8FCB}" srcOrd="1" destOrd="0" parTransId="{D4006B35-9706-4B31-B44D-0FDA4F8C09C5}" sibTransId="{193E8137-C407-4D08-809D-F638D7E717DE}"/>
    <dgm:cxn modelId="{80449832-362E-44B8-8D89-7C7E18B58A42}" type="presOf" srcId="{A6B8B80A-37A5-4EF9-8F04-343320AFB29D}" destId="{55455E1C-761A-4055-82C2-AA474F468D45}" srcOrd="0" destOrd="0" presId="urn:microsoft.com/office/officeart/2018/2/layout/IconVerticalSolidList"/>
    <dgm:cxn modelId="{6EFE774E-5495-4D4F-99A3-8B14E115B08F}" type="presOf" srcId="{9104F9E6-E626-4845-B528-96A94655563A}" destId="{8E198D73-9E35-40D8-B088-66F35571E924}" srcOrd="0" destOrd="0" presId="urn:microsoft.com/office/officeart/2018/2/layout/IconVerticalSolidList"/>
    <dgm:cxn modelId="{0313B156-93C4-4B96-9713-41A82688827D}" srcId="{305535E6-364A-4F5D-BB28-F669E130C48A}" destId="{69C2CD3D-685F-4C41-8C22-1768113DB244}" srcOrd="3" destOrd="0" parTransId="{C36B4A52-B61B-4849-9FDC-2C95FA1C01F2}" sibTransId="{475DD849-1BC2-4A2C-AE90-2BEB5E8100F2}"/>
    <dgm:cxn modelId="{E6103C94-B32F-4AFB-B52B-1D37F7316A3F}" srcId="{305535E6-364A-4F5D-BB28-F669E130C48A}" destId="{9104F9E6-E626-4845-B528-96A94655563A}" srcOrd="0" destOrd="0" parTransId="{EA6128BA-B218-43E4-B93B-5FDF339D9BCB}" sibTransId="{1D590D7C-C048-4860-9CCF-B1963E6F909D}"/>
    <dgm:cxn modelId="{6A2A0DA0-EC77-4F6B-B2E8-966B4EDCFB07}" type="presOf" srcId="{69C2CD3D-685F-4C41-8C22-1768113DB244}" destId="{047EF5E1-9738-489C-A9EE-4CFB6ABABB1E}" srcOrd="0" destOrd="0" presId="urn:microsoft.com/office/officeart/2018/2/layout/IconVerticalSolidList"/>
    <dgm:cxn modelId="{BEA64DE6-5860-4766-A1D4-C28CCFA497AC}" srcId="{305535E6-364A-4F5D-BB28-F669E130C48A}" destId="{A6B8B80A-37A5-4EF9-8F04-343320AFB29D}" srcOrd="2" destOrd="0" parTransId="{2CF42339-B5B3-4517-8FC0-F7FC10C55A3A}" sibTransId="{C5230D46-BE2A-4470-9A47-268593A19875}"/>
    <dgm:cxn modelId="{E7C4C0DB-F59C-4943-8843-42D38E928854}" type="presParOf" srcId="{553BC979-707A-4C40-8251-C383A6287A9D}" destId="{4BE64348-45DE-4C1E-AF0D-9833B44CBFF9}" srcOrd="0" destOrd="0" presId="urn:microsoft.com/office/officeart/2018/2/layout/IconVerticalSolidList"/>
    <dgm:cxn modelId="{4022E797-D14E-49D4-BB30-BC689A7D8212}" type="presParOf" srcId="{4BE64348-45DE-4C1E-AF0D-9833B44CBFF9}" destId="{8EBF1E3C-3661-4584-8562-78221FB41CAB}" srcOrd="0" destOrd="0" presId="urn:microsoft.com/office/officeart/2018/2/layout/IconVerticalSolidList"/>
    <dgm:cxn modelId="{680F0816-F1E5-488B-8C3C-A6B7E647368C}" type="presParOf" srcId="{4BE64348-45DE-4C1E-AF0D-9833B44CBFF9}" destId="{8C304524-B75E-44BA-AB0C-91D767B53837}" srcOrd="1" destOrd="0" presId="urn:microsoft.com/office/officeart/2018/2/layout/IconVerticalSolidList"/>
    <dgm:cxn modelId="{96A5DF80-CB7A-4C4C-BC8D-E3197F79336F}" type="presParOf" srcId="{4BE64348-45DE-4C1E-AF0D-9833B44CBFF9}" destId="{0F8EF84D-6611-4557-B9D4-080D8CF17171}" srcOrd="2" destOrd="0" presId="urn:microsoft.com/office/officeart/2018/2/layout/IconVerticalSolidList"/>
    <dgm:cxn modelId="{B7A0C962-C439-4F0C-91E4-C58CD4CFE6C7}" type="presParOf" srcId="{4BE64348-45DE-4C1E-AF0D-9833B44CBFF9}" destId="{8E198D73-9E35-40D8-B088-66F35571E924}" srcOrd="3" destOrd="0" presId="urn:microsoft.com/office/officeart/2018/2/layout/IconVerticalSolidList"/>
    <dgm:cxn modelId="{1DE8E915-C1BC-4931-83BF-4687AFA39894}" type="presParOf" srcId="{553BC979-707A-4C40-8251-C383A6287A9D}" destId="{0B4F3420-8357-49EE-A4E6-B651191C0BD6}" srcOrd="1" destOrd="0" presId="urn:microsoft.com/office/officeart/2018/2/layout/IconVerticalSolidList"/>
    <dgm:cxn modelId="{913F5166-53FA-4C59-8EC4-C521A2FDC608}" type="presParOf" srcId="{553BC979-707A-4C40-8251-C383A6287A9D}" destId="{2D5E553F-6F91-49C6-9CE5-1B3C710DAF4C}" srcOrd="2" destOrd="0" presId="urn:microsoft.com/office/officeart/2018/2/layout/IconVerticalSolidList"/>
    <dgm:cxn modelId="{E9AFCD35-D823-48FF-8BB4-455D40A6FEE6}" type="presParOf" srcId="{2D5E553F-6F91-49C6-9CE5-1B3C710DAF4C}" destId="{F1DB8119-02AF-43E8-A400-049B194693FF}" srcOrd="0" destOrd="0" presId="urn:microsoft.com/office/officeart/2018/2/layout/IconVerticalSolidList"/>
    <dgm:cxn modelId="{B4B20718-ADBF-41C3-B14D-B0C6E8289E1F}" type="presParOf" srcId="{2D5E553F-6F91-49C6-9CE5-1B3C710DAF4C}" destId="{D6E4221C-528A-4D40-AA95-7BB84B15DB70}" srcOrd="1" destOrd="0" presId="urn:microsoft.com/office/officeart/2018/2/layout/IconVerticalSolidList"/>
    <dgm:cxn modelId="{5F35D478-79BB-430B-BECA-C6B5AD514F63}" type="presParOf" srcId="{2D5E553F-6F91-49C6-9CE5-1B3C710DAF4C}" destId="{D34005A1-FAB6-4279-ACC7-8F80DA26B3EC}" srcOrd="2" destOrd="0" presId="urn:microsoft.com/office/officeart/2018/2/layout/IconVerticalSolidList"/>
    <dgm:cxn modelId="{314DA6E3-7A07-4DC4-AEB4-A3EF0EB2D0FE}" type="presParOf" srcId="{2D5E553F-6F91-49C6-9CE5-1B3C710DAF4C}" destId="{FAD0579D-D8C0-4EEB-B9C8-A39F5AD13F19}" srcOrd="3" destOrd="0" presId="urn:microsoft.com/office/officeart/2018/2/layout/IconVerticalSolidList"/>
    <dgm:cxn modelId="{E272A47B-0195-4FBA-B92E-BBFF975D5A10}" type="presParOf" srcId="{553BC979-707A-4C40-8251-C383A6287A9D}" destId="{74DAEC25-D167-40AB-AF1E-482E9B99A8E5}" srcOrd="3" destOrd="0" presId="urn:microsoft.com/office/officeart/2018/2/layout/IconVerticalSolidList"/>
    <dgm:cxn modelId="{78AAF4BA-FACD-4AEB-8496-5871C7A1AFA5}" type="presParOf" srcId="{553BC979-707A-4C40-8251-C383A6287A9D}" destId="{E83775B3-0242-429F-B8F8-A42E3DBF8080}" srcOrd="4" destOrd="0" presId="urn:microsoft.com/office/officeart/2018/2/layout/IconVerticalSolidList"/>
    <dgm:cxn modelId="{FEBFE828-E75D-4204-9361-8D18AC89D072}" type="presParOf" srcId="{E83775B3-0242-429F-B8F8-A42E3DBF8080}" destId="{65A88E7A-3B79-40F9-9D71-3A0187CF4428}" srcOrd="0" destOrd="0" presId="urn:microsoft.com/office/officeart/2018/2/layout/IconVerticalSolidList"/>
    <dgm:cxn modelId="{9F248089-5808-471E-96A2-061AE4C37A16}" type="presParOf" srcId="{E83775B3-0242-429F-B8F8-A42E3DBF8080}" destId="{B2CA493D-0A9C-415A-80CB-BD555A4C1F4C}" srcOrd="1" destOrd="0" presId="urn:microsoft.com/office/officeart/2018/2/layout/IconVerticalSolidList"/>
    <dgm:cxn modelId="{BF85D123-C05C-4A87-903A-0FE4802B2495}" type="presParOf" srcId="{E83775B3-0242-429F-B8F8-A42E3DBF8080}" destId="{30799303-315F-4159-9C18-5C297AAE1197}" srcOrd="2" destOrd="0" presId="urn:microsoft.com/office/officeart/2018/2/layout/IconVerticalSolidList"/>
    <dgm:cxn modelId="{7730A789-B807-49C6-BF79-6EF51A346118}" type="presParOf" srcId="{E83775B3-0242-429F-B8F8-A42E3DBF8080}" destId="{55455E1C-761A-4055-82C2-AA474F468D45}" srcOrd="3" destOrd="0" presId="urn:microsoft.com/office/officeart/2018/2/layout/IconVerticalSolidList"/>
    <dgm:cxn modelId="{22BF8FD9-DFD5-4AC0-A499-07AA8D59EAFF}" type="presParOf" srcId="{553BC979-707A-4C40-8251-C383A6287A9D}" destId="{F1615351-7CFB-42D2-8287-5A0F2ED34A1C}" srcOrd="5" destOrd="0" presId="urn:microsoft.com/office/officeart/2018/2/layout/IconVerticalSolidList"/>
    <dgm:cxn modelId="{91A7F49C-E288-4868-B027-E5864A0E2266}" type="presParOf" srcId="{553BC979-707A-4C40-8251-C383A6287A9D}" destId="{C42853A9-6E33-4D9C-9366-40CA2464C3B8}" srcOrd="6" destOrd="0" presId="urn:microsoft.com/office/officeart/2018/2/layout/IconVerticalSolidList"/>
    <dgm:cxn modelId="{D7C054CE-C309-4055-9F91-83716675FFF5}" type="presParOf" srcId="{C42853A9-6E33-4D9C-9366-40CA2464C3B8}" destId="{57B9D6DD-59BE-4958-A04C-F9FCA3E9353D}" srcOrd="0" destOrd="0" presId="urn:microsoft.com/office/officeart/2018/2/layout/IconVerticalSolidList"/>
    <dgm:cxn modelId="{7E271071-1015-4D1A-BB58-37537E6A05B0}" type="presParOf" srcId="{C42853A9-6E33-4D9C-9366-40CA2464C3B8}" destId="{82AC0542-305C-4F66-8DEF-871131A0C257}" srcOrd="1" destOrd="0" presId="urn:microsoft.com/office/officeart/2018/2/layout/IconVerticalSolidList"/>
    <dgm:cxn modelId="{34B8FB25-9126-414D-A61D-FD8EE5540C39}" type="presParOf" srcId="{C42853A9-6E33-4D9C-9366-40CA2464C3B8}" destId="{1E2B8BF7-275F-4F37-93A7-E3A42C9E79FB}" srcOrd="2" destOrd="0" presId="urn:microsoft.com/office/officeart/2018/2/layout/IconVerticalSolidList"/>
    <dgm:cxn modelId="{E38819E2-E234-490B-8DB6-A052C9EAAAD7}" type="presParOf" srcId="{C42853A9-6E33-4D9C-9366-40CA2464C3B8}" destId="{047EF5E1-9738-489C-A9EE-4CFB6ABABB1E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5.xml><?xml version="1.0" encoding="utf-8"?>
<dgm:dataModel xmlns:dgm="http://schemas.openxmlformats.org/drawingml/2006/diagram" xmlns:a="http://schemas.openxmlformats.org/drawingml/2006/main">
  <dgm:ptLst>
    <dgm:pt modelId="{E9AAC3F7-205F-433F-86CB-E323D3A36533}" type="doc">
      <dgm:prSet loTypeId="urn:microsoft.com/office/officeart/2005/8/layout/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5535902-320D-4B1F-AE1B-6E7511BDE8BB}">
      <dgm:prSet custT="1"/>
      <dgm:spPr>
        <a:solidFill>
          <a:schemeClr val="accent3"/>
        </a:solidFill>
      </dgm:spPr>
      <dgm:t>
        <a:bodyPr/>
        <a:lstStyle/>
        <a:p>
          <a:r>
            <a:rPr lang="pt-BR" sz="1800" dirty="0">
              <a:solidFill>
                <a:schemeClr val="bg2">
                  <a:lumMod val="25000"/>
                </a:schemeClr>
              </a:solidFill>
            </a:rPr>
            <a:t>Estrutura para pontuar a severidade de vulnerabilidades.</a:t>
          </a:r>
          <a:endParaRPr lang="en-US" sz="1800" dirty="0">
            <a:solidFill>
              <a:schemeClr val="bg2">
                <a:lumMod val="25000"/>
              </a:schemeClr>
            </a:solidFill>
          </a:endParaRPr>
        </a:p>
      </dgm:t>
    </dgm:pt>
    <dgm:pt modelId="{F437829D-A555-4C19-9B5B-ECF4251BCCAA}" type="parTrans" cxnId="{C1593151-0C8A-4E17-B243-0AC2AC73EE59}">
      <dgm:prSet/>
      <dgm:spPr/>
      <dgm:t>
        <a:bodyPr/>
        <a:lstStyle/>
        <a:p>
          <a:endParaRPr lang="en-US" sz="1800"/>
        </a:p>
      </dgm:t>
    </dgm:pt>
    <dgm:pt modelId="{2CA09FB2-42B1-4877-8C75-002388A4DA28}" type="sibTrans" cxnId="{C1593151-0C8A-4E17-B243-0AC2AC73EE59}">
      <dgm:prSet custT="1"/>
      <dgm:spPr>
        <a:solidFill>
          <a:schemeClr val="tx1"/>
        </a:solidFill>
      </dgm:spPr>
      <dgm:t>
        <a:bodyPr/>
        <a:lstStyle/>
        <a:p>
          <a:endParaRPr lang="en-US" sz="1800"/>
        </a:p>
      </dgm:t>
    </dgm:pt>
    <dgm:pt modelId="{1C36F015-4AB0-4ECF-87DE-96073E4D9F72}">
      <dgm:prSet custT="1"/>
      <dgm:spPr>
        <a:solidFill>
          <a:schemeClr val="accent3"/>
        </a:solidFill>
      </dgm:spPr>
      <dgm:t>
        <a:bodyPr/>
        <a:lstStyle/>
        <a:p>
          <a:r>
            <a:rPr lang="pt-BR" sz="1800" dirty="0">
              <a:solidFill>
                <a:schemeClr val="bg2">
                  <a:lumMod val="25000"/>
                </a:schemeClr>
              </a:solidFill>
            </a:rPr>
            <a:t>Possui três grupos de métricas: Base, Temporal e Ambiental.</a:t>
          </a:r>
          <a:endParaRPr lang="en-US" sz="1800" dirty="0">
            <a:solidFill>
              <a:schemeClr val="bg2">
                <a:lumMod val="25000"/>
              </a:schemeClr>
            </a:solidFill>
          </a:endParaRPr>
        </a:p>
      </dgm:t>
    </dgm:pt>
    <dgm:pt modelId="{45DA4F4F-38CC-4E4D-9A93-D00FEFC6792A}" type="parTrans" cxnId="{8B38D312-A639-4FDC-B055-D9A637B0C76A}">
      <dgm:prSet/>
      <dgm:spPr/>
      <dgm:t>
        <a:bodyPr/>
        <a:lstStyle/>
        <a:p>
          <a:endParaRPr lang="en-US" sz="1800"/>
        </a:p>
      </dgm:t>
    </dgm:pt>
    <dgm:pt modelId="{BE590B93-ED34-4363-8AE6-EE064CC15D10}" type="sibTrans" cxnId="{8B38D312-A639-4FDC-B055-D9A637B0C76A}">
      <dgm:prSet custT="1"/>
      <dgm:spPr>
        <a:solidFill>
          <a:schemeClr val="tx1"/>
        </a:solidFill>
      </dgm:spPr>
      <dgm:t>
        <a:bodyPr/>
        <a:lstStyle/>
        <a:p>
          <a:endParaRPr lang="en-US" sz="1800"/>
        </a:p>
      </dgm:t>
    </dgm:pt>
    <dgm:pt modelId="{50B0DC7E-9C8E-4BE8-8EED-4B81F4D5A598}">
      <dgm:prSet custT="1"/>
      <dgm:spPr>
        <a:solidFill>
          <a:schemeClr val="accent3"/>
        </a:solidFill>
      </dgm:spPr>
      <dgm:t>
        <a:bodyPr/>
        <a:lstStyle/>
        <a:p>
          <a:r>
            <a:rPr lang="pt-BR" sz="1800" dirty="0">
              <a:solidFill>
                <a:schemeClr val="bg2">
                  <a:lumMod val="25000"/>
                </a:schemeClr>
              </a:solidFill>
            </a:rPr>
            <a:t>A pontuação varia de 0.0 a 10 e é derivada de métricas como Vetor de Ataque, Complexidade de Ataque e Impacto.</a:t>
          </a:r>
          <a:endParaRPr lang="en-US" sz="1800" dirty="0">
            <a:solidFill>
              <a:schemeClr val="bg2">
                <a:lumMod val="25000"/>
              </a:schemeClr>
            </a:solidFill>
          </a:endParaRPr>
        </a:p>
      </dgm:t>
    </dgm:pt>
    <dgm:pt modelId="{9694D5E1-7B40-4DDD-BCE2-D64439FAFA08}" type="parTrans" cxnId="{AAF2AD6D-C8D4-480A-82FA-7DAB183D5352}">
      <dgm:prSet/>
      <dgm:spPr/>
      <dgm:t>
        <a:bodyPr/>
        <a:lstStyle/>
        <a:p>
          <a:endParaRPr lang="en-US" sz="1800"/>
        </a:p>
      </dgm:t>
    </dgm:pt>
    <dgm:pt modelId="{1FA6FCE7-65DC-4A0B-8841-07A43D2C5B9C}" type="sibTrans" cxnId="{AAF2AD6D-C8D4-480A-82FA-7DAB183D5352}">
      <dgm:prSet custT="1"/>
      <dgm:spPr>
        <a:solidFill>
          <a:schemeClr val="tx1"/>
        </a:solidFill>
      </dgm:spPr>
      <dgm:t>
        <a:bodyPr/>
        <a:lstStyle/>
        <a:p>
          <a:endParaRPr lang="en-US" sz="1800"/>
        </a:p>
      </dgm:t>
    </dgm:pt>
    <dgm:pt modelId="{B2317838-B82A-49C8-9CCC-162DC9FA65BC}">
      <dgm:prSet custT="1"/>
      <dgm:spPr>
        <a:solidFill>
          <a:schemeClr val="accent3"/>
        </a:solidFill>
      </dgm:spPr>
      <dgm:t>
        <a:bodyPr/>
        <a:lstStyle/>
        <a:p>
          <a:r>
            <a:rPr lang="pt-BR" sz="1800" dirty="0">
              <a:solidFill>
                <a:schemeClr val="bg2">
                  <a:lumMod val="25000"/>
                </a:schemeClr>
              </a:solidFill>
            </a:rPr>
            <a:t>Usado para calcular a severidade de vulnerabilidades e priorizar atividades de remediação.</a:t>
          </a:r>
          <a:endParaRPr lang="en-US" sz="1800" dirty="0">
            <a:solidFill>
              <a:schemeClr val="bg2">
                <a:lumMod val="25000"/>
              </a:schemeClr>
            </a:solidFill>
          </a:endParaRPr>
        </a:p>
      </dgm:t>
    </dgm:pt>
    <dgm:pt modelId="{FEAE757A-27EB-4A64-8C88-DC1D3586F416}" type="parTrans" cxnId="{FD034B3C-EE9E-4680-AC7B-F4B1445EAD00}">
      <dgm:prSet/>
      <dgm:spPr/>
      <dgm:t>
        <a:bodyPr/>
        <a:lstStyle/>
        <a:p>
          <a:endParaRPr lang="en-US" sz="1800"/>
        </a:p>
      </dgm:t>
    </dgm:pt>
    <dgm:pt modelId="{066B4AF1-59C0-45A3-9002-3C537C27CDEB}" type="sibTrans" cxnId="{FD034B3C-EE9E-4680-AC7B-F4B1445EAD00}">
      <dgm:prSet/>
      <dgm:spPr/>
      <dgm:t>
        <a:bodyPr/>
        <a:lstStyle/>
        <a:p>
          <a:endParaRPr lang="en-US" sz="1800"/>
        </a:p>
      </dgm:t>
    </dgm:pt>
    <dgm:pt modelId="{A37E493C-A53E-4FB2-BE6C-941B731CF563}" type="pres">
      <dgm:prSet presAssocID="{E9AAC3F7-205F-433F-86CB-E323D3A36533}" presName="diagram" presStyleCnt="0">
        <dgm:presLayoutVars>
          <dgm:dir/>
          <dgm:resizeHandles val="exact"/>
        </dgm:presLayoutVars>
      </dgm:prSet>
      <dgm:spPr/>
    </dgm:pt>
    <dgm:pt modelId="{AFE1B06F-6C2D-409E-BC5D-56E38B27E004}" type="pres">
      <dgm:prSet presAssocID="{65535902-320D-4B1F-AE1B-6E7511BDE8BB}" presName="node" presStyleLbl="node1" presStyleIdx="0" presStyleCnt="4" custScaleY="200730">
        <dgm:presLayoutVars>
          <dgm:bulletEnabled val="1"/>
        </dgm:presLayoutVars>
      </dgm:prSet>
      <dgm:spPr/>
    </dgm:pt>
    <dgm:pt modelId="{FB24821D-2655-468E-ADE0-311BDBC72EB9}" type="pres">
      <dgm:prSet presAssocID="{2CA09FB2-42B1-4877-8C75-002388A4DA28}" presName="sibTrans" presStyleLbl="sibTrans2D1" presStyleIdx="0" presStyleCnt="3"/>
      <dgm:spPr/>
    </dgm:pt>
    <dgm:pt modelId="{281D6AB2-195E-48EF-9B5C-E19BA5ACCD4A}" type="pres">
      <dgm:prSet presAssocID="{2CA09FB2-42B1-4877-8C75-002388A4DA28}" presName="connectorText" presStyleLbl="sibTrans2D1" presStyleIdx="0" presStyleCnt="3"/>
      <dgm:spPr/>
    </dgm:pt>
    <dgm:pt modelId="{6D651502-6C92-4923-A474-FDE2436CC3F9}" type="pres">
      <dgm:prSet presAssocID="{1C36F015-4AB0-4ECF-87DE-96073E4D9F72}" presName="node" presStyleLbl="node1" presStyleIdx="1" presStyleCnt="4" custScaleY="200730">
        <dgm:presLayoutVars>
          <dgm:bulletEnabled val="1"/>
        </dgm:presLayoutVars>
      </dgm:prSet>
      <dgm:spPr/>
    </dgm:pt>
    <dgm:pt modelId="{1C2CDE52-FD10-4819-B737-6DFB9F37D5F7}" type="pres">
      <dgm:prSet presAssocID="{BE590B93-ED34-4363-8AE6-EE064CC15D10}" presName="sibTrans" presStyleLbl="sibTrans2D1" presStyleIdx="1" presStyleCnt="3"/>
      <dgm:spPr/>
    </dgm:pt>
    <dgm:pt modelId="{B6CF5814-7889-4539-B2DF-2585CC56C832}" type="pres">
      <dgm:prSet presAssocID="{BE590B93-ED34-4363-8AE6-EE064CC15D10}" presName="connectorText" presStyleLbl="sibTrans2D1" presStyleIdx="1" presStyleCnt="3"/>
      <dgm:spPr/>
    </dgm:pt>
    <dgm:pt modelId="{1987A08A-65FD-4C8E-94AF-2318B85A26FF}" type="pres">
      <dgm:prSet presAssocID="{50B0DC7E-9C8E-4BE8-8EED-4B81F4D5A598}" presName="node" presStyleLbl="node1" presStyleIdx="2" presStyleCnt="4" custScaleY="200730">
        <dgm:presLayoutVars>
          <dgm:bulletEnabled val="1"/>
        </dgm:presLayoutVars>
      </dgm:prSet>
      <dgm:spPr/>
    </dgm:pt>
    <dgm:pt modelId="{90D6FE09-119C-43B6-A9D3-3E037199951A}" type="pres">
      <dgm:prSet presAssocID="{1FA6FCE7-65DC-4A0B-8841-07A43D2C5B9C}" presName="sibTrans" presStyleLbl="sibTrans2D1" presStyleIdx="2" presStyleCnt="3"/>
      <dgm:spPr/>
    </dgm:pt>
    <dgm:pt modelId="{18AE1BD9-8B71-4622-8107-1275D6D0F17F}" type="pres">
      <dgm:prSet presAssocID="{1FA6FCE7-65DC-4A0B-8841-07A43D2C5B9C}" presName="connectorText" presStyleLbl="sibTrans2D1" presStyleIdx="2" presStyleCnt="3"/>
      <dgm:spPr/>
    </dgm:pt>
    <dgm:pt modelId="{414A4591-BE59-4255-B626-FCC77BEDE44F}" type="pres">
      <dgm:prSet presAssocID="{B2317838-B82A-49C8-9CCC-162DC9FA65BC}" presName="node" presStyleLbl="node1" presStyleIdx="3" presStyleCnt="4" custScaleY="200730">
        <dgm:presLayoutVars>
          <dgm:bulletEnabled val="1"/>
        </dgm:presLayoutVars>
      </dgm:prSet>
      <dgm:spPr/>
    </dgm:pt>
  </dgm:ptLst>
  <dgm:cxnLst>
    <dgm:cxn modelId="{EDC3B706-8912-4073-92F1-6C827811BEB6}" type="presOf" srcId="{50B0DC7E-9C8E-4BE8-8EED-4B81F4D5A598}" destId="{1987A08A-65FD-4C8E-94AF-2318B85A26FF}" srcOrd="0" destOrd="0" presId="urn:microsoft.com/office/officeart/2005/8/layout/process5"/>
    <dgm:cxn modelId="{8B38D312-A639-4FDC-B055-D9A637B0C76A}" srcId="{E9AAC3F7-205F-433F-86CB-E323D3A36533}" destId="{1C36F015-4AB0-4ECF-87DE-96073E4D9F72}" srcOrd="1" destOrd="0" parTransId="{45DA4F4F-38CC-4E4D-9A93-D00FEFC6792A}" sibTransId="{BE590B93-ED34-4363-8AE6-EE064CC15D10}"/>
    <dgm:cxn modelId="{5F4C421A-9632-4697-970E-F75E3A2D0D16}" type="presOf" srcId="{E9AAC3F7-205F-433F-86CB-E323D3A36533}" destId="{A37E493C-A53E-4FB2-BE6C-941B731CF563}" srcOrd="0" destOrd="0" presId="urn:microsoft.com/office/officeart/2005/8/layout/process5"/>
    <dgm:cxn modelId="{715ED22B-B045-4005-8CFF-8A006415F2D8}" type="presOf" srcId="{BE590B93-ED34-4363-8AE6-EE064CC15D10}" destId="{1C2CDE52-FD10-4819-B737-6DFB9F37D5F7}" srcOrd="0" destOrd="0" presId="urn:microsoft.com/office/officeart/2005/8/layout/process5"/>
    <dgm:cxn modelId="{7C0C602C-7528-4A2E-94F5-C1245904678F}" type="presOf" srcId="{2CA09FB2-42B1-4877-8C75-002388A4DA28}" destId="{FB24821D-2655-468E-ADE0-311BDBC72EB9}" srcOrd="0" destOrd="0" presId="urn:microsoft.com/office/officeart/2005/8/layout/process5"/>
    <dgm:cxn modelId="{C3B26630-A17D-4B33-8D68-8F200FC50A79}" type="presOf" srcId="{2CA09FB2-42B1-4877-8C75-002388A4DA28}" destId="{281D6AB2-195E-48EF-9B5C-E19BA5ACCD4A}" srcOrd="1" destOrd="0" presId="urn:microsoft.com/office/officeart/2005/8/layout/process5"/>
    <dgm:cxn modelId="{FD034B3C-EE9E-4680-AC7B-F4B1445EAD00}" srcId="{E9AAC3F7-205F-433F-86CB-E323D3A36533}" destId="{B2317838-B82A-49C8-9CCC-162DC9FA65BC}" srcOrd="3" destOrd="0" parTransId="{FEAE757A-27EB-4A64-8C88-DC1D3586F416}" sibTransId="{066B4AF1-59C0-45A3-9002-3C537C27CDEB}"/>
    <dgm:cxn modelId="{AAF2AD6D-C8D4-480A-82FA-7DAB183D5352}" srcId="{E9AAC3F7-205F-433F-86CB-E323D3A36533}" destId="{50B0DC7E-9C8E-4BE8-8EED-4B81F4D5A598}" srcOrd="2" destOrd="0" parTransId="{9694D5E1-7B40-4DDD-BCE2-D64439FAFA08}" sibTransId="{1FA6FCE7-65DC-4A0B-8841-07A43D2C5B9C}"/>
    <dgm:cxn modelId="{C1593151-0C8A-4E17-B243-0AC2AC73EE59}" srcId="{E9AAC3F7-205F-433F-86CB-E323D3A36533}" destId="{65535902-320D-4B1F-AE1B-6E7511BDE8BB}" srcOrd="0" destOrd="0" parTransId="{F437829D-A555-4C19-9B5B-ECF4251BCCAA}" sibTransId="{2CA09FB2-42B1-4877-8C75-002388A4DA28}"/>
    <dgm:cxn modelId="{40FAD494-1784-4ABB-BA23-9271DC8A7FA1}" type="presOf" srcId="{B2317838-B82A-49C8-9CCC-162DC9FA65BC}" destId="{414A4591-BE59-4255-B626-FCC77BEDE44F}" srcOrd="0" destOrd="0" presId="urn:microsoft.com/office/officeart/2005/8/layout/process5"/>
    <dgm:cxn modelId="{3B1CEE9D-39FC-4B8D-915B-F39D1B5E0B36}" type="presOf" srcId="{1FA6FCE7-65DC-4A0B-8841-07A43D2C5B9C}" destId="{90D6FE09-119C-43B6-A9D3-3E037199951A}" srcOrd="0" destOrd="0" presId="urn:microsoft.com/office/officeart/2005/8/layout/process5"/>
    <dgm:cxn modelId="{3058B7AA-A3B7-4D73-A1D5-A97AAC1F2136}" type="presOf" srcId="{BE590B93-ED34-4363-8AE6-EE064CC15D10}" destId="{B6CF5814-7889-4539-B2DF-2585CC56C832}" srcOrd="1" destOrd="0" presId="urn:microsoft.com/office/officeart/2005/8/layout/process5"/>
    <dgm:cxn modelId="{665755B9-B7CC-4571-B1BF-4ADAB6D6FCE0}" type="presOf" srcId="{65535902-320D-4B1F-AE1B-6E7511BDE8BB}" destId="{AFE1B06F-6C2D-409E-BC5D-56E38B27E004}" srcOrd="0" destOrd="0" presId="urn:microsoft.com/office/officeart/2005/8/layout/process5"/>
    <dgm:cxn modelId="{A0F41DEC-17FF-4AF4-B15D-CE5A2D9CBCD8}" type="presOf" srcId="{1C36F015-4AB0-4ECF-87DE-96073E4D9F72}" destId="{6D651502-6C92-4923-A474-FDE2436CC3F9}" srcOrd="0" destOrd="0" presId="urn:microsoft.com/office/officeart/2005/8/layout/process5"/>
    <dgm:cxn modelId="{A65B7CF7-AA75-4366-9233-E366110274A2}" type="presOf" srcId="{1FA6FCE7-65DC-4A0B-8841-07A43D2C5B9C}" destId="{18AE1BD9-8B71-4622-8107-1275D6D0F17F}" srcOrd="1" destOrd="0" presId="urn:microsoft.com/office/officeart/2005/8/layout/process5"/>
    <dgm:cxn modelId="{13586321-425C-4501-BF05-1B17AC942752}" type="presParOf" srcId="{A37E493C-A53E-4FB2-BE6C-941B731CF563}" destId="{AFE1B06F-6C2D-409E-BC5D-56E38B27E004}" srcOrd="0" destOrd="0" presId="urn:microsoft.com/office/officeart/2005/8/layout/process5"/>
    <dgm:cxn modelId="{C5945C35-AB26-48F1-8D38-4561F81363C2}" type="presParOf" srcId="{A37E493C-A53E-4FB2-BE6C-941B731CF563}" destId="{FB24821D-2655-468E-ADE0-311BDBC72EB9}" srcOrd="1" destOrd="0" presId="urn:microsoft.com/office/officeart/2005/8/layout/process5"/>
    <dgm:cxn modelId="{B0F104BA-EAB6-4B9F-BA84-DEF32744588C}" type="presParOf" srcId="{FB24821D-2655-468E-ADE0-311BDBC72EB9}" destId="{281D6AB2-195E-48EF-9B5C-E19BA5ACCD4A}" srcOrd="0" destOrd="0" presId="urn:microsoft.com/office/officeart/2005/8/layout/process5"/>
    <dgm:cxn modelId="{FB936812-2C98-4DEC-9FCC-1C4E30121DC1}" type="presParOf" srcId="{A37E493C-A53E-4FB2-BE6C-941B731CF563}" destId="{6D651502-6C92-4923-A474-FDE2436CC3F9}" srcOrd="2" destOrd="0" presId="urn:microsoft.com/office/officeart/2005/8/layout/process5"/>
    <dgm:cxn modelId="{768966CF-4BC6-41B9-8AF3-9CCF20F077A4}" type="presParOf" srcId="{A37E493C-A53E-4FB2-BE6C-941B731CF563}" destId="{1C2CDE52-FD10-4819-B737-6DFB9F37D5F7}" srcOrd="3" destOrd="0" presId="urn:microsoft.com/office/officeart/2005/8/layout/process5"/>
    <dgm:cxn modelId="{BE5B2E78-548D-4437-A093-47B14B6249B1}" type="presParOf" srcId="{1C2CDE52-FD10-4819-B737-6DFB9F37D5F7}" destId="{B6CF5814-7889-4539-B2DF-2585CC56C832}" srcOrd="0" destOrd="0" presId="urn:microsoft.com/office/officeart/2005/8/layout/process5"/>
    <dgm:cxn modelId="{9A5F2B2F-CB2D-4AD1-926C-B76B05111D22}" type="presParOf" srcId="{A37E493C-A53E-4FB2-BE6C-941B731CF563}" destId="{1987A08A-65FD-4C8E-94AF-2318B85A26FF}" srcOrd="4" destOrd="0" presId="urn:microsoft.com/office/officeart/2005/8/layout/process5"/>
    <dgm:cxn modelId="{DFBDAAB7-0318-4200-AF32-ECA56E6506B2}" type="presParOf" srcId="{A37E493C-A53E-4FB2-BE6C-941B731CF563}" destId="{90D6FE09-119C-43B6-A9D3-3E037199951A}" srcOrd="5" destOrd="0" presId="urn:microsoft.com/office/officeart/2005/8/layout/process5"/>
    <dgm:cxn modelId="{B48AC029-95AC-4A3C-80F6-F8F2BC3DFCC5}" type="presParOf" srcId="{90D6FE09-119C-43B6-A9D3-3E037199951A}" destId="{18AE1BD9-8B71-4622-8107-1275D6D0F17F}" srcOrd="0" destOrd="0" presId="urn:microsoft.com/office/officeart/2005/8/layout/process5"/>
    <dgm:cxn modelId="{A8C074CF-2BD8-4C06-9212-637503C61F12}" type="presParOf" srcId="{A37E493C-A53E-4FB2-BE6C-941B731CF563}" destId="{414A4591-BE59-4255-B626-FCC77BEDE44F}" srcOrd="6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6.xml><?xml version="1.0" encoding="utf-8"?>
<dgm:dataModel xmlns:dgm="http://schemas.openxmlformats.org/drawingml/2006/diagram" xmlns:a="http://schemas.openxmlformats.org/drawingml/2006/main">
  <dgm:ptLst>
    <dgm:pt modelId="{3EB36435-F9FD-430C-B552-2F7DB371E4E0}" type="doc">
      <dgm:prSet loTypeId="urn:microsoft.com/office/officeart/2018/2/layout/IconCircle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6E281E4-85F3-4B09-8005-1D659C592A77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pt-BR" sz="1600" dirty="0">
              <a:solidFill>
                <a:schemeClr val="bg2">
                  <a:lumMod val="25000"/>
                </a:schemeClr>
              </a:solidFill>
            </a:rPr>
            <a:t>Norma ISO/IEC 27002:2013 recomenda testar controles em ambiente de homologação antes da produção.</a:t>
          </a:r>
          <a:endParaRPr lang="en-US" sz="1600" dirty="0">
            <a:solidFill>
              <a:schemeClr val="bg2">
                <a:lumMod val="25000"/>
              </a:schemeClr>
            </a:solidFill>
          </a:endParaRPr>
        </a:p>
      </dgm:t>
    </dgm:pt>
    <dgm:pt modelId="{BDCDE560-7D65-4711-ACE4-C3318D9DA0F9}" type="parTrans" cxnId="{616F1572-7FC7-4868-8C1E-7F241315B8A6}">
      <dgm:prSet/>
      <dgm:spPr/>
      <dgm:t>
        <a:bodyPr/>
        <a:lstStyle/>
        <a:p>
          <a:endParaRPr lang="en-US" sz="1600">
            <a:solidFill>
              <a:schemeClr val="bg2">
                <a:lumMod val="25000"/>
              </a:schemeClr>
            </a:solidFill>
          </a:endParaRPr>
        </a:p>
      </dgm:t>
    </dgm:pt>
    <dgm:pt modelId="{37C3625A-5ED8-4AA5-98E6-541546B203BA}" type="sibTrans" cxnId="{616F1572-7FC7-4868-8C1E-7F241315B8A6}">
      <dgm:prSet/>
      <dgm:spPr/>
      <dgm:t>
        <a:bodyPr/>
        <a:lstStyle/>
        <a:p>
          <a:pPr>
            <a:lnSpc>
              <a:spcPct val="100000"/>
            </a:lnSpc>
          </a:pPr>
          <a:endParaRPr lang="en-US" sz="1600">
            <a:solidFill>
              <a:schemeClr val="bg2">
                <a:lumMod val="25000"/>
              </a:schemeClr>
            </a:solidFill>
          </a:endParaRPr>
        </a:p>
      </dgm:t>
    </dgm:pt>
    <dgm:pt modelId="{82A26C56-87E1-4A1B-B947-85CF3368E6F3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pt-BR" sz="1600">
              <a:solidFill>
                <a:schemeClr val="bg2">
                  <a:lumMod val="25000"/>
                </a:schemeClr>
              </a:solidFill>
            </a:rPr>
            <a:t>É importante obter informações sobre vulnerabilidades e avaliar riscos.</a:t>
          </a:r>
          <a:endParaRPr lang="en-US" sz="1600">
            <a:solidFill>
              <a:schemeClr val="bg2">
                <a:lumMod val="25000"/>
              </a:schemeClr>
            </a:solidFill>
          </a:endParaRPr>
        </a:p>
      </dgm:t>
    </dgm:pt>
    <dgm:pt modelId="{81397591-E7B5-4945-929A-83E890BFC7B7}" type="parTrans" cxnId="{AC1AA3D5-8758-4896-A7C7-3AF701E17D53}">
      <dgm:prSet/>
      <dgm:spPr/>
      <dgm:t>
        <a:bodyPr/>
        <a:lstStyle/>
        <a:p>
          <a:endParaRPr lang="en-US" sz="1600">
            <a:solidFill>
              <a:schemeClr val="bg2">
                <a:lumMod val="25000"/>
              </a:schemeClr>
            </a:solidFill>
          </a:endParaRPr>
        </a:p>
      </dgm:t>
    </dgm:pt>
    <dgm:pt modelId="{E8C8EEBC-5797-49DD-95E4-90DAB8F0C5DC}" type="sibTrans" cxnId="{AC1AA3D5-8758-4896-A7C7-3AF701E17D53}">
      <dgm:prSet/>
      <dgm:spPr/>
      <dgm:t>
        <a:bodyPr/>
        <a:lstStyle/>
        <a:p>
          <a:pPr>
            <a:lnSpc>
              <a:spcPct val="100000"/>
            </a:lnSpc>
          </a:pPr>
          <a:endParaRPr lang="en-US" sz="1600">
            <a:solidFill>
              <a:schemeClr val="bg2">
                <a:lumMod val="25000"/>
              </a:schemeClr>
            </a:solidFill>
          </a:endParaRPr>
        </a:p>
      </dgm:t>
    </dgm:pt>
    <dgm:pt modelId="{F83FAE8F-5FAA-4AF0-80A5-98529DF92AFE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pt-BR" sz="1600">
              <a:solidFill>
                <a:schemeClr val="bg2">
                  <a:lumMod val="25000"/>
                </a:schemeClr>
              </a:solidFill>
            </a:rPr>
            <a:t>Empresas têm muitos ativos e vulnerabilidades, necessitando gerenciamento de patches.</a:t>
          </a:r>
          <a:endParaRPr lang="en-US" sz="1600">
            <a:solidFill>
              <a:schemeClr val="bg2">
                <a:lumMod val="25000"/>
              </a:schemeClr>
            </a:solidFill>
          </a:endParaRPr>
        </a:p>
      </dgm:t>
    </dgm:pt>
    <dgm:pt modelId="{9249DEC4-2AAF-4794-8562-D6793DDED62A}" type="parTrans" cxnId="{36DD11F4-93B4-424E-B157-7058783196F2}">
      <dgm:prSet/>
      <dgm:spPr/>
      <dgm:t>
        <a:bodyPr/>
        <a:lstStyle/>
        <a:p>
          <a:endParaRPr lang="en-US" sz="1600">
            <a:solidFill>
              <a:schemeClr val="bg2">
                <a:lumMod val="25000"/>
              </a:schemeClr>
            </a:solidFill>
          </a:endParaRPr>
        </a:p>
      </dgm:t>
    </dgm:pt>
    <dgm:pt modelId="{EC7B2B4D-82AE-402A-B052-E8FDEA8D2F24}" type="sibTrans" cxnId="{36DD11F4-93B4-424E-B157-7058783196F2}">
      <dgm:prSet/>
      <dgm:spPr/>
      <dgm:t>
        <a:bodyPr/>
        <a:lstStyle/>
        <a:p>
          <a:pPr>
            <a:lnSpc>
              <a:spcPct val="100000"/>
            </a:lnSpc>
          </a:pPr>
          <a:endParaRPr lang="en-US" sz="1600">
            <a:solidFill>
              <a:schemeClr val="bg2">
                <a:lumMod val="25000"/>
              </a:schemeClr>
            </a:solidFill>
          </a:endParaRPr>
        </a:p>
      </dgm:t>
    </dgm:pt>
    <dgm:pt modelId="{768E2724-68C5-4CCC-9F44-BB76A4112D2F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pt-BR" sz="1600">
              <a:solidFill>
                <a:schemeClr val="bg2">
                  <a:lumMod val="25000"/>
                </a:schemeClr>
              </a:solidFill>
            </a:rPr>
            <a:t>Patches são correções de vulnerabilidades em produtos de software e hardware.</a:t>
          </a:r>
          <a:endParaRPr lang="en-US" sz="1600">
            <a:solidFill>
              <a:schemeClr val="bg2">
                <a:lumMod val="25000"/>
              </a:schemeClr>
            </a:solidFill>
          </a:endParaRPr>
        </a:p>
      </dgm:t>
    </dgm:pt>
    <dgm:pt modelId="{F947E8FA-9FD6-4F5E-BE1A-CD0D31FD4287}" type="parTrans" cxnId="{062579CE-4F2A-44C3-840E-D611B34D10D8}">
      <dgm:prSet/>
      <dgm:spPr/>
      <dgm:t>
        <a:bodyPr/>
        <a:lstStyle/>
        <a:p>
          <a:endParaRPr lang="en-US" sz="1600">
            <a:solidFill>
              <a:schemeClr val="bg2">
                <a:lumMod val="25000"/>
              </a:schemeClr>
            </a:solidFill>
          </a:endParaRPr>
        </a:p>
      </dgm:t>
    </dgm:pt>
    <dgm:pt modelId="{467B766A-A870-4978-87EF-5EBF4A763018}" type="sibTrans" cxnId="{062579CE-4F2A-44C3-840E-D611B34D10D8}">
      <dgm:prSet/>
      <dgm:spPr/>
      <dgm:t>
        <a:bodyPr/>
        <a:lstStyle/>
        <a:p>
          <a:endParaRPr lang="en-US" sz="1600">
            <a:solidFill>
              <a:schemeClr val="bg2">
                <a:lumMod val="25000"/>
              </a:schemeClr>
            </a:solidFill>
          </a:endParaRPr>
        </a:p>
      </dgm:t>
    </dgm:pt>
    <dgm:pt modelId="{F25CF848-C8BA-4F8E-A808-015499F3FEB3}" type="pres">
      <dgm:prSet presAssocID="{3EB36435-F9FD-430C-B552-2F7DB371E4E0}" presName="root" presStyleCnt="0">
        <dgm:presLayoutVars>
          <dgm:dir/>
          <dgm:resizeHandles val="exact"/>
        </dgm:presLayoutVars>
      </dgm:prSet>
      <dgm:spPr/>
    </dgm:pt>
    <dgm:pt modelId="{6C229EFE-2241-40D9-BAA4-A2A2B4FA7244}" type="pres">
      <dgm:prSet presAssocID="{3EB36435-F9FD-430C-B552-2F7DB371E4E0}" presName="container" presStyleCnt="0">
        <dgm:presLayoutVars>
          <dgm:dir/>
          <dgm:resizeHandles val="exact"/>
        </dgm:presLayoutVars>
      </dgm:prSet>
      <dgm:spPr/>
    </dgm:pt>
    <dgm:pt modelId="{BD0E6361-9EF6-4437-A45A-D316E809FC7D}" type="pres">
      <dgm:prSet presAssocID="{76E281E4-85F3-4B09-8005-1D659C592A77}" presName="compNode" presStyleCnt="0"/>
      <dgm:spPr/>
    </dgm:pt>
    <dgm:pt modelId="{A9AB5424-42B3-45AF-9751-F56D8AD7D154}" type="pres">
      <dgm:prSet presAssocID="{76E281E4-85F3-4B09-8005-1D659C592A77}" presName="iconBgRect" presStyleLbl="bgShp" presStyleIdx="0" presStyleCnt="4"/>
      <dgm:spPr>
        <a:solidFill>
          <a:schemeClr val="accent3"/>
        </a:solidFill>
      </dgm:spPr>
    </dgm:pt>
    <dgm:pt modelId="{96319B38-D372-497F-A497-C110AC35B0AB}" type="pres">
      <dgm:prSet presAssocID="{76E281E4-85F3-4B09-8005-1D659C592A77}" presName="iconRect" presStyleLbl="node1" presStyleIdx="0" presStyleCnt="4"/>
      <dgm:spPr>
        <a:blipFill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esentation with Checklist"/>
        </a:ext>
      </dgm:extLst>
    </dgm:pt>
    <dgm:pt modelId="{0D3FB070-4A1A-4CAA-96C7-E7C077B68764}" type="pres">
      <dgm:prSet presAssocID="{76E281E4-85F3-4B09-8005-1D659C592A77}" presName="spaceRect" presStyleCnt="0"/>
      <dgm:spPr/>
    </dgm:pt>
    <dgm:pt modelId="{F035C8E2-C2FC-4F35-B2D5-018DACC81FF7}" type="pres">
      <dgm:prSet presAssocID="{76E281E4-85F3-4B09-8005-1D659C592A77}" presName="textRect" presStyleLbl="revTx" presStyleIdx="0" presStyleCnt="4">
        <dgm:presLayoutVars>
          <dgm:chMax val="1"/>
          <dgm:chPref val="1"/>
        </dgm:presLayoutVars>
      </dgm:prSet>
      <dgm:spPr/>
    </dgm:pt>
    <dgm:pt modelId="{72BB9AC0-023A-42F7-824A-28CC86B98D8D}" type="pres">
      <dgm:prSet presAssocID="{37C3625A-5ED8-4AA5-98E6-541546B203BA}" presName="sibTrans" presStyleLbl="sibTrans2D1" presStyleIdx="0" presStyleCnt="0"/>
      <dgm:spPr/>
    </dgm:pt>
    <dgm:pt modelId="{0B6FE36D-3EFB-479A-80B8-510CE6AFF6F9}" type="pres">
      <dgm:prSet presAssocID="{82A26C56-87E1-4A1B-B947-85CF3368E6F3}" presName="compNode" presStyleCnt="0"/>
      <dgm:spPr/>
    </dgm:pt>
    <dgm:pt modelId="{91032643-2829-40BE-8324-FA723309D59D}" type="pres">
      <dgm:prSet presAssocID="{82A26C56-87E1-4A1B-B947-85CF3368E6F3}" presName="iconBgRect" presStyleLbl="bgShp" presStyleIdx="1" presStyleCnt="4"/>
      <dgm:spPr>
        <a:solidFill>
          <a:schemeClr val="accent3"/>
        </a:solidFill>
      </dgm:spPr>
    </dgm:pt>
    <dgm:pt modelId="{08A50BF8-81DD-46C0-A925-F700D2AD48E9}" type="pres">
      <dgm:prSet presAssocID="{82A26C56-87E1-4A1B-B947-85CF3368E6F3}" presName="iconRect" presStyleLbl="node1" presStyleIdx="1" presStyleCnt="4"/>
      <dgm:spPr>
        <a:blipFill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Aviso"/>
        </a:ext>
      </dgm:extLst>
    </dgm:pt>
    <dgm:pt modelId="{422ABB3F-E9C9-498F-9099-CF9451106376}" type="pres">
      <dgm:prSet presAssocID="{82A26C56-87E1-4A1B-B947-85CF3368E6F3}" presName="spaceRect" presStyleCnt="0"/>
      <dgm:spPr/>
    </dgm:pt>
    <dgm:pt modelId="{565E7644-DC7E-45A9-868E-5EFDF3FA0890}" type="pres">
      <dgm:prSet presAssocID="{82A26C56-87E1-4A1B-B947-85CF3368E6F3}" presName="textRect" presStyleLbl="revTx" presStyleIdx="1" presStyleCnt="4">
        <dgm:presLayoutVars>
          <dgm:chMax val="1"/>
          <dgm:chPref val="1"/>
        </dgm:presLayoutVars>
      </dgm:prSet>
      <dgm:spPr/>
    </dgm:pt>
    <dgm:pt modelId="{B9193710-5BDC-4BA1-88E2-3B97F2C2204A}" type="pres">
      <dgm:prSet presAssocID="{E8C8EEBC-5797-49DD-95E4-90DAB8F0C5DC}" presName="sibTrans" presStyleLbl="sibTrans2D1" presStyleIdx="0" presStyleCnt="0"/>
      <dgm:spPr/>
    </dgm:pt>
    <dgm:pt modelId="{B464A1C1-BBDC-41D1-8EE1-8EAF0A9F1E9F}" type="pres">
      <dgm:prSet presAssocID="{F83FAE8F-5FAA-4AF0-80A5-98529DF92AFE}" presName="compNode" presStyleCnt="0"/>
      <dgm:spPr/>
    </dgm:pt>
    <dgm:pt modelId="{886E85BF-F832-4BBF-889F-CCBC041D3278}" type="pres">
      <dgm:prSet presAssocID="{F83FAE8F-5FAA-4AF0-80A5-98529DF92AFE}" presName="iconBgRect" presStyleLbl="bgShp" presStyleIdx="2" presStyleCnt="4"/>
      <dgm:spPr>
        <a:solidFill>
          <a:schemeClr val="accent3"/>
        </a:solidFill>
      </dgm:spPr>
    </dgm:pt>
    <dgm:pt modelId="{251DDC5D-1621-402F-A7A5-86075CE547E0}" type="pres">
      <dgm:prSet presAssocID="{F83FAE8F-5FAA-4AF0-80A5-98529DF92AFE}" presName="iconRect" presStyleLbl="node1" presStyleIdx="2" presStyleCnt="4"/>
      <dgm:spPr>
        <a:blipFill>
          <a:blip xmlns:r="http://schemas.openxmlformats.org/officeDocument/2006/relationships" r:embed="rId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loqueio"/>
        </a:ext>
      </dgm:extLst>
    </dgm:pt>
    <dgm:pt modelId="{9EC2196A-B907-416D-B080-DE8E591B15C5}" type="pres">
      <dgm:prSet presAssocID="{F83FAE8F-5FAA-4AF0-80A5-98529DF92AFE}" presName="spaceRect" presStyleCnt="0"/>
      <dgm:spPr/>
    </dgm:pt>
    <dgm:pt modelId="{5230046B-EB59-441F-831A-10E351E48BDB}" type="pres">
      <dgm:prSet presAssocID="{F83FAE8F-5FAA-4AF0-80A5-98529DF92AFE}" presName="textRect" presStyleLbl="revTx" presStyleIdx="2" presStyleCnt="4">
        <dgm:presLayoutVars>
          <dgm:chMax val="1"/>
          <dgm:chPref val="1"/>
        </dgm:presLayoutVars>
      </dgm:prSet>
      <dgm:spPr/>
    </dgm:pt>
    <dgm:pt modelId="{BFDF2B52-0FFF-418C-B4A0-59955649ACFF}" type="pres">
      <dgm:prSet presAssocID="{EC7B2B4D-82AE-402A-B052-E8FDEA8D2F24}" presName="sibTrans" presStyleLbl="sibTrans2D1" presStyleIdx="0" presStyleCnt="0"/>
      <dgm:spPr/>
    </dgm:pt>
    <dgm:pt modelId="{969D88EF-A9E6-497F-BE6F-17ED4D0CB99E}" type="pres">
      <dgm:prSet presAssocID="{768E2724-68C5-4CCC-9F44-BB76A4112D2F}" presName="compNode" presStyleCnt="0"/>
      <dgm:spPr/>
    </dgm:pt>
    <dgm:pt modelId="{68D29756-C8E7-48CF-BA0E-5E82E847B0DB}" type="pres">
      <dgm:prSet presAssocID="{768E2724-68C5-4CCC-9F44-BB76A4112D2F}" presName="iconBgRect" presStyleLbl="bgShp" presStyleIdx="3" presStyleCnt="4"/>
      <dgm:spPr>
        <a:solidFill>
          <a:schemeClr val="accent3"/>
        </a:solidFill>
      </dgm:spPr>
    </dgm:pt>
    <dgm:pt modelId="{C6D54786-E787-4C2E-901E-4CD662B0B0B8}" type="pres">
      <dgm:prSet presAssocID="{768E2724-68C5-4CCC-9F44-BB76A4112D2F}" presName="iconRect" presStyleLbl="node1" presStyleIdx="3" presStyleCnt="4"/>
      <dgm:spPr>
        <a:blipFill>
          <a:blip xmlns:r="http://schemas.openxmlformats.org/officeDocument/2006/relationships" r:embed="rId7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cessador"/>
        </a:ext>
      </dgm:extLst>
    </dgm:pt>
    <dgm:pt modelId="{A2AAB88A-5482-47C9-B734-CD5B98D28E37}" type="pres">
      <dgm:prSet presAssocID="{768E2724-68C5-4CCC-9F44-BB76A4112D2F}" presName="spaceRect" presStyleCnt="0"/>
      <dgm:spPr/>
    </dgm:pt>
    <dgm:pt modelId="{02003609-B03F-4657-A9E8-DE2323CC6C96}" type="pres">
      <dgm:prSet presAssocID="{768E2724-68C5-4CCC-9F44-BB76A4112D2F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EC69930D-A624-4B13-BBFA-6510037F29F3}" type="presOf" srcId="{E8C8EEBC-5797-49DD-95E4-90DAB8F0C5DC}" destId="{B9193710-5BDC-4BA1-88E2-3B97F2C2204A}" srcOrd="0" destOrd="0" presId="urn:microsoft.com/office/officeart/2018/2/layout/IconCircleList"/>
    <dgm:cxn modelId="{5773DE48-3012-4160-B960-DD7F09D45FC9}" type="presOf" srcId="{82A26C56-87E1-4A1B-B947-85CF3368E6F3}" destId="{565E7644-DC7E-45A9-868E-5EFDF3FA0890}" srcOrd="0" destOrd="0" presId="urn:microsoft.com/office/officeart/2018/2/layout/IconCircleList"/>
    <dgm:cxn modelId="{C8572851-2A21-4FA0-830A-7B95E35B38D3}" type="presOf" srcId="{F83FAE8F-5FAA-4AF0-80A5-98529DF92AFE}" destId="{5230046B-EB59-441F-831A-10E351E48BDB}" srcOrd="0" destOrd="0" presId="urn:microsoft.com/office/officeart/2018/2/layout/IconCircleList"/>
    <dgm:cxn modelId="{616F1572-7FC7-4868-8C1E-7F241315B8A6}" srcId="{3EB36435-F9FD-430C-B552-2F7DB371E4E0}" destId="{76E281E4-85F3-4B09-8005-1D659C592A77}" srcOrd="0" destOrd="0" parTransId="{BDCDE560-7D65-4711-ACE4-C3318D9DA0F9}" sibTransId="{37C3625A-5ED8-4AA5-98E6-541546B203BA}"/>
    <dgm:cxn modelId="{2EA25F57-C439-43A6-B1A8-2E82877CE9A5}" type="presOf" srcId="{37C3625A-5ED8-4AA5-98E6-541546B203BA}" destId="{72BB9AC0-023A-42F7-824A-28CC86B98D8D}" srcOrd="0" destOrd="0" presId="urn:microsoft.com/office/officeart/2018/2/layout/IconCircleList"/>
    <dgm:cxn modelId="{7AEBD293-6B01-4E55-B8C1-6307EF9B52DE}" type="presOf" srcId="{76E281E4-85F3-4B09-8005-1D659C592A77}" destId="{F035C8E2-C2FC-4F35-B2D5-018DACC81FF7}" srcOrd="0" destOrd="0" presId="urn:microsoft.com/office/officeart/2018/2/layout/IconCircleList"/>
    <dgm:cxn modelId="{743475B5-5B3D-4D52-B09A-734BCBBAC913}" type="presOf" srcId="{3EB36435-F9FD-430C-B552-2F7DB371E4E0}" destId="{F25CF848-C8BA-4F8E-A808-015499F3FEB3}" srcOrd="0" destOrd="0" presId="urn:microsoft.com/office/officeart/2018/2/layout/IconCircleList"/>
    <dgm:cxn modelId="{85336FC0-1EE2-4A5A-B7D1-F3DA21C1465F}" type="presOf" srcId="{EC7B2B4D-82AE-402A-B052-E8FDEA8D2F24}" destId="{BFDF2B52-0FFF-418C-B4A0-59955649ACFF}" srcOrd="0" destOrd="0" presId="urn:microsoft.com/office/officeart/2018/2/layout/IconCircleList"/>
    <dgm:cxn modelId="{062579CE-4F2A-44C3-840E-D611B34D10D8}" srcId="{3EB36435-F9FD-430C-B552-2F7DB371E4E0}" destId="{768E2724-68C5-4CCC-9F44-BB76A4112D2F}" srcOrd="3" destOrd="0" parTransId="{F947E8FA-9FD6-4F5E-BE1A-CD0D31FD4287}" sibTransId="{467B766A-A870-4978-87EF-5EBF4A763018}"/>
    <dgm:cxn modelId="{AC1AA3D5-8758-4896-A7C7-3AF701E17D53}" srcId="{3EB36435-F9FD-430C-B552-2F7DB371E4E0}" destId="{82A26C56-87E1-4A1B-B947-85CF3368E6F3}" srcOrd="1" destOrd="0" parTransId="{81397591-E7B5-4945-929A-83E890BFC7B7}" sibTransId="{E8C8EEBC-5797-49DD-95E4-90DAB8F0C5DC}"/>
    <dgm:cxn modelId="{CE01B1DB-B7D3-4EF7-AC4D-A898F9B8E2C4}" type="presOf" srcId="{768E2724-68C5-4CCC-9F44-BB76A4112D2F}" destId="{02003609-B03F-4657-A9E8-DE2323CC6C96}" srcOrd="0" destOrd="0" presId="urn:microsoft.com/office/officeart/2018/2/layout/IconCircleList"/>
    <dgm:cxn modelId="{36DD11F4-93B4-424E-B157-7058783196F2}" srcId="{3EB36435-F9FD-430C-B552-2F7DB371E4E0}" destId="{F83FAE8F-5FAA-4AF0-80A5-98529DF92AFE}" srcOrd="2" destOrd="0" parTransId="{9249DEC4-2AAF-4794-8562-D6793DDED62A}" sibTransId="{EC7B2B4D-82AE-402A-B052-E8FDEA8D2F24}"/>
    <dgm:cxn modelId="{41EE963D-BD9B-4FFC-A7DD-0BED7ED71226}" type="presParOf" srcId="{F25CF848-C8BA-4F8E-A808-015499F3FEB3}" destId="{6C229EFE-2241-40D9-BAA4-A2A2B4FA7244}" srcOrd="0" destOrd="0" presId="urn:microsoft.com/office/officeart/2018/2/layout/IconCircleList"/>
    <dgm:cxn modelId="{121944F2-A921-4B74-A417-94A3366B40D1}" type="presParOf" srcId="{6C229EFE-2241-40D9-BAA4-A2A2B4FA7244}" destId="{BD0E6361-9EF6-4437-A45A-D316E809FC7D}" srcOrd="0" destOrd="0" presId="urn:microsoft.com/office/officeart/2018/2/layout/IconCircleList"/>
    <dgm:cxn modelId="{B6CB8998-7A4C-4564-8950-7FD85925F723}" type="presParOf" srcId="{BD0E6361-9EF6-4437-A45A-D316E809FC7D}" destId="{A9AB5424-42B3-45AF-9751-F56D8AD7D154}" srcOrd="0" destOrd="0" presId="urn:microsoft.com/office/officeart/2018/2/layout/IconCircleList"/>
    <dgm:cxn modelId="{C6FDE8D5-B0B2-4527-B136-2FA238250E24}" type="presParOf" srcId="{BD0E6361-9EF6-4437-A45A-D316E809FC7D}" destId="{96319B38-D372-497F-A497-C110AC35B0AB}" srcOrd="1" destOrd="0" presId="urn:microsoft.com/office/officeart/2018/2/layout/IconCircleList"/>
    <dgm:cxn modelId="{C0B71D9F-6CFC-454F-8B48-5AB6F73272E8}" type="presParOf" srcId="{BD0E6361-9EF6-4437-A45A-D316E809FC7D}" destId="{0D3FB070-4A1A-4CAA-96C7-E7C077B68764}" srcOrd="2" destOrd="0" presId="urn:microsoft.com/office/officeart/2018/2/layout/IconCircleList"/>
    <dgm:cxn modelId="{DA6255FC-A1E1-4F9E-BB22-62DFDA824DFA}" type="presParOf" srcId="{BD0E6361-9EF6-4437-A45A-D316E809FC7D}" destId="{F035C8E2-C2FC-4F35-B2D5-018DACC81FF7}" srcOrd="3" destOrd="0" presId="urn:microsoft.com/office/officeart/2018/2/layout/IconCircleList"/>
    <dgm:cxn modelId="{4DD2502A-8ACA-405C-9B62-D4D94C5C470E}" type="presParOf" srcId="{6C229EFE-2241-40D9-BAA4-A2A2B4FA7244}" destId="{72BB9AC0-023A-42F7-824A-28CC86B98D8D}" srcOrd="1" destOrd="0" presId="urn:microsoft.com/office/officeart/2018/2/layout/IconCircleList"/>
    <dgm:cxn modelId="{528F7C1F-0581-43E6-8271-7527DA1249E6}" type="presParOf" srcId="{6C229EFE-2241-40D9-BAA4-A2A2B4FA7244}" destId="{0B6FE36D-3EFB-479A-80B8-510CE6AFF6F9}" srcOrd="2" destOrd="0" presId="urn:microsoft.com/office/officeart/2018/2/layout/IconCircleList"/>
    <dgm:cxn modelId="{BC171BE8-C082-4DF6-B1B9-CEA8D159E417}" type="presParOf" srcId="{0B6FE36D-3EFB-479A-80B8-510CE6AFF6F9}" destId="{91032643-2829-40BE-8324-FA723309D59D}" srcOrd="0" destOrd="0" presId="urn:microsoft.com/office/officeart/2018/2/layout/IconCircleList"/>
    <dgm:cxn modelId="{7F09C128-30CA-4A65-8A7A-172224E6F933}" type="presParOf" srcId="{0B6FE36D-3EFB-479A-80B8-510CE6AFF6F9}" destId="{08A50BF8-81DD-46C0-A925-F700D2AD48E9}" srcOrd="1" destOrd="0" presId="urn:microsoft.com/office/officeart/2018/2/layout/IconCircleList"/>
    <dgm:cxn modelId="{A43B8D03-5314-42B0-B61E-1135B5D31A25}" type="presParOf" srcId="{0B6FE36D-3EFB-479A-80B8-510CE6AFF6F9}" destId="{422ABB3F-E9C9-498F-9099-CF9451106376}" srcOrd="2" destOrd="0" presId="urn:microsoft.com/office/officeart/2018/2/layout/IconCircleList"/>
    <dgm:cxn modelId="{3BB6C893-E0C5-44F8-8A6F-C99F79DC9ADD}" type="presParOf" srcId="{0B6FE36D-3EFB-479A-80B8-510CE6AFF6F9}" destId="{565E7644-DC7E-45A9-868E-5EFDF3FA0890}" srcOrd="3" destOrd="0" presId="urn:microsoft.com/office/officeart/2018/2/layout/IconCircleList"/>
    <dgm:cxn modelId="{3B9C200E-CC43-4ECD-81C5-A5EF44D7C17B}" type="presParOf" srcId="{6C229EFE-2241-40D9-BAA4-A2A2B4FA7244}" destId="{B9193710-5BDC-4BA1-88E2-3B97F2C2204A}" srcOrd="3" destOrd="0" presId="urn:microsoft.com/office/officeart/2018/2/layout/IconCircleList"/>
    <dgm:cxn modelId="{4BE8FB3D-94F3-422E-A0FE-E59DC0CE6FDB}" type="presParOf" srcId="{6C229EFE-2241-40D9-BAA4-A2A2B4FA7244}" destId="{B464A1C1-BBDC-41D1-8EE1-8EAF0A9F1E9F}" srcOrd="4" destOrd="0" presId="urn:microsoft.com/office/officeart/2018/2/layout/IconCircleList"/>
    <dgm:cxn modelId="{CA84E98A-853C-4C56-9840-B7A4319DF608}" type="presParOf" srcId="{B464A1C1-BBDC-41D1-8EE1-8EAF0A9F1E9F}" destId="{886E85BF-F832-4BBF-889F-CCBC041D3278}" srcOrd="0" destOrd="0" presId="urn:microsoft.com/office/officeart/2018/2/layout/IconCircleList"/>
    <dgm:cxn modelId="{6CC3F82B-BCF7-4F3E-BC24-F1BE6395056A}" type="presParOf" srcId="{B464A1C1-BBDC-41D1-8EE1-8EAF0A9F1E9F}" destId="{251DDC5D-1621-402F-A7A5-86075CE547E0}" srcOrd="1" destOrd="0" presId="urn:microsoft.com/office/officeart/2018/2/layout/IconCircleList"/>
    <dgm:cxn modelId="{DC9B5979-A2F3-4CB6-88F8-50DBFC882752}" type="presParOf" srcId="{B464A1C1-BBDC-41D1-8EE1-8EAF0A9F1E9F}" destId="{9EC2196A-B907-416D-B080-DE8E591B15C5}" srcOrd="2" destOrd="0" presId="urn:microsoft.com/office/officeart/2018/2/layout/IconCircleList"/>
    <dgm:cxn modelId="{4C8F77A3-B2BD-4DE3-B495-6D789DEE3422}" type="presParOf" srcId="{B464A1C1-BBDC-41D1-8EE1-8EAF0A9F1E9F}" destId="{5230046B-EB59-441F-831A-10E351E48BDB}" srcOrd="3" destOrd="0" presId="urn:microsoft.com/office/officeart/2018/2/layout/IconCircleList"/>
    <dgm:cxn modelId="{B522C8E7-3EEE-4F28-B8B0-806A4F9091E0}" type="presParOf" srcId="{6C229EFE-2241-40D9-BAA4-A2A2B4FA7244}" destId="{BFDF2B52-0FFF-418C-B4A0-59955649ACFF}" srcOrd="5" destOrd="0" presId="urn:microsoft.com/office/officeart/2018/2/layout/IconCircleList"/>
    <dgm:cxn modelId="{AA07CDB3-CE41-441F-A1C5-575388A59DD9}" type="presParOf" srcId="{6C229EFE-2241-40D9-BAA4-A2A2B4FA7244}" destId="{969D88EF-A9E6-497F-BE6F-17ED4D0CB99E}" srcOrd="6" destOrd="0" presId="urn:microsoft.com/office/officeart/2018/2/layout/IconCircleList"/>
    <dgm:cxn modelId="{CD92C76E-9D20-45E0-A57F-49022793ACAD}" type="presParOf" srcId="{969D88EF-A9E6-497F-BE6F-17ED4D0CB99E}" destId="{68D29756-C8E7-48CF-BA0E-5E82E847B0DB}" srcOrd="0" destOrd="0" presId="urn:microsoft.com/office/officeart/2018/2/layout/IconCircleList"/>
    <dgm:cxn modelId="{7C94DC98-7302-430E-8166-4EF791FD2B8E}" type="presParOf" srcId="{969D88EF-A9E6-497F-BE6F-17ED4D0CB99E}" destId="{C6D54786-E787-4C2E-901E-4CD662B0B0B8}" srcOrd="1" destOrd="0" presId="urn:microsoft.com/office/officeart/2018/2/layout/IconCircleList"/>
    <dgm:cxn modelId="{BA07D5A9-81E0-4859-AF2F-9E46B8D79724}" type="presParOf" srcId="{969D88EF-A9E6-497F-BE6F-17ED4D0CB99E}" destId="{A2AAB88A-5482-47C9-B734-CD5B98D28E37}" srcOrd="2" destOrd="0" presId="urn:microsoft.com/office/officeart/2018/2/layout/IconCircleList"/>
    <dgm:cxn modelId="{BB98AE40-95CD-41A0-A6A8-0EE7EABFEB44}" type="presParOf" srcId="{969D88EF-A9E6-497F-BE6F-17ED4D0CB99E}" destId="{02003609-B03F-4657-A9E8-DE2323CC6C96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7.xml><?xml version="1.0" encoding="utf-8"?>
<dgm:dataModel xmlns:dgm="http://schemas.openxmlformats.org/drawingml/2006/diagram" xmlns:a="http://schemas.openxmlformats.org/drawingml/2006/main">
  <dgm:ptLst>
    <dgm:pt modelId="{5395D26B-29B9-4668-8713-07C49AB42051}" type="doc">
      <dgm:prSet loTypeId="urn:microsoft.com/office/officeart/2018/2/layout/IconCircle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FB48284-F247-4AE6-8C1C-E3116BF95F79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pt-BR" sz="1600">
              <a:solidFill>
                <a:schemeClr val="bg2">
                  <a:lumMod val="25000"/>
                </a:schemeClr>
              </a:solidFill>
            </a:rPr>
            <a:t>Use uma ferramenta SCAP para verificar ativos semanalmente.</a:t>
          </a:r>
          <a:endParaRPr lang="en-US" sz="1600">
            <a:solidFill>
              <a:schemeClr val="bg2">
                <a:lumMod val="25000"/>
              </a:schemeClr>
            </a:solidFill>
          </a:endParaRPr>
        </a:p>
      </dgm:t>
    </dgm:pt>
    <dgm:pt modelId="{B5106330-41CB-45D9-A817-91E800A6B729}" type="parTrans" cxnId="{5A821A9C-BFC5-4CED-A230-547A364430A3}">
      <dgm:prSet/>
      <dgm:spPr/>
      <dgm:t>
        <a:bodyPr/>
        <a:lstStyle/>
        <a:p>
          <a:endParaRPr lang="en-US" sz="1600">
            <a:solidFill>
              <a:schemeClr val="bg2">
                <a:lumMod val="25000"/>
              </a:schemeClr>
            </a:solidFill>
          </a:endParaRPr>
        </a:p>
      </dgm:t>
    </dgm:pt>
    <dgm:pt modelId="{7B919C26-1046-458A-B568-7D4A4359D990}" type="sibTrans" cxnId="{5A821A9C-BFC5-4CED-A230-547A364430A3}">
      <dgm:prSet/>
      <dgm:spPr/>
      <dgm:t>
        <a:bodyPr/>
        <a:lstStyle/>
        <a:p>
          <a:pPr>
            <a:lnSpc>
              <a:spcPct val="100000"/>
            </a:lnSpc>
          </a:pPr>
          <a:endParaRPr lang="en-US" sz="1600">
            <a:solidFill>
              <a:schemeClr val="bg2">
                <a:lumMod val="25000"/>
              </a:schemeClr>
            </a:solidFill>
          </a:endParaRPr>
        </a:p>
      </dgm:t>
    </dgm:pt>
    <dgm:pt modelId="{36560192-C1C8-4885-A390-E2D6AD181183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pt-BR" sz="1600">
              <a:solidFill>
                <a:schemeClr val="bg2">
                  <a:lumMod val="25000"/>
                </a:schemeClr>
              </a:solidFill>
            </a:rPr>
            <a:t>Realize verificações autenticadas com agentes locais ou scanners remotos com privilégios elevados.</a:t>
          </a:r>
          <a:endParaRPr lang="en-US" sz="1600">
            <a:solidFill>
              <a:schemeClr val="bg2">
                <a:lumMod val="25000"/>
              </a:schemeClr>
            </a:solidFill>
          </a:endParaRPr>
        </a:p>
      </dgm:t>
    </dgm:pt>
    <dgm:pt modelId="{6C4456C6-AA31-4774-B0E5-ADA19C61A303}" type="parTrans" cxnId="{609A8400-09D9-4DDA-9EED-50BE231B9541}">
      <dgm:prSet/>
      <dgm:spPr/>
      <dgm:t>
        <a:bodyPr/>
        <a:lstStyle/>
        <a:p>
          <a:endParaRPr lang="en-US" sz="1600">
            <a:solidFill>
              <a:schemeClr val="bg2">
                <a:lumMod val="25000"/>
              </a:schemeClr>
            </a:solidFill>
          </a:endParaRPr>
        </a:p>
      </dgm:t>
    </dgm:pt>
    <dgm:pt modelId="{42576145-BCD2-4203-82BB-00AB92F6C91F}" type="sibTrans" cxnId="{609A8400-09D9-4DDA-9EED-50BE231B9541}">
      <dgm:prSet/>
      <dgm:spPr/>
      <dgm:t>
        <a:bodyPr/>
        <a:lstStyle/>
        <a:p>
          <a:pPr>
            <a:lnSpc>
              <a:spcPct val="100000"/>
            </a:lnSpc>
          </a:pPr>
          <a:endParaRPr lang="en-US" sz="1600">
            <a:solidFill>
              <a:schemeClr val="bg2">
                <a:lumMod val="25000"/>
              </a:schemeClr>
            </a:solidFill>
          </a:endParaRPr>
        </a:p>
      </dgm:t>
    </dgm:pt>
    <dgm:pt modelId="{870DF681-1934-4468-862F-66D28BECC9D3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pt-BR" sz="1600">
              <a:solidFill>
                <a:schemeClr val="bg2">
                  <a:lumMod val="25000"/>
                </a:schemeClr>
              </a:solidFill>
            </a:rPr>
            <a:t>Empregue uma conta dedicada para verificações autenticadas.</a:t>
          </a:r>
          <a:endParaRPr lang="en-US" sz="1600">
            <a:solidFill>
              <a:schemeClr val="bg2">
                <a:lumMod val="25000"/>
              </a:schemeClr>
            </a:solidFill>
          </a:endParaRPr>
        </a:p>
      </dgm:t>
    </dgm:pt>
    <dgm:pt modelId="{CCBFCB42-CD86-4AD0-AB52-F1294CBC5086}" type="parTrans" cxnId="{CA149C7E-7A86-4E45-A682-09FCE7723526}">
      <dgm:prSet/>
      <dgm:spPr/>
      <dgm:t>
        <a:bodyPr/>
        <a:lstStyle/>
        <a:p>
          <a:endParaRPr lang="en-US" sz="1600">
            <a:solidFill>
              <a:schemeClr val="bg2">
                <a:lumMod val="25000"/>
              </a:schemeClr>
            </a:solidFill>
          </a:endParaRPr>
        </a:p>
      </dgm:t>
    </dgm:pt>
    <dgm:pt modelId="{D2116841-CE6D-424F-91CC-1C06C1E2B67B}" type="sibTrans" cxnId="{CA149C7E-7A86-4E45-A682-09FCE7723526}">
      <dgm:prSet/>
      <dgm:spPr/>
      <dgm:t>
        <a:bodyPr/>
        <a:lstStyle/>
        <a:p>
          <a:pPr>
            <a:lnSpc>
              <a:spcPct val="100000"/>
            </a:lnSpc>
          </a:pPr>
          <a:endParaRPr lang="en-US" sz="1600">
            <a:solidFill>
              <a:schemeClr val="bg2">
                <a:lumMod val="25000"/>
              </a:schemeClr>
            </a:solidFill>
          </a:endParaRPr>
        </a:p>
      </dgm:t>
    </dgm:pt>
    <dgm:pt modelId="{052527A8-6573-4B0E-B52A-0D4CE895EC46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pt-BR" sz="1600">
              <a:solidFill>
                <a:schemeClr val="bg2">
                  <a:lumMod val="25000"/>
                </a:schemeClr>
              </a:solidFill>
            </a:rPr>
            <a:t>Automatize atualizações de sistemas e software de terceiros e verifique a correção de falhas periodicamente.</a:t>
          </a:r>
          <a:endParaRPr lang="en-US" sz="1600">
            <a:solidFill>
              <a:schemeClr val="bg2">
                <a:lumMod val="25000"/>
              </a:schemeClr>
            </a:solidFill>
          </a:endParaRPr>
        </a:p>
      </dgm:t>
    </dgm:pt>
    <dgm:pt modelId="{E9B062A2-EB9E-43C1-BAF2-3B2D840A6E54}" type="parTrans" cxnId="{16A37909-5338-4D37-94EB-A943308F1F9B}">
      <dgm:prSet/>
      <dgm:spPr/>
      <dgm:t>
        <a:bodyPr/>
        <a:lstStyle/>
        <a:p>
          <a:endParaRPr lang="en-US" sz="1600">
            <a:solidFill>
              <a:schemeClr val="bg2">
                <a:lumMod val="25000"/>
              </a:schemeClr>
            </a:solidFill>
          </a:endParaRPr>
        </a:p>
      </dgm:t>
    </dgm:pt>
    <dgm:pt modelId="{CBF92B54-2EB0-4301-AEE0-49A541AA4065}" type="sibTrans" cxnId="{16A37909-5338-4D37-94EB-A943308F1F9B}">
      <dgm:prSet/>
      <dgm:spPr/>
      <dgm:t>
        <a:bodyPr/>
        <a:lstStyle/>
        <a:p>
          <a:endParaRPr lang="en-US" sz="1600">
            <a:solidFill>
              <a:schemeClr val="bg2">
                <a:lumMod val="25000"/>
              </a:schemeClr>
            </a:solidFill>
          </a:endParaRPr>
        </a:p>
      </dgm:t>
    </dgm:pt>
    <dgm:pt modelId="{7FD97A18-9CBF-4F3E-9833-E8B124FB1D27}" type="pres">
      <dgm:prSet presAssocID="{5395D26B-29B9-4668-8713-07C49AB42051}" presName="root" presStyleCnt="0">
        <dgm:presLayoutVars>
          <dgm:dir/>
          <dgm:resizeHandles val="exact"/>
        </dgm:presLayoutVars>
      </dgm:prSet>
      <dgm:spPr/>
    </dgm:pt>
    <dgm:pt modelId="{FCBB4624-3151-4B71-BC2A-9AF5FFD657EB}" type="pres">
      <dgm:prSet presAssocID="{5395D26B-29B9-4668-8713-07C49AB42051}" presName="container" presStyleCnt="0">
        <dgm:presLayoutVars>
          <dgm:dir/>
          <dgm:resizeHandles val="exact"/>
        </dgm:presLayoutVars>
      </dgm:prSet>
      <dgm:spPr/>
    </dgm:pt>
    <dgm:pt modelId="{3774FB40-0486-4BCE-96EE-3C783BD4BD6D}" type="pres">
      <dgm:prSet presAssocID="{8FB48284-F247-4AE6-8C1C-E3116BF95F79}" presName="compNode" presStyleCnt="0"/>
      <dgm:spPr/>
    </dgm:pt>
    <dgm:pt modelId="{8794B165-3DBA-470D-9B17-5AD7C45BCDCF}" type="pres">
      <dgm:prSet presAssocID="{8FB48284-F247-4AE6-8C1C-E3116BF95F79}" presName="iconBgRect" presStyleLbl="bgShp" presStyleIdx="0" presStyleCnt="4"/>
      <dgm:spPr>
        <a:solidFill>
          <a:schemeClr val="accent3"/>
        </a:solidFill>
      </dgm:spPr>
    </dgm:pt>
    <dgm:pt modelId="{33281DB5-D0E4-415E-896D-EDFC418CB19C}" type="pres">
      <dgm:prSet presAssocID="{8FB48284-F247-4AE6-8C1C-E3116BF95F79}" presName="iconRect" presStyleLbl="node1" presStyleIdx="0" presStyleCnt="4"/>
      <dgm:spPr>
        <a:blipFill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erramentas"/>
        </a:ext>
      </dgm:extLst>
    </dgm:pt>
    <dgm:pt modelId="{730C7112-5259-4454-BB10-BF1BF9CDD8ED}" type="pres">
      <dgm:prSet presAssocID="{8FB48284-F247-4AE6-8C1C-E3116BF95F79}" presName="spaceRect" presStyleCnt="0"/>
      <dgm:spPr/>
    </dgm:pt>
    <dgm:pt modelId="{19A8143B-5708-4D35-B1F0-C9BC0CE725FF}" type="pres">
      <dgm:prSet presAssocID="{8FB48284-F247-4AE6-8C1C-E3116BF95F79}" presName="textRect" presStyleLbl="revTx" presStyleIdx="0" presStyleCnt="4">
        <dgm:presLayoutVars>
          <dgm:chMax val="1"/>
          <dgm:chPref val="1"/>
        </dgm:presLayoutVars>
      </dgm:prSet>
      <dgm:spPr/>
    </dgm:pt>
    <dgm:pt modelId="{BF33FAF2-93FE-4DCE-91C7-C00578E6CDD7}" type="pres">
      <dgm:prSet presAssocID="{7B919C26-1046-458A-B568-7D4A4359D990}" presName="sibTrans" presStyleLbl="sibTrans2D1" presStyleIdx="0" presStyleCnt="0"/>
      <dgm:spPr/>
    </dgm:pt>
    <dgm:pt modelId="{9E79D3DF-057A-46E2-8D62-7BE3B3F44EA5}" type="pres">
      <dgm:prSet presAssocID="{36560192-C1C8-4885-A390-E2D6AD181183}" presName="compNode" presStyleCnt="0"/>
      <dgm:spPr/>
    </dgm:pt>
    <dgm:pt modelId="{8CAEA185-B4B2-4D01-BCC0-24AB1409D1FC}" type="pres">
      <dgm:prSet presAssocID="{36560192-C1C8-4885-A390-E2D6AD181183}" presName="iconBgRect" presStyleLbl="bgShp" presStyleIdx="1" presStyleCnt="4"/>
      <dgm:spPr>
        <a:solidFill>
          <a:schemeClr val="accent3"/>
        </a:solidFill>
      </dgm:spPr>
    </dgm:pt>
    <dgm:pt modelId="{E7FBB5AF-95A9-4AD2-B2BF-6BF72A24B463}" type="pres">
      <dgm:prSet presAssocID="{36560192-C1C8-4885-A390-E2D6AD181183}" presName="iconRect" presStyleLbl="node1" presStyleIdx="1" presStyleCnt="4"/>
      <dgm:spPr>
        <a:blipFill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ódigo de Barras"/>
        </a:ext>
      </dgm:extLst>
    </dgm:pt>
    <dgm:pt modelId="{0E4EDE53-933F-42A7-A49C-65BE79B0A724}" type="pres">
      <dgm:prSet presAssocID="{36560192-C1C8-4885-A390-E2D6AD181183}" presName="spaceRect" presStyleCnt="0"/>
      <dgm:spPr/>
    </dgm:pt>
    <dgm:pt modelId="{096C1141-997D-4CBB-8134-0A5AB1528327}" type="pres">
      <dgm:prSet presAssocID="{36560192-C1C8-4885-A390-E2D6AD181183}" presName="textRect" presStyleLbl="revTx" presStyleIdx="1" presStyleCnt="4">
        <dgm:presLayoutVars>
          <dgm:chMax val="1"/>
          <dgm:chPref val="1"/>
        </dgm:presLayoutVars>
      </dgm:prSet>
      <dgm:spPr/>
    </dgm:pt>
    <dgm:pt modelId="{E10EDF88-896F-4975-B7BB-E02C97B0E1C0}" type="pres">
      <dgm:prSet presAssocID="{42576145-BCD2-4203-82BB-00AB92F6C91F}" presName="sibTrans" presStyleLbl="sibTrans2D1" presStyleIdx="0" presStyleCnt="0"/>
      <dgm:spPr/>
    </dgm:pt>
    <dgm:pt modelId="{FE6D95D9-7174-4A62-A479-A7355C9A10C3}" type="pres">
      <dgm:prSet presAssocID="{870DF681-1934-4468-862F-66D28BECC9D3}" presName="compNode" presStyleCnt="0"/>
      <dgm:spPr/>
    </dgm:pt>
    <dgm:pt modelId="{876C45EA-F7EF-4404-9F96-D35CF4F92F12}" type="pres">
      <dgm:prSet presAssocID="{870DF681-1934-4468-862F-66D28BECC9D3}" presName="iconBgRect" presStyleLbl="bgShp" presStyleIdx="2" presStyleCnt="4"/>
      <dgm:spPr>
        <a:solidFill>
          <a:schemeClr val="accent3"/>
        </a:solidFill>
      </dgm:spPr>
    </dgm:pt>
    <dgm:pt modelId="{CF7DA68F-3F7C-4D31-A83C-D27BEF024F51}" type="pres">
      <dgm:prSet presAssocID="{870DF681-1934-4468-862F-66D28BECC9D3}" presName="iconRect" presStyleLbl="node1" presStyleIdx="2" presStyleCnt="4"/>
      <dgm:spPr>
        <a:blipFill>
          <a:blip xmlns:r="http://schemas.openxmlformats.org/officeDocument/2006/relationships" r:embed="rId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nk Check"/>
        </a:ext>
      </dgm:extLst>
    </dgm:pt>
    <dgm:pt modelId="{28721C22-9709-4C00-AE41-AD0F2A0287B0}" type="pres">
      <dgm:prSet presAssocID="{870DF681-1934-4468-862F-66D28BECC9D3}" presName="spaceRect" presStyleCnt="0"/>
      <dgm:spPr/>
    </dgm:pt>
    <dgm:pt modelId="{A31D674F-7D42-42E5-B9AE-CBCD04CF8E92}" type="pres">
      <dgm:prSet presAssocID="{870DF681-1934-4468-862F-66D28BECC9D3}" presName="textRect" presStyleLbl="revTx" presStyleIdx="2" presStyleCnt="4">
        <dgm:presLayoutVars>
          <dgm:chMax val="1"/>
          <dgm:chPref val="1"/>
        </dgm:presLayoutVars>
      </dgm:prSet>
      <dgm:spPr/>
    </dgm:pt>
    <dgm:pt modelId="{CF7EF2E8-C66D-44C0-8C54-1BF1FA77DFEE}" type="pres">
      <dgm:prSet presAssocID="{D2116841-CE6D-424F-91CC-1C06C1E2B67B}" presName="sibTrans" presStyleLbl="sibTrans2D1" presStyleIdx="0" presStyleCnt="0"/>
      <dgm:spPr/>
    </dgm:pt>
    <dgm:pt modelId="{7FD74795-7586-4E42-9FFB-DEEAC9D0571E}" type="pres">
      <dgm:prSet presAssocID="{052527A8-6573-4B0E-B52A-0D4CE895EC46}" presName="compNode" presStyleCnt="0"/>
      <dgm:spPr/>
    </dgm:pt>
    <dgm:pt modelId="{11128342-20D5-4A26-BBCD-A976B5B62004}" type="pres">
      <dgm:prSet presAssocID="{052527A8-6573-4B0E-B52A-0D4CE895EC46}" presName="iconBgRect" presStyleLbl="bgShp" presStyleIdx="3" presStyleCnt="4"/>
      <dgm:spPr>
        <a:solidFill>
          <a:schemeClr val="accent3"/>
        </a:solidFill>
      </dgm:spPr>
    </dgm:pt>
    <dgm:pt modelId="{D9BB32BF-E202-4C09-9E6F-63253780C811}" type="pres">
      <dgm:prSet presAssocID="{052527A8-6573-4B0E-B52A-0D4CE895EC46}" presName="iconRect" presStyleLbl="node1" presStyleIdx="3" presStyleCnt="4"/>
      <dgm:spPr>
        <a:blipFill>
          <a:blip xmlns:r="http://schemas.openxmlformats.org/officeDocument/2006/relationships" r:embed="rId7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Aviso"/>
        </a:ext>
      </dgm:extLst>
    </dgm:pt>
    <dgm:pt modelId="{88E4D750-8ACC-4E76-B7E1-1294F0BA2421}" type="pres">
      <dgm:prSet presAssocID="{052527A8-6573-4B0E-B52A-0D4CE895EC46}" presName="spaceRect" presStyleCnt="0"/>
      <dgm:spPr/>
    </dgm:pt>
    <dgm:pt modelId="{5832E620-1F4F-4313-8309-404421216DD1}" type="pres">
      <dgm:prSet presAssocID="{052527A8-6573-4B0E-B52A-0D4CE895EC46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609A8400-09D9-4DDA-9EED-50BE231B9541}" srcId="{5395D26B-29B9-4668-8713-07C49AB42051}" destId="{36560192-C1C8-4885-A390-E2D6AD181183}" srcOrd="1" destOrd="0" parTransId="{6C4456C6-AA31-4774-B0E5-ADA19C61A303}" sibTransId="{42576145-BCD2-4203-82BB-00AB92F6C91F}"/>
    <dgm:cxn modelId="{DB819F03-FB2C-4FF9-9F17-1694706DDB4A}" type="presOf" srcId="{36560192-C1C8-4885-A390-E2D6AD181183}" destId="{096C1141-997D-4CBB-8134-0A5AB1528327}" srcOrd="0" destOrd="0" presId="urn:microsoft.com/office/officeart/2018/2/layout/IconCircleList"/>
    <dgm:cxn modelId="{16A37909-5338-4D37-94EB-A943308F1F9B}" srcId="{5395D26B-29B9-4668-8713-07C49AB42051}" destId="{052527A8-6573-4B0E-B52A-0D4CE895EC46}" srcOrd="3" destOrd="0" parTransId="{E9B062A2-EB9E-43C1-BAF2-3B2D840A6E54}" sibTransId="{CBF92B54-2EB0-4301-AEE0-49A541AA4065}"/>
    <dgm:cxn modelId="{FDC3A118-EC15-4E15-B52F-824E177774BD}" type="presOf" srcId="{8FB48284-F247-4AE6-8C1C-E3116BF95F79}" destId="{19A8143B-5708-4D35-B1F0-C9BC0CE725FF}" srcOrd="0" destOrd="0" presId="urn:microsoft.com/office/officeart/2018/2/layout/IconCircleList"/>
    <dgm:cxn modelId="{19FCC763-4C1A-45C5-A281-043AFC8D9FE9}" type="presOf" srcId="{870DF681-1934-4468-862F-66D28BECC9D3}" destId="{A31D674F-7D42-42E5-B9AE-CBCD04CF8E92}" srcOrd="0" destOrd="0" presId="urn:microsoft.com/office/officeart/2018/2/layout/IconCircleList"/>
    <dgm:cxn modelId="{CA149C7E-7A86-4E45-A682-09FCE7723526}" srcId="{5395D26B-29B9-4668-8713-07C49AB42051}" destId="{870DF681-1934-4468-862F-66D28BECC9D3}" srcOrd="2" destOrd="0" parTransId="{CCBFCB42-CD86-4AD0-AB52-F1294CBC5086}" sibTransId="{D2116841-CE6D-424F-91CC-1C06C1E2B67B}"/>
    <dgm:cxn modelId="{88B39F90-854E-478C-8BAB-0C6CD7C35EE7}" type="presOf" srcId="{42576145-BCD2-4203-82BB-00AB92F6C91F}" destId="{E10EDF88-896F-4975-B7BB-E02C97B0E1C0}" srcOrd="0" destOrd="0" presId="urn:microsoft.com/office/officeart/2018/2/layout/IconCircleList"/>
    <dgm:cxn modelId="{5A821A9C-BFC5-4CED-A230-547A364430A3}" srcId="{5395D26B-29B9-4668-8713-07C49AB42051}" destId="{8FB48284-F247-4AE6-8C1C-E3116BF95F79}" srcOrd="0" destOrd="0" parTransId="{B5106330-41CB-45D9-A817-91E800A6B729}" sibTransId="{7B919C26-1046-458A-B568-7D4A4359D990}"/>
    <dgm:cxn modelId="{47C395D0-F13A-4410-92F6-3E1D5D5A938E}" type="presOf" srcId="{052527A8-6573-4B0E-B52A-0D4CE895EC46}" destId="{5832E620-1F4F-4313-8309-404421216DD1}" srcOrd="0" destOrd="0" presId="urn:microsoft.com/office/officeart/2018/2/layout/IconCircleList"/>
    <dgm:cxn modelId="{ED603EF1-D69D-4C72-AA4F-486683428294}" type="presOf" srcId="{7B919C26-1046-458A-B568-7D4A4359D990}" destId="{BF33FAF2-93FE-4DCE-91C7-C00578E6CDD7}" srcOrd="0" destOrd="0" presId="urn:microsoft.com/office/officeart/2018/2/layout/IconCircleList"/>
    <dgm:cxn modelId="{8A67E2F1-7766-4DCB-AA28-8E14D051A224}" type="presOf" srcId="{5395D26B-29B9-4668-8713-07C49AB42051}" destId="{7FD97A18-9CBF-4F3E-9833-E8B124FB1D27}" srcOrd="0" destOrd="0" presId="urn:microsoft.com/office/officeart/2018/2/layout/IconCircleList"/>
    <dgm:cxn modelId="{7EBC28F5-5CC2-469F-9F2D-F96A081BA9F2}" type="presOf" srcId="{D2116841-CE6D-424F-91CC-1C06C1E2B67B}" destId="{CF7EF2E8-C66D-44C0-8C54-1BF1FA77DFEE}" srcOrd="0" destOrd="0" presId="urn:microsoft.com/office/officeart/2018/2/layout/IconCircleList"/>
    <dgm:cxn modelId="{1EB0C068-73A9-41B3-B740-13909354DED2}" type="presParOf" srcId="{7FD97A18-9CBF-4F3E-9833-E8B124FB1D27}" destId="{FCBB4624-3151-4B71-BC2A-9AF5FFD657EB}" srcOrd="0" destOrd="0" presId="urn:microsoft.com/office/officeart/2018/2/layout/IconCircleList"/>
    <dgm:cxn modelId="{1B7CCE2A-E843-426C-AE3B-A803A1301A0E}" type="presParOf" srcId="{FCBB4624-3151-4B71-BC2A-9AF5FFD657EB}" destId="{3774FB40-0486-4BCE-96EE-3C783BD4BD6D}" srcOrd="0" destOrd="0" presId="urn:microsoft.com/office/officeart/2018/2/layout/IconCircleList"/>
    <dgm:cxn modelId="{4339A1DB-1ECF-4A35-8C82-BABDB699BB40}" type="presParOf" srcId="{3774FB40-0486-4BCE-96EE-3C783BD4BD6D}" destId="{8794B165-3DBA-470D-9B17-5AD7C45BCDCF}" srcOrd="0" destOrd="0" presId="urn:microsoft.com/office/officeart/2018/2/layout/IconCircleList"/>
    <dgm:cxn modelId="{271B0C75-E474-400D-B72C-9A984E8BC080}" type="presParOf" srcId="{3774FB40-0486-4BCE-96EE-3C783BD4BD6D}" destId="{33281DB5-D0E4-415E-896D-EDFC418CB19C}" srcOrd="1" destOrd="0" presId="urn:microsoft.com/office/officeart/2018/2/layout/IconCircleList"/>
    <dgm:cxn modelId="{C55CCE3D-F9EF-48AA-95AA-76DE1CBC73C6}" type="presParOf" srcId="{3774FB40-0486-4BCE-96EE-3C783BD4BD6D}" destId="{730C7112-5259-4454-BB10-BF1BF9CDD8ED}" srcOrd="2" destOrd="0" presId="urn:microsoft.com/office/officeart/2018/2/layout/IconCircleList"/>
    <dgm:cxn modelId="{39328144-8CBA-4A40-8620-7A0D88595F0D}" type="presParOf" srcId="{3774FB40-0486-4BCE-96EE-3C783BD4BD6D}" destId="{19A8143B-5708-4D35-B1F0-C9BC0CE725FF}" srcOrd="3" destOrd="0" presId="urn:microsoft.com/office/officeart/2018/2/layout/IconCircleList"/>
    <dgm:cxn modelId="{685FF496-6F5D-4EE8-8B9C-289A25E2957F}" type="presParOf" srcId="{FCBB4624-3151-4B71-BC2A-9AF5FFD657EB}" destId="{BF33FAF2-93FE-4DCE-91C7-C00578E6CDD7}" srcOrd="1" destOrd="0" presId="urn:microsoft.com/office/officeart/2018/2/layout/IconCircleList"/>
    <dgm:cxn modelId="{5B387F70-87E3-439C-92C0-F9B3EC08056C}" type="presParOf" srcId="{FCBB4624-3151-4B71-BC2A-9AF5FFD657EB}" destId="{9E79D3DF-057A-46E2-8D62-7BE3B3F44EA5}" srcOrd="2" destOrd="0" presId="urn:microsoft.com/office/officeart/2018/2/layout/IconCircleList"/>
    <dgm:cxn modelId="{33FF8CE2-1B22-4D98-B2A2-2C120D80C8CF}" type="presParOf" srcId="{9E79D3DF-057A-46E2-8D62-7BE3B3F44EA5}" destId="{8CAEA185-B4B2-4D01-BCC0-24AB1409D1FC}" srcOrd="0" destOrd="0" presId="urn:microsoft.com/office/officeart/2018/2/layout/IconCircleList"/>
    <dgm:cxn modelId="{BB999A50-D582-41D9-AD77-FB165E954BAB}" type="presParOf" srcId="{9E79D3DF-057A-46E2-8D62-7BE3B3F44EA5}" destId="{E7FBB5AF-95A9-4AD2-B2BF-6BF72A24B463}" srcOrd="1" destOrd="0" presId="urn:microsoft.com/office/officeart/2018/2/layout/IconCircleList"/>
    <dgm:cxn modelId="{F61649E9-C0D4-49D6-A9E3-D25668DABC00}" type="presParOf" srcId="{9E79D3DF-057A-46E2-8D62-7BE3B3F44EA5}" destId="{0E4EDE53-933F-42A7-A49C-65BE79B0A724}" srcOrd="2" destOrd="0" presId="urn:microsoft.com/office/officeart/2018/2/layout/IconCircleList"/>
    <dgm:cxn modelId="{978F6FB3-B8E1-4B74-BB50-A42ABFBA40F5}" type="presParOf" srcId="{9E79D3DF-057A-46E2-8D62-7BE3B3F44EA5}" destId="{096C1141-997D-4CBB-8134-0A5AB1528327}" srcOrd="3" destOrd="0" presId="urn:microsoft.com/office/officeart/2018/2/layout/IconCircleList"/>
    <dgm:cxn modelId="{4F79D212-437C-4080-BD54-2E4E32B39A21}" type="presParOf" srcId="{FCBB4624-3151-4B71-BC2A-9AF5FFD657EB}" destId="{E10EDF88-896F-4975-B7BB-E02C97B0E1C0}" srcOrd="3" destOrd="0" presId="urn:microsoft.com/office/officeart/2018/2/layout/IconCircleList"/>
    <dgm:cxn modelId="{B5736E7D-5B55-49ED-A5CD-04FF949B2059}" type="presParOf" srcId="{FCBB4624-3151-4B71-BC2A-9AF5FFD657EB}" destId="{FE6D95D9-7174-4A62-A479-A7355C9A10C3}" srcOrd="4" destOrd="0" presId="urn:microsoft.com/office/officeart/2018/2/layout/IconCircleList"/>
    <dgm:cxn modelId="{DF269B51-2971-44F7-8D92-98CEF2BC6409}" type="presParOf" srcId="{FE6D95D9-7174-4A62-A479-A7355C9A10C3}" destId="{876C45EA-F7EF-4404-9F96-D35CF4F92F12}" srcOrd="0" destOrd="0" presId="urn:microsoft.com/office/officeart/2018/2/layout/IconCircleList"/>
    <dgm:cxn modelId="{46364207-298C-453A-8DDC-82AA4A4DAE89}" type="presParOf" srcId="{FE6D95D9-7174-4A62-A479-A7355C9A10C3}" destId="{CF7DA68F-3F7C-4D31-A83C-D27BEF024F51}" srcOrd="1" destOrd="0" presId="urn:microsoft.com/office/officeart/2018/2/layout/IconCircleList"/>
    <dgm:cxn modelId="{D635C77F-7EA8-4675-A3D8-9A89672DA4D2}" type="presParOf" srcId="{FE6D95D9-7174-4A62-A479-A7355C9A10C3}" destId="{28721C22-9709-4C00-AE41-AD0F2A0287B0}" srcOrd="2" destOrd="0" presId="urn:microsoft.com/office/officeart/2018/2/layout/IconCircleList"/>
    <dgm:cxn modelId="{DB659BA6-982D-4B8D-A2D2-6B0F21475B69}" type="presParOf" srcId="{FE6D95D9-7174-4A62-A479-A7355C9A10C3}" destId="{A31D674F-7D42-42E5-B9AE-CBCD04CF8E92}" srcOrd="3" destOrd="0" presId="urn:microsoft.com/office/officeart/2018/2/layout/IconCircleList"/>
    <dgm:cxn modelId="{89DFEAF6-BA29-4974-9788-2E3E71912020}" type="presParOf" srcId="{FCBB4624-3151-4B71-BC2A-9AF5FFD657EB}" destId="{CF7EF2E8-C66D-44C0-8C54-1BF1FA77DFEE}" srcOrd="5" destOrd="0" presId="urn:microsoft.com/office/officeart/2018/2/layout/IconCircleList"/>
    <dgm:cxn modelId="{2575E68D-47B3-4334-BCEA-EE563939B0EC}" type="presParOf" srcId="{FCBB4624-3151-4B71-BC2A-9AF5FFD657EB}" destId="{7FD74795-7586-4E42-9FFB-DEEAC9D0571E}" srcOrd="6" destOrd="0" presId="urn:microsoft.com/office/officeart/2018/2/layout/IconCircleList"/>
    <dgm:cxn modelId="{07307219-D6C7-4BF2-80B9-08673F297B1D}" type="presParOf" srcId="{7FD74795-7586-4E42-9FFB-DEEAC9D0571E}" destId="{11128342-20D5-4A26-BBCD-A976B5B62004}" srcOrd="0" destOrd="0" presId="urn:microsoft.com/office/officeart/2018/2/layout/IconCircleList"/>
    <dgm:cxn modelId="{1F06639F-7319-470D-8339-007F789EA9D6}" type="presParOf" srcId="{7FD74795-7586-4E42-9FFB-DEEAC9D0571E}" destId="{D9BB32BF-E202-4C09-9E6F-63253780C811}" srcOrd="1" destOrd="0" presId="urn:microsoft.com/office/officeart/2018/2/layout/IconCircleList"/>
    <dgm:cxn modelId="{09428A46-2FC7-4581-9E68-454C67E62ABB}" type="presParOf" srcId="{7FD74795-7586-4E42-9FFB-DEEAC9D0571E}" destId="{88E4D750-8ACC-4E76-B7E1-1294F0BA2421}" srcOrd="2" destOrd="0" presId="urn:microsoft.com/office/officeart/2018/2/layout/IconCircleList"/>
    <dgm:cxn modelId="{8A9005EF-AC03-43E4-A143-0110673D3EC3}" type="presParOf" srcId="{7FD74795-7586-4E42-9FFB-DEEAC9D0571E}" destId="{5832E620-1F4F-4313-8309-404421216DD1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8.xml><?xml version="1.0" encoding="utf-8"?>
<dgm:dataModel xmlns:dgm="http://schemas.openxmlformats.org/drawingml/2006/diagram" xmlns:a="http://schemas.openxmlformats.org/drawingml/2006/main">
  <dgm:ptLst>
    <dgm:pt modelId="{B21D182F-670F-46B6-A406-DE823CBB07E7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7F8F683-3031-4E80-AD17-BE23AE4FD59A}">
      <dgm:prSet custT="1"/>
      <dgm:spPr/>
      <dgm:t>
        <a:bodyPr/>
        <a:lstStyle/>
        <a:p>
          <a:r>
            <a:rPr lang="pt-BR" sz="1600" dirty="0">
              <a:solidFill>
                <a:schemeClr val="bg2">
                  <a:lumMod val="25000"/>
                </a:schemeClr>
              </a:solidFill>
            </a:rPr>
            <a:t>Computação forense envolve a coleta e análise de evidências digitais após incidentes de segurança.</a:t>
          </a:r>
          <a:endParaRPr lang="en-US" sz="1600" dirty="0">
            <a:solidFill>
              <a:schemeClr val="bg2">
                <a:lumMod val="25000"/>
              </a:schemeClr>
            </a:solidFill>
          </a:endParaRPr>
        </a:p>
      </dgm:t>
    </dgm:pt>
    <dgm:pt modelId="{4ACC0216-664A-4EE8-B686-F0E0933F23E1}" type="parTrans" cxnId="{3A0B83C9-74AB-4221-A404-F0F40CCE9FF3}">
      <dgm:prSet/>
      <dgm:spPr/>
      <dgm:t>
        <a:bodyPr/>
        <a:lstStyle/>
        <a:p>
          <a:endParaRPr lang="en-US" sz="1600">
            <a:solidFill>
              <a:schemeClr val="bg2">
                <a:lumMod val="25000"/>
              </a:schemeClr>
            </a:solidFill>
          </a:endParaRPr>
        </a:p>
      </dgm:t>
    </dgm:pt>
    <dgm:pt modelId="{5E962052-3EBB-4331-9A6D-3AB46DA9A135}" type="sibTrans" cxnId="{3A0B83C9-74AB-4221-A404-F0F40CCE9FF3}">
      <dgm:prSet/>
      <dgm:spPr/>
      <dgm:t>
        <a:bodyPr/>
        <a:lstStyle/>
        <a:p>
          <a:endParaRPr lang="en-US" sz="1600">
            <a:solidFill>
              <a:schemeClr val="bg2">
                <a:lumMod val="25000"/>
              </a:schemeClr>
            </a:solidFill>
          </a:endParaRPr>
        </a:p>
      </dgm:t>
    </dgm:pt>
    <dgm:pt modelId="{2DC6CBA2-F117-46DC-B4C7-47D4CA403B21}">
      <dgm:prSet custT="1"/>
      <dgm:spPr/>
      <dgm:t>
        <a:bodyPr/>
        <a:lstStyle/>
        <a:p>
          <a:r>
            <a:rPr lang="pt-BR" sz="1600" dirty="0">
              <a:solidFill>
                <a:schemeClr val="bg2">
                  <a:lumMod val="25000"/>
                </a:schemeClr>
              </a:solidFill>
            </a:rPr>
            <a:t>O Código de Processo Penal exige exames de corpo de delito; na computação forense, é o processo de coleta e análise de dados.</a:t>
          </a:r>
          <a:endParaRPr lang="en-US" sz="1600" dirty="0">
            <a:solidFill>
              <a:schemeClr val="bg2">
                <a:lumMod val="25000"/>
              </a:schemeClr>
            </a:solidFill>
          </a:endParaRPr>
        </a:p>
      </dgm:t>
    </dgm:pt>
    <dgm:pt modelId="{C85289E9-CF59-4459-9EB7-DF0B6CB52C05}" type="parTrans" cxnId="{1C18714A-0A33-4CB9-B51C-C0E4006CB45C}">
      <dgm:prSet/>
      <dgm:spPr/>
      <dgm:t>
        <a:bodyPr/>
        <a:lstStyle/>
        <a:p>
          <a:endParaRPr lang="en-US" sz="1600">
            <a:solidFill>
              <a:schemeClr val="bg2">
                <a:lumMod val="25000"/>
              </a:schemeClr>
            </a:solidFill>
          </a:endParaRPr>
        </a:p>
      </dgm:t>
    </dgm:pt>
    <dgm:pt modelId="{26654AEF-2C77-42D4-8522-45FE7DD0348C}" type="sibTrans" cxnId="{1C18714A-0A33-4CB9-B51C-C0E4006CB45C}">
      <dgm:prSet/>
      <dgm:spPr/>
      <dgm:t>
        <a:bodyPr/>
        <a:lstStyle/>
        <a:p>
          <a:endParaRPr lang="en-US" sz="1600">
            <a:solidFill>
              <a:schemeClr val="bg2">
                <a:lumMod val="25000"/>
              </a:schemeClr>
            </a:solidFill>
          </a:endParaRPr>
        </a:p>
      </dgm:t>
    </dgm:pt>
    <dgm:pt modelId="{25A48FB1-90B6-4E88-8F01-3805766DE789}">
      <dgm:prSet custT="1"/>
      <dgm:spPr/>
      <dgm:t>
        <a:bodyPr/>
        <a:lstStyle/>
        <a:p>
          <a:r>
            <a:rPr lang="pt-BR" sz="1600" dirty="0">
              <a:solidFill>
                <a:schemeClr val="bg2">
                  <a:lumMod val="25000"/>
                </a:schemeClr>
              </a:solidFill>
            </a:rPr>
            <a:t>Combina Ciência da Computação e Criminalística para buscar materialidade e autoria de incidentes digitais.</a:t>
          </a:r>
          <a:endParaRPr lang="en-US" sz="1600" dirty="0">
            <a:solidFill>
              <a:schemeClr val="bg2">
                <a:lumMod val="25000"/>
              </a:schemeClr>
            </a:solidFill>
          </a:endParaRPr>
        </a:p>
      </dgm:t>
    </dgm:pt>
    <dgm:pt modelId="{7FF9E0D6-2633-4CE8-88BC-1DE8780FB5ED}" type="parTrans" cxnId="{59B447F9-99FB-4FD8-8CA1-7D4260257B1F}">
      <dgm:prSet/>
      <dgm:spPr/>
      <dgm:t>
        <a:bodyPr/>
        <a:lstStyle/>
        <a:p>
          <a:endParaRPr lang="en-US" sz="1600">
            <a:solidFill>
              <a:schemeClr val="bg2">
                <a:lumMod val="25000"/>
              </a:schemeClr>
            </a:solidFill>
          </a:endParaRPr>
        </a:p>
      </dgm:t>
    </dgm:pt>
    <dgm:pt modelId="{87BFB108-D398-43B7-AE83-D733804B7A45}" type="sibTrans" cxnId="{59B447F9-99FB-4FD8-8CA1-7D4260257B1F}">
      <dgm:prSet/>
      <dgm:spPr/>
      <dgm:t>
        <a:bodyPr/>
        <a:lstStyle/>
        <a:p>
          <a:endParaRPr lang="en-US" sz="1600">
            <a:solidFill>
              <a:schemeClr val="bg2">
                <a:lumMod val="25000"/>
              </a:schemeClr>
            </a:solidFill>
          </a:endParaRPr>
        </a:p>
      </dgm:t>
    </dgm:pt>
    <dgm:pt modelId="{6CA22B64-325A-40B2-868F-3AF59D00CF0B}">
      <dgm:prSet custT="1"/>
      <dgm:spPr/>
      <dgm:t>
        <a:bodyPr/>
        <a:lstStyle/>
        <a:p>
          <a:r>
            <a:rPr lang="pt-BR" sz="1600" dirty="0">
              <a:solidFill>
                <a:schemeClr val="bg2">
                  <a:lumMod val="25000"/>
                </a:schemeClr>
              </a:solidFill>
            </a:rPr>
            <a:t>Objetivo: identificar todos os agentes envolvidos em ações legais.</a:t>
          </a:r>
          <a:endParaRPr lang="en-US" sz="1600" dirty="0">
            <a:solidFill>
              <a:schemeClr val="bg2">
                <a:lumMod val="25000"/>
              </a:schemeClr>
            </a:solidFill>
          </a:endParaRPr>
        </a:p>
      </dgm:t>
    </dgm:pt>
    <dgm:pt modelId="{103F5F44-C529-45F8-9E45-50D7D974C214}" type="parTrans" cxnId="{C3E25912-5422-4B1D-88EB-DE7D2561ED88}">
      <dgm:prSet/>
      <dgm:spPr/>
      <dgm:t>
        <a:bodyPr/>
        <a:lstStyle/>
        <a:p>
          <a:endParaRPr lang="en-US" sz="1600">
            <a:solidFill>
              <a:schemeClr val="bg2">
                <a:lumMod val="25000"/>
              </a:schemeClr>
            </a:solidFill>
          </a:endParaRPr>
        </a:p>
      </dgm:t>
    </dgm:pt>
    <dgm:pt modelId="{CFC53BFA-2BAE-4DEE-BC49-B67219C24387}" type="sibTrans" cxnId="{C3E25912-5422-4B1D-88EB-DE7D2561ED88}">
      <dgm:prSet/>
      <dgm:spPr/>
      <dgm:t>
        <a:bodyPr/>
        <a:lstStyle/>
        <a:p>
          <a:endParaRPr lang="en-US" sz="1600">
            <a:solidFill>
              <a:schemeClr val="bg2">
                <a:lumMod val="25000"/>
              </a:schemeClr>
            </a:solidFill>
          </a:endParaRPr>
        </a:p>
      </dgm:t>
    </dgm:pt>
    <dgm:pt modelId="{368B4723-DAFA-4506-8D71-DC0C08F3E7CA}" type="pres">
      <dgm:prSet presAssocID="{B21D182F-670F-46B6-A406-DE823CBB07E7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B19A4C88-80AA-40D0-B4E5-8AC0C9CF4D3C}" type="pres">
      <dgm:prSet presAssocID="{D7F8F683-3031-4E80-AD17-BE23AE4FD59A}" presName="hierRoot1" presStyleCnt="0"/>
      <dgm:spPr/>
    </dgm:pt>
    <dgm:pt modelId="{1D9C2B56-63DB-46D2-9FB7-74E1866EAAA5}" type="pres">
      <dgm:prSet presAssocID="{D7F8F683-3031-4E80-AD17-BE23AE4FD59A}" presName="composite" presStyleCnt="0"/>
      <dgm:spPr/>
    </dgm:pt>
    <dgm:pt modelId="{9EB85DB5-D489-4A5B-B9C1-1D2449840C06}" type="pres">
      <dgm:prSet presAssocID="{D7F8F683-3031-4E80-AD17-BE23AE4FD59A}" presName="background" presStyleLbl="node0" presStyleIdx="0" presStyleCnt="4"/>
      <dgm:spPr>
        <a:solidFill>
          <a:schemeClr val="accent3"/>
        </a:solidFill>
      </dgm:spPr>
    </dgm:pt>
    <dgm:pt modelId="{EFC41FEA-8FC8-4C3B-9FB3-5A335386FE9D}" type="pres">
      <dgm:prSet presAssocID="{D7F8F683-3031-4E80-AD17-BE23AE4FD59A}" presName="text" presStyleLbl="fgAcc0" presStyleIdx="0" presStyleCnt="4" custScaleY="174256">
        <dgm:presLayoutVars>
          <dgm:chPref val="3"/>
        </dgm:presLayoutVars>
      </dgm:prSet>
      <dgm:spPr/>
    </dgm:pt>
    <dgm:pt modelId="{C0B6B62B-2765-4F8D-B3BE-DF39182E161D}" type="pres">
      <dgm:prSet presAssocID="{D7F8F683-3031-4E80-AD17-BE23AE4FD59A}" presName="hierChild2" presStyleCnt="0"/>
      <dgm:spPr/>
    </dgm:pt>
    <dgm:pt modelId="{48B423E8-9F0E-4458-A8DE-FB563BFE48EB}" type="pres">
      <dgm:prSet presAssocID="{2DC6CBA2-F117-46DC-B4C7-47D4CA403B21}" presName="hierRoot1" presStyleCnt="0"/>
      <dgm:spPr/>
    </dgm:pt>
    <dgm:pt modelId="{6BC3BFF4-A183-4FB6-95B2-C67E166277F0}" type="pres">
      <dgm:prSet presAssocID="{2DC6CBA2-F117-46DC-B4C7-47D4CA403B21}" presName="composite" presStyleCnt="0"/>
      <dgm:spPr/>
    </dgm:pt>
    <dgm:pt modelId="{D1275DE4-EE49-46D4-929C-7D0C18E45D96}" type="pres">
      <dgm:prSet presAssocID="{2DC6CBA2-F117-46DC-B4C7-47D4CA403B21}" presName="background" presStyleLbl="node0" presStyleIdx="1" presStyleCnt="4"/>
      <dgm:spPr>
        <a:solidFill>
          <a:schemeClr val="accent3"/>
        </a:solidFill>
      </dgm:spPr>
    </dgm:pt>
    <dgm:pt modelId="{62FEF41C-7524-40C1-B696-DB37AF9614E0}" type="pres">
      <dgm:prSet presAssocID="{2DC6CBA2-F117-46DC-B4C7-47D4CA403B21}" presName="text" presStyleLbl="fgAcc0" presStyleIdx="1" presStyleCnt="4" custScaleY="174256">
        <dgm:presLayoutVars>
          <dgm:chPref val="3"/>
        </dgm:presLayoutVars>
      </dgm:prSet>
      <dgm:spPr/>
    </dgm:pt>
    <dgm:pt modelId="{C72895A1-1879-4E6E-A4F9-63093CD3A43D}" type="pres">
      <dgm:prSet presAssocID="{2DC6CBA2-F117-46DC-B4C7-47D4CA403B21}" presName="hierChild2" presStyleCnt="0"/>
      <dgm:spPr/>
    </dgm:pt>
    <dgm:pt modelId="{36CB273E-FCC6-404C-804E-28DEA9AF10D0}" type="pres">
      <dgm:prSet presAssocID="{25A48FB1-90B6-4E88-8F01-3805766DE789}" presName="hierRoot1" presStyleCnt="0"/>
      <dgm:spPr/>
    </dgm:pt>
    <dgm:pt modelId="{F8BC0E9B-612A-4137-B77C-A01F3C2F26D5}" type="pres">
      <dgm:prSet presAssocID="{25A48FB1-90B6-4E88-8F01-3805766DE789}" presName="composite" presStyleCnt="0"/>
      <dgm:spPr/>
    </dgm:pt>
    <dgm:pt modelId="{662C4BCB-EC0A-444C-BDCA-2683874CDA55}" type="pres">
      <dgm:prSet presAssocID="{25A48FB1-90B6-4E88-8F01-3805766DE789}" presName="background" presStyleLbl="node0" presStyleIdx="2" presStyleCnt="4"/>
      <dgm:spPr>
        <a:solidFill>
          <a:schemeClr val="accent3"/>
        </a:solidFill>
      </dgm:spPr>
    </dgm:pt>
    <dgm:pt modelId="{CDC1F88C-0613-46CF-8C27-8F82674674C6}" type="pres">
      <dgm:prSet presAssocID="{25A48FB1-90B6-4E88-8F01-3805766DE789}" presName="text" presStyleLbl="fgAcc0" presStyleIdx="2" presStyleCnt="4" custScaleY="174256">
        <dgm:presLayoutVars>
          <dgm:chPref val="3"/>
        </dgm:presLayoutVars>
      </dgm:prSet>
      <dgm:spPr/>
    </dgm:pt>
    <dgm:pt modelId="{1CA450B9-128A-4D3D-9D6E-3F7F7B346FA7}" type="pres">
      <dgm:prSet presAssocID="{25A48FB1-90B6-4E88-8F01-3805766DE789}" presName="hierChild2" presStyleCnt="0"/>
      <dgm:spPr/>
    </dgm:pt>
    <dgm:pt modelId="{8C6113A8-7089-44ED-AE19-C576BFC811D7}" type="pres">
      <dgm:prSet presAssocID="{6CA22B64-325A-40B2-868F-3AF59D00CF0B}" presName="hierRoot1" presStyleCnt="0"/>
      <dgm:spPr/>
    </dgm:pt>
    <dgm:pt modelId="{1397C56F-D2C1-4A88-9B26-89FBCE76CC45}" type="pres">
      <dgm:prSet presAssocID="{6CA22B64-325A-40B2-868F-3AF59D00CF0B}" presName="composite" presStyleCnt="0"/>
      <dgm:spPr/>
    </dgm:pt>
    <dgm:pt modelId="{8291D0AD-64CD-40E7-B87B-5AE04505CFB7}" type="pres">
      <dgm:prSet presAssocID="{6CA22B64-325A-40B2-868F-3AF59D00CF0B}" presName="background" presStyleLbl="node0" presStyleIdx="3" presStyleCnt="4"/>
      <dgm:spPr>
        <a:solidFill>
          <a:schemeClr val="accent3"/>
        </a:solidFill>
      </dgm:spPr>
    </dgm:pt>
    <dgm:pt modelId="{CC15C0BA-BA6E-4AFB-B4A4-484F3C2FD641}" type="pres">
      <dgm:prSet presAssocID="{6CA22B64-325A-40B2-868F-3AF59D00CF0B}" presName="text" presStyleLbl="fgAcc0" presStyleIdx="3" presStyleCnt="4" custScaleY="174256">
        <dgm:presLayoutVars>
          <dgm:chPref val="3"/>
        </dgm:presLayoutVars>
      </dgm:prSet>
      <dgm:spPr/>
    </dgm:pt>
    <dgm:pt modelId="{30598ECE-3318-47BD-8A0F-9680987BC696}" type="pres">
      <dgm:prSet presAssocID="{6CA22B64-325A-40B2-868F-3AF59D00CF0B}" presName="hierChild2" presStyleCnt="0"/>
      <dgm:spPr/>
    </dgm:pt>
  </dgm:ptLst>
  <dgm:cxnLst>
    <dgm:cxn modelId="{A6BA4A00-857F-4880-B171-2B6ECCEF4828}" type="presOf" srcId="{2DC6CBA2-F117-46DC-B4C7-47D4CA403B21}" destId="{62FEF41C-7524-40C1-B696-DB37AF9614E0}" srcOrd="0" destOrd="0" presId="urn:microsoft.com/office/officeart/2005/8/layout/hierarchy1"/>
    <dgm:cxn modelId="{C3E25912-5422-4B1D-88EB-DE7D2561ED88}" srcId="{B21D182F-670F-46B6-A406-DE823CBB07E7}" destId="{6CA22B64-325A-40B2-868F-3AF59D00CF0B}" srcOrd="3" destOrd="0" parTransId="{103F5F44-C529-45F8-9E45-50D7D974C214}" sibTransId="{CFC53BFA-2BAE-4DEE-BC49-B67219C24387}"/>
    <dgm:cxn modelId="{8E0FB237-1410-4C4D-9928-9CA382E28010}" type="presOf" srcId="{6CA22B64-325A-40B2-868F-3AF59D00CF0B}" destId="{CC15C0BA-BA6E-4AFB-B4A4-484F3C2FD641}" srcOrd="0" destOrd="0" presId="urn:microsoft.com/office/officeart/2005/8/layout/hierarchy1"/>
    <dgm:cxn modelId="{1C18714A-0A33-4CB9-B51C-C0E4006CB45C}" srcId="{B21D182F-670F-46B6-A406-DE823CBB07E7}" destId="{2DC6CBA2-F117-46DC-B4C7-47D4CA403B21}" srcOrd="1" destOrd="0" parTransId="{C85289E9-CF59-4459-9EB7-DF0B6CB52C05}" sibTransId="{26654AEF-2C77-42D4-8522-45FE7DD0348C}"/>
    <dgm:cxn modelId="{CF14EE81-0758-4ADF-B191-890C9007713A}" type="presOf" srcId="{25A48FB1-90B6-4E88-8F01-3805766DE789}" destId="{CDC1F88C-0613-46CF-8C27-8F82674674C6}" srcOrd="0" destOrd="0" presId="urn:microsoft.com/office/officeart/2005/8/layout/hierarchy1"/>
    <dgm:cxn modelId="{3CE97992-22CB-4024-98D2-8A12C2B2BAFD}" type="presOf" srcId="{D7F8F683-3031-4E80-AD17-BE23AE4FD59A}" destId="{EFC41FEA-8FC8-4C3B-9FB3-5A335386FE9D}" srcOrd="0" destOrd="0" presId="urn:microsoft.com/office/officeart/2005/8/layout/hierarchy1"/>
    <dgm:cxn modelId="{041AF8C8-140D-4DD7-83FB-59D6228ACBA7}" type="presOf" srcId="{B21D182F-670F-46B6-A406-DE823CBB07E7}" destId="{368B4723-DAFA-4506-8D71-DC0C08F3E7CA}" srcOrd="0" destOrd="0" presId="urn:microsoft.com/office/officeart/2005/8/layout/hierarchy1"/>
    <dgm:cxn modelId="{3A0B83C9-74AB-4221-A404-F0F40CCE9FF3}" srcId="{B21D182F-670F-46B6-A406-DE823CBB07E7}" destId="{D7F8F683-3031-4E80-AD17-BE23AE4FD59A}" srcOrd="0" destOrd="0" parTransId="{4ACC0216-664A-4EE8-B686-F0E0933F23E1}" sibTransId="{5E962052-3EBB-4331-9A6D-3AB46DA9A135}"/>
    <dgm:cxn modelId="{59B447F9-99FB-4FD8-8CA1-7D4260257B1F}" srcId="{B21D182F-670F-46B6-A406-DE823CBB07E7}" destId="{25A48FB1-90B6-4E88-8F01-3805766DE789}" srcOrd="2" destOrd="0" parTransId="{7FF9E0D6-2633-4CE8-88BC-1DE8780FB5ED}" sibTransId="{87BFB108-D398-43B7-AE83-D733804B7A45}"/>
    <dgm:cxn modelId="{DEB461D6-7206-4640-9ED9-FD3B9EDB602D}" type="presParOf" srcId="{368B4723-DAFA-4506-8D71-DC0C08F3E7CA}" destId="{B19A4C88-80AA-40D0-B4E5-8AC0C9CF4D3C}" srcOrd="0" destOrd="0" presId="urn:microsoft.com/office/officeart/2005/8/layout/hierarchy1"/>
    <dgm:cxn modelId="{CACD779E-5401-41C8-932C-A83ABE6C1A61}" type="presParOf" srcId="{B19A4C88-80AA-40D0-B4E5-8AC0C9CF4D3C}" destId="{1D9C2B56-63DB-46D2-9FB7-74E1866EAAA5}" srcOrd="0" destOrd="0" presId="urn:microsoft.com/office/officeart/2005/8/layout/hierarchy1"/>
    <dgm:cxn modelId="{7108BFA0-CF9E-4DED-B067-610F684E4774}" type="presParOf" srcId="{1D9C2B56-63DB-46D2-9FB7-74E1866EAAA5}" destId="{9EB85DB5-D489-4A5B-B9C1-1D2449840C06}" srcOrd="0" destOrd="0" presId="urn:microsoft.com/office/officeart/2005/8/layout/hierarchy1"/>
    <dgm:cxn modelId="{95AFBEB2-A755-4605-985E-6E8F5E1E5382}" type="presParOf" srcId="{1D9C2B56-63DB-46D2-9FB7-74E1866EAAA5}" destId="{EFC41FEA-8FC8-4C3B-9FB3-5A335386FE9D}" srcOrd="1" destOrd="0" presId="urn:microsoft.com/office/officeart/2005/8/layout/hierarchy1"/>
    <dgm:cxn modelId="{D8D0BA51-6994-462C-81BB-F4A84A9A748C}" type="presParOf" srcId="{B19A4C88-80AA-40D0-B4E5-8AC0C9CF4D3C}" destId="{C0B6B62B-2765-4F8D-B3BE-DF39182E161D}" srcOrd="1" destOrd="0" presId="urn:microsoft.com/office/officeart/2005/8/layout/hierarchy1"/>
    <dgm:cxn modelId="{3955924A-B1A3-4034-A594-8D66473AAE34}" type="presParOf" srcId="{368B4723-DAFA-4506-8D71-DC0C08F3E7CA}" destId="{48B423E8-9F0E-4458-A8DE-FB563BFE48EB}" srcOrd="1" destOrd="0" presId="urn:microsoft.com/office/officeart/2005/8/layout/hierarchy1"/>
    <dgm:cxn modelId="{8570BCA2-6EFA-4489-9E9A-F630B45E1945}" type="presParOf" srcId="{48B423E8-9F0E-4458-A8DE-FB563BFE48EB}" destId="{6BC3BFF4-A183-4FB6-95B2-C67E166277F0}" srcOrd="0" destOrd="0" presId="urn:microsoft.com/office/officeart/2005/8/layout/hierarchy1"/>
    <dgm:cxn modelId="{C1B3EEC3-364A-4239-A8B3-5EBAD45511AC}" type="presParOf" srcId="{6BC3BFF4-A183-4FB6-95B2-C67E166277F0}" destId="{D1275DE4-EE49-46D4-929C-7D0C18E45D96}" srcOrd="0" destOrd="0" presId="urn:microsoft.com/office/officeart/2005/8/layout/hierarchy1"/>
    <dgm:cxn modelId="{6BEF00E4-C025-454B-BD7D-8C859E661F4E}" type="presParOf" srcId="{6BC3BFF4-A183-4FB6-95B2-C67E166277F0}" destId="{62FEF41C-7524-40C1-B696-DB37AF9614E0}" srcOrd="1" destOrd="0" presId="urn:microsoft.com/office/officeart/2005/8/layout/hierarchy1"/>
    <dgm:cxn modelId="{FC4C23B9-8B1D-4CF6-A3C2-DE93B0B1AE03}" type="presParOf" srcId="{48B423E8-9F0E-4458-A8DE-FB563BFE48EB}" destId="{C72895A1-1879-4E6E-A4F9-63093CD3A43D}" srcOrd="1" destOrd="0" presId="urn:microsoft.com/office/officeart/2005/8/layout/hierarchy1"/>
    <dgm:cxn modelId="{59DF2528-EB43-42E8-94F9-333A9D788A36}" type="presParOf" srcId="{368B4723-DAFA-4506-8D71-DC0C08F3E7CA}" destId="{36CB273E-FCC6-404C-804E-28DEA9AF10D0}" srcOrd="2" destOrd="0" presId="urn:microsoft.com/office/officeart/2005/8/layout/hierarchy1"/>
    <dgm:cxn modelId="{51B4B05E-1CB9-4A82-9EA3-00942831D970}" type="presParOf" srcId="{36CB273E-FCC6-404C-804E-28DEA9AF10D0}" destId="{F8BC0E9B-612A-4137-B77C-A01F3C2F26D5}" srcOrd="0" destOrd="0" presId="urn:microsoft.com/office/officeart/2005/8/layout/hierarchy1"/>
    <dgm:cxn modelId="{B3A19824-D69A-4E57-8055-17CA15F38009}" type="presParOf" srcId="{F8BC0E9B-612A-4137-B77C-A01F3C2F26D5}" destId="{662C4BCB-EC0A-444C-BDCA-2683874CDA55}" srcOrd="0" destOrd="0" presId="urn:microsoft.com/office/officeart/2005/8/layout/hierarchy1"/>
    <dgm:cxn modelId="{C968D081-AFCD-472B-89C7-3FD719BF2864}" type="presParOf" srcId="{F8BC0E9B-612A-4137-B77C-A01F3C2F26D5}" destId="{CDC1F88C-0613-46CF-8C27-8F82674674C6}" srcOrd="1" destOrd="0" presId="urn:microsoft.com/office/officeart/2005/8/layout/hierarchy1"/>
    <dgm:cxn modelId="{5BEA7C7D-A6D2-4566-BF16-283269BA7988}" type="presParOf" srcId="{36CB273E-FCC6-404C-804E-28DEA9AF10D0}" destId="{1CA450B9-128A-4D3D-9D6E-3F7F7B346FA7}" srcOrd="1" destOrd="0" presId="urn:microsoft.com/office/officeart/2005/8/layout/hierarchy1"/>
    <dgm:cxn modelId="{F4BBD8CD-93C9-4294-A701-670490064C6E}" type="presParOf" srcId="{368B4723-DAFA-4506-8D71-DC0C08F3E7CA}" destId="{8C6113A8-7089-44ED-AE19-C576BFC811D7}" srcOrd="3" destOrd="0" presId="urn:microsoft.com/office/officeart/2005/8/layout/hierarchy1"/>
    <dgm:cxn modelId="{555E251F-A33C-4794-8AFA-FDFE3BCE550C}" type="presParOf" srcId="{8C6113A8-7089-44ED-AE19-C576BFC811D7}" destId="{1397C56F-D2C1-4A88-9B26-89FBCE76CC45}" srcOrd="0" destOrd="0" presId="urn:microsoft.com/office/officeart/2005/8/layout/hierarchy1"/>
    <dgm:cxn modelId="{91D1DD4B-4F79-4297-BF62-973D035D6262}" type="presParOf" srcId="{1397C56F-D2C1-4A88-9B26-89FBCE76CC45}" destId="{8291D0AD-64CD-40E7-B87B-5AE04505CFB7}" srcOrd="0" destOrd="0" presId="urn:microsoft.com/office/officeart/2005/8/layout/hierarchy1"/>
    <dgm:cxn modelId="{96BBEC2E-27A2-4DDF-ACEB-70A242EAA81E}" type="presParOf" srcId="{1397C56F-D2C1-4A88-9B26-89FBCE76CC45}" destId="{CC15C0BA-BA6E-4AFB-B4A4-484F3C2FD641}" srcOrd="1" destOrd="0" presId="urn:microsoft.com/office/officeart/2005/8/layout/hierarchy1"/>
    <dgm:cxn modelId="{5E1A19FD-AF78-45F8-A53E-347612A1C945}" type="presParOf" srcId="{8C6113A8-7089-44ED-AE19-C576BFC811D7}" destId="{30598ECE-3318-47BD-8A0F-9680987BC696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9.xml><?xml version="1.0" encoding="utf-8"?>
<dgm:dataModel xmlns:dgm="http://schemas.openxmlformats.org/drawingml/2006/diagram" xmlns:a="http://schemas.openxmlformats.org/drawingml/2006/main">
  <dgm:ptLst>
    <dgm:pt modelId="{26DC88D9-6FF4-49A5-934C-0B8C155CA127}" type="doc">
      <dgm:prSet loTypeId="urn:microsoft.com/office/officeart/2005/8/layout/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767B38F-B5DF-499C-8EC9-BE2470944140}">
      <dgm:prSet custT="1"/>
      <dgm:spPr>
        <a:solidFill>
          <a:schemeClr val="accent3"/>
        </a:solidFill>
      </dgm:spPr>
      <dgm:t>
        <a:bodyPr/>
        <a:lstStyle/>
        <a:p>
          <a:r>
            <a:rPr lang="pt-BR" sz="1600" dirty="0">
              <a:solidFill>
                <a:schemeClr val="bg2">
                  <a:lumMod val="25000"/>
                </a:schemeClr>
              </a:solidFill>
            </a:rPr>
            <a:t>Cadeia de custódia: Registra o tratamento das evidências, assegurando integridade e cuidado desde a coleta até o descarte.</a:t>
          </a:r>
          <a:endParaRPr lang="en-US" sz="1600" dirty="0">
            <a:solidFill>
              <a:schemeClr val="bg2">
                <a:lumMod val="25000"/>
              </a:schemeClr>
            </a:solidFill>
          </a:endParaRPr>
        </a:p>
      </dgm:t>
    </dgm:pt>
    <dgm:pt modelId="{C4AE0803-2FA7-4977-A5F7-A778020D2F06}" type="parTrans" cxnId="{9017CA20-AB20-4ACA-BD07-654427C3C04F}">
      <dgm:prSet/>
      <dgm:spPr/>
      <dgm:t>
        <a:bodyPr/>
        <a:lstStyle/>
        <a:p>
          <a:endParaRPr lang="en-US" sz="1600"/>
        </a:p>
      </dgm:t>
    </dgm:pt>
    <dgm:pt modelId="{5F49C3B9-265C-42FD-A3A5-0B7FCFE439D6}" type="sibTrans" cxnId="{9017CA20-AB20-4ACA-BD07-654427C3C04F}">
      <dgm:prSet custT="1"/>
      <dgm:spPr>
        <a:solidFill>
          <a:schemeClr val="tx1"/>
        </a:solidFill>
      </dgm:spPr>
      <dgm:t>
        <a:bodyPr/>
        <a:lstStyle/>
        <a:p>
          <a:endParaRPr lang="en-US" sz="1600"/>
        </a:p>
      </dgm:t>
    </dgm:pt>
    <dgm:pt modelId="{2AD9C602-439B-4949-B906-1F917AB3DFC8}">
      <dgm:prSet custT="1"/>
      <dgm:spPr>
        <a:solidFill>
          <a:schemeClr val="accent3"/>
        </a:solidFill>
      </dgm:spPr>
      <dgm:t>
        <a:bodyPr/>
        <a:lstStyle/>
        <a:p>
          <a:r>
            <a:rPr lang="pt-BR" sz="1600" dirty="0">
              <a:solidFill>
                <a:schemeClr val="bg2">
                  <a:lumMod val="25000"/>
                </a:schemeClr>
              </a:solidFill>
            </a:rPr>
            <a:t>Evita alegações de manuseio incorreto ou adulteração de provas.</a:t>
          </a:r>
          <a:endParaRPr lang="en-US" sz="1600" dirty="0">
            <a:solidFill>
              <a:schemeClr val="bg2">
                <a:lumMod val="25000"/>
              </a:schemeClr>
            </a:solidFill>
          </a:endParaRPr>
        </a:p>
      </dgm:t>
    </dgm:pt>
    <dgm:pt modelId="{CC740004-B405-4241-A0BE-C84D6FF69A79}" type="parTrans" cxnId="{06603E5C-280A-4CB8-8715-6DF0C67065B2}">
      <dgm:prSet/>
      <dgm:spPr/>
      <dgm:t>
        <a:bodyPr/>
        <a:lstStyle/>
        <a:p>
          <a:endParaRPr lang="en-US" sz="1600"/>
        </a:p>
      </dgm:t>
    </dgm:pt>
    <dgm:pt modelId="{2A8C7F4E-54A2-48C4-A0F0-F089AD55CF09}" type="sibTrans" cxnId="{06603E5C-280A-4CB8-8715-6DF0C67065B2}">
      <dgm:prSet custT="1"/>
      <dgm:spPr>
        <a:solidFill>
          <a:schemeClr val="tx1"/>
        </a:solidFill>
      </dgm:spPr>
      <dgm:t>
        <a:bodyPr/>
        <a:lstStyle/>
        <a:p>
          <a:endParaRPr lang="en-US" sz="1600"/>
        </a:p>
      </dgm:t>
    </dgm:pt>
    <dgm:pt modelId="{49AF79FB-F64E-4CAA-B4F9-EF102820F7D7}">
      <dgm:prSet custT="1"/>
      <dgm:spPr>
        <a:solidFill>
          <a:schemeClr val="accent3"/>
        </a:solidFill>
      </dgm:spPr>
      <dgm:t>
        <a:bodyPr/>
        <a:lstStyle/>
        <a:p>
          <a:r>
            <a:rPr lang="pt-BR" sz="1600" dirty="0">
              <a:solidFill>
                <a:schemeClr val="bg2">
                  <a:lumMod val="25000"/>
                </a:schemeClr>
              </a:solidFill>
            </a:rPr>
            <a:t>Requer registro de indivíduos envolvidos, ações realizadas, armazenamento seguro e análise de dados íntegros.</a:t>
          </a:r>
          <a:endParaRPr lang="en-US" sz="1600" dirty="0">
            <a:solidFill>
              <a:schemeClr val="bg2">
                <a:lumMod val="25000"/>
              </a:schemeClr>
            </a:solidFill>
          </a:endParaRPr>
        </a:p>
      </dgm:t>
    </dgm:pt>
    <dgm:pt modelId="{CFBBC77F-62FC-4AA0-9C7F-29681362AA13}" type="parTrans" cxnId="{F1034581-AAB1-4861-8FD6-7B51BB35CF3C}">
      <dgm:prSet/>
      <dgm:spPr/>
      <dgm:t>
        <a:bodyPr/>
        <a:lstStyle/>
        <a:p>
          <a:endParaRPr lang="en-US" sz="1600"/>
        </a:p>
      </dgm:t>
    </dgm:pt>
    <dgm:pt modelId="{A8678292-C956-47DB-86E2-1766320BE9ED}" type="sibTrans" cxnId="{F1034581-AAB1-4861-8FD6-7B51BB35CF3C}">
      <dgm:prSet custT="1"/>
      <dgm:spPr>
        <a:solidFill>
          <a:schemeClr val="tx1"/>
        </a:solidFill>
      </dgm:spPr>
      <dgm:t>
        <a:bodyPr/>
        <a:lstStyle/>
        <a:p>
          <a:endParaRPr lang="en-US" sz="1600"/>
        </a:p>
      </dgm:t>
    </dgm:pt>
    <dgm:pt modelId="{A95122A4-98DA-4DD2-A886-A4EFBCEFEEAA}">
      <dgm:prSet custT="1"/>
      <dgm:spPr>
        <a:solidFill>
          <a:schemeClr val="accent3"/>
        </a:solidFill>
      </dgm:spPr>
      <dgm:t>
        <a:bodyPr/>
        <a:lstStyle/>
        <a:p>
          <a:r>
            <a:rPr lang="pt-BR" sz="1600" dirty="0">
              <a:solidFill>
                <a:schemeClr val="bg2">
                  <a:lumMod val="25000"/>
                </a:schemeClr>
              </a:solidFill>
            </a:rPr>
            <a:t>NIST divide o processo forense em quatro fases básicas (não especificadas no texto).</a:t>
          </a:r>
          <a:endParaRPr lang="en-US" sz="1600" dirty="0">
            <a:solidFill>
              <a:schemeClr val="bg2">
                <a:lumMod val="25000"/>
              </a:schemeClr>
            </a:solidFill>
          </a:endParaRPr>
        </a:p>
      </dgm:t>
    </dgm:pt>
    <dgm:pt modelId="{5BD1D8E1-85C9-485E-9051-2565AC90A336}" type="parTrans" cxnId="{103372B7-0F84-477E-97AD-F760E3E100E0}">
      <dgm:prSet/>
      <dgm:spPr/>
      <dgm:t>
        <a:bodyPr/>
        <a:lstStyle/>
        <a:p>
          <a:endParaRPr lang="en-US" sz="1600"/>
        </a:p>
      </dgm:t>
    </dgm:pt>
    <dgm:pt modelId="{1F36965A-8F50-46AC-B7D7-6E90175AD365}" type="sibTrans" cxnId="{103372B7-0F84-477E-97AD-F760E3E100E0}">
      <dgm:prSet/>
      <dgm:spPr/>
      <dgm:t>
        <a:bodyPr/>
        <a:lstStyle/>
        <a:p>
          <a:endParaRPr lang="en-US" sz="1600"/>
        </a:p>
      </dgm:t>
    </dgm:pt>
    <dgm:pt modelId="{8F00D95A-027C-454A-9A6A-FDF9B9100220}" type="pres">
      <dgm:prSet presAssocID="{26DC88D9-6FF4-49A5-934C-0B8C155CA127}" presName="diagram" presStyleCnt="0">
        <dgm:presLayoutVars>
          <dgm:dir/>
          <dgm:resizeHandles val="exact"/>
        </dgm:presLayoutVars>
      </dgm:prSet>
      <dgm:spPr/>
    </dgm:pt>
    <dgm:pt modelId="{1DB74328-AE3D-4316-9DA9-9ACA9E5CFFAD}" type="pres">
      <dgm:prSet presAssocID="{4767B38F-B5DF-499C-8EC9-BE2470944140}" presName="node" presStyleLbl="node1" presStyleIdx="0" presStyleCnt="4" custScaleY="231404">
        <dgm:presLayoutVars>
          <dgm:bulletEnabled val="1"/>
        </dgm:presLayoutVars>
      </dgm:prSet>
      <dgm:spPr/>
    </dgm:pt>
    <dgm:pt modelId="{D1648948-B092-4DF4-98FF-F7D5CB893B49}" type="pres">
      <dgm:prSet presAssocID="{5F49C3B9-265C-42FD-A3A5-0B7FCFE439D6}" presName="sibTrans" presStyleLbl="sibTrans2D1" presStyleIdx="0" presStyleCnt="3"/>
      <dgm:spPr/>
    </dgm:pt>
    <dgm:pt modelId="{DE6912D4-3798-420E-8745-4628B8BD5A88}" type="pres">
      <dgm:prSet presAssocID="{5F49C3B9-265C-42FD-A3A5-0B7FCFE439D6}" presName="connectorText" presStyleLbl="sibTrans2D1" presStyleIdx="0" presStyleCnt="3"/>
      <dgm:spPr/>
    </dgm:pt>
    <dgm:pt modelId="{69E826A6-D2E8-4173-A235-639AC0F582A0}" type="pres">
      <dgm:prSet presAssocID="{2AD9C602-439B-4949-B906-1F917AB3DFC8}" presName="node" presStyleLbl="node1" presStyleIdx="1" presStyleCnt="4" custScaleY="231404">
        <dgm:presLayoutVars>
          <dgm:bulletEnabled val="1"/>
        </dgm:presLayoutVars>
      </dgm:prSet>
      <dgm:spPr/>
    </dgm:pt>
    <dgm:pt modelId="{6DE4F59C-9C67-45EB-89F8-35008887D073}" type="pres">
      <dgm:prSet presAssocID="{2A8C7F4E-54A2-48C4-A0F0-F089AD55CF09}" presName="sibTrans" presStyleLbl="sibTrans2D1" presStyleIdx="1" presStyleCnt="3"/>
      <dgm:spPr/>
    </dgm:pt>
    <dgm:pt modelId="{2F2BE012-E610-4204-B217-2D75D4FF9CBE}" type="pres">
      <dgm:prSet presAssocID="{2A8C7F4E-54A2-48C4-A0F0-F089AD55CF09}" presName="connectorText" presStyleLbl="sibTrans2D1" presStyleIdx="1" presStyleCnt="3"/>
      <dgm:spPr/>
    </dgm:pt>
    <dgm:pt modelId="{E0CDAC4F-0BA5-4C32-90EE-9E727D62EBFA}" type="pres">
      <dgm:prSet presAssocID="{49AF79FB-F64E-4CAA-B4F9-EF102820F7D7}" presName="node" presStyleLbl="node1" presStyleIdx="2" presStyleCnt="4" custScaleY="231404">
        <dgm:presLayoutVars>
          <dgm:bulletEnabled val="1"/>
        </dgm:presLayoutVars>
      </dgm:prSet>
      <dgm:spPr/>
    </dgm:pt>
    <dgm:pt modelId="{FCEFA68D-A60C-4820-AF68-113D8F1AEF57}" type="pres">
      <dgm:prSet presAssocID="{A8678292-C956-47DB-86E2-1766320BE9ED}" presName="sibTrans" presStyleLbl="sibTrans2D1" presStyleIdx="2" presStyleCnt="3"/>
      <dgm:spPr/>
    </dgm:pt>
    <dgm:pt modelId="{496E4216-0999-4B28-A563-C050445F9E35}" type="pres">
      <dgm:prSet presAssocID="{A8678292-C956-47DB-86E2-1766320BE9ED}" presName="connectorText" presStyleLbl="sibTrans2D1" presStyleIdx="2" presStyleCnt="3"/>
      <dgm:spPr/>
    </dgm:pt>
    <dgm:pt modelId="{668AB019-7C31-4B10-BCDB-60CEAC5CE699}" type="pres">
      <dgm:prSet presAssocID="{A95122A4-98DA-4DD2-A886-A4EFBCEFEEAA}" presName="node" presStyleLbl="node1" presStyleIdx="3" presStyleCnt="4" custScaleY="231404">
        <dgm:presLayoutVars>
          <dgm:bulletEnabled val="1"/>
        </dgm:presLayoutVars>
      </dgm:prSet>
      <dgm:spPr/>
    </dgm:pt>
  </dgm:ptLst>
  <dgm:cxnLst>
    <dgm:cxn modelId="{E5C4340F-7B92-4421-885C-DA71328D92B7}" type="presOf" srcId="{A95122A4-98DA-4DD2-A886-A4EFBCEFEEAA}" destId="{668AB019-7C31-4B10-BCDB-60CEAC5CE699}" srcOrd="0" destOrd="0" presId="urn:microsoft.com/office/officeart/2005/8/layout/process5"/>
    <dgm:cxn modelId="{9017CA20-AB20-4ACA-BD07-654427C3C04F}" srcId="{26DC88D9-6FF4-49A5-934C-0B8C155CA127}" destId="{4767B38F-B5DF-499C-8EC9-BE2470944140}" srcOrd="0" destOrd="0" parTransId="{C4AE0803-2FA7-4977-A5F7-A778020D2F06}" sibTransId="{5F49C3B9-265C-42FD-A3A5-0B7FCFE439D6}"/>
    <dgm:cxn modelId="{ECFB693C-DB55-4FE0-BBD3-4234621F0314}" type="presOf" srcId="{2AD9C602-439B-4949-B906-1F917AB3DFC8}" destId="{69E826A6-D2E8-4173-A235-639AC0F582A0}" srcOrd="0" destOrd="0" presId="urn:microsoft.com/office/officeart/2005/8/layout/process5"/>
    <dgm:cxn modelId="{99525240-1421-45F5-A583-2A78422BBFBA}" type="presOf" srcId="{49AF79FB-F64E-4CAA-B4F9-EF102820F7D7}" destId="{E0CDAC4F-0BA5-4C32-90EE-9E727D62EBFA}" srcOrd="0" destOrd="0" presId="urn:microsoft.com/office/officeart/2005/8/layout/process5"/>
    <dgm:cxn modelId="{06603E5C-280A-4CB8-8715-6DF0C67065B2}" srcId="{26DC88D9-6FF4-49A5-934C-0B8C155CA127}" destId="{2AD9C602-439B-4949-B906-1F917AB3DFC8}" srcOrd="1" destOrd="0" parTransId="{CC740004-B405-4241-A0BE-C84D6FF69A79}" sibTransId="{2A8C7F4E-54A2-48C4-A0F0-F089AD55CF09}"/>
    <dgm:cxn modelId="{DA5FE841-0A80-474E-9DFE-4EB1CD10BD49}" type="presOf" srcId="{2A8C7F4E-54A2-48C4-A0F0-F089AD55CF09}" destId="{6DE4F59C-9C67-45EB-89F8-35008887D073}" srcOrd="0" destOrd="0" presId="urn:microsoft.com/office/officeart/2005/8/layout/process5"/>
    <dgm:cxn modelId="{197FE942-61F3-4AD5-B2A8-1C35143409FB}" type="presOf" srcId="{4767B38F-B5DF-499C-8EC9-BE2470944140}" destId="{1DB74328-AE3D-4316-9DA9-9ACA9E5CFFAD}" srcOrd="0" destOrd="0" presId="urn:microsoft.com/office/officeart/2005/8/layout/process5"/>
    <dgm:cxn modelId="{04C1137B-F957-4109-84B7-A4FCBEDF52B4}" type="presOf" srcId="{26DC88D9-6FF4-49A5-934C-0B8C155CA127}" destId="{8F00D95A-027C-454A-9A6A-FDF9B9100220}" srcOrd="0" destOrd="0" presId="urn:microsoft.com/office/officeart/2005/8/layout/process5"/>
    <dgm:cxn modelId="{F1034581-AAB1-4861-8FD6-7B51BB35CF3C}" srcId="{26DC88D9-6FF4-49A5-934C-0B8C155CA127}" destId="{49AF79FB-F64E-4CAA-B4F9-EF102820F7D7}" srcOrd="2" destOrd="0" parTransId="{CFBBC77F-62FC-4AA0-9C7F-29681362AA13}" sibTransId="{A8678292-C956-47DB-86E2-1766320BE9ED}"/>
    <dgm:cxn modelId="{6E7CF983-4063-4526-AA80-53DB16D66C7C}" type="presOf" srcId="{5F49C3B9-265C-42FD-A3A5-0B7FCFE439D6}" destId="{D1648948-B092-4DF4-98FF-F7D5CB893B49}" srcOrd="0" destOrd="0" presId="urn:microsoft.com/office/officeart/2005/8/layout/process5"/>
    <dgm:cxn modelId="{5DAC709F-8BE6-4B33-A45A-C3A50016D3CE}" type="presOf" srcId="{A8678292-C956-47DB-86E2-1766320BE9ED}" destId="{496E4216-0999-4B28-A563-C050445F9E35}" srcOrd="1" destOrd="0" presId="urn:microsoft.com/office/officeart/2005/8/layout/process5"/>
    <dgm:cxn modelId="{20BFD5B5-4F76-4811-A835-98F0B6E7B581}" type="presOf" srcId="{2A8C7F4E-54A2-48C4-A0F0-F089AD55CF09}" destId="{2F2BE012-E610-4204-B217-2D75D4FF9CBE}" srcOrd="1" destOrd="0" presId="urn:microsoft.com/office/officeart/2005/8/layout/process5"/>
    <dgm:cxn modelId="{103372B7-0F84-477E-97AD-F760E3E100E0}" srcId="{26DC88D9-6FF4-49A5-934C-0B8C155CA127}" destId="{A95122A4-98DA-4DD2-A886-A4EFBCEFEEAA}" srcOrd="3" destOrd="0" parTransId="{5BD1D8E1-85C9-485E-9051-2565AC90A336}" sibTransId="{1F36965A-8F50-46AC-B7D7-6E90175AD365}"/>
    <dgm:cxn modelId="{8A64E9BE-DF34-4CF0-80DB-B80FA3E342A4}" type="presOf" srcId="{A8678292-C956-47DB-86E2-1766320BE9ED}" destId="{FCEFA68D-A60C-4820-AF68-113D8F1AEF57}" srcOrd="0" destOrd="0" presId="urn:microsoft.com/office/officeart/2005/8/layout/process5"/>
    <dgm:cxn modelId="{E65FD6E6-5873-49F2-8EF2-155F44189189}" type="presOf" srcId="{5F49C3B9-265C-42FD-A3A5-0B7FCFE439D6}" destId="{DE6912D4-3798-420E-8745-4628B8BD5A88}" srcOrd="1" destOrd="0" presId="urn:microsoft.com/office/officeart/2005/8/layout/process5"/>
    <dgm:cxn modelId="{2A487F84-07F0-44E1-9807-0F614870B880}" type="presParOf" srcId="{8F00D95A-027C-454A-9A6A-FDF9B9100220}" destId="{1DB74328-AE3D-4316-9DA9-9ACA9E5CFFAD}" srcOrd="0" destOrd="0" presId="urn:microsoft.com/office/officeart/2005/8/layout/process5"/>
    <dgm:cxn modelId="{B570B8C1-F8AC-4C56-AC9B-E0EBB7A920F5}" type="presParOf" srcId="{8F00D95A-027C-454A-9A6A-FDF9B9100220}" destId="{D1648948-B092-4DF4-98FF-F7D5CB893B49}" srcOrd="1" destOrd="0" presId="urn:microsoft.com/office/officeart/2005/8/layout/process5"/>
    <dgm:cxn modelId="{10E8120B-EAA9-4FB7-8B1B-2B126C49A13C}" type="presParOf" srcId="{D1648948-B092-4DF4-98FF-F7D5CB893B49}" destId="{DE6912D4-3798-420E-8745-4628B8BD5A88}" srcOrd="0" destOrd="0" presId="urn:microsoft.com/office/officeart/2005/8/layout/process5"/>
    <dgm:cxn modelId="{E4B3225E-06A7-4CC5-BBEE-0A085C525458}" type="presParOf" srcId="{8F00D95A-027C-454A-9A6A-FDF9B9100220}" destId="{69E826A6-D2E8-4173-A235-639AC0F582A0}" srcOrd="2" destOrd="0" presId="urn:microsoft.com/office/officeart/2005/8/layout/process5"/>
    <dgm:cxn modelId="{34DEFB52-CE24-4422-8080-C10B724188CE}" type="presParOf" srcId="{8F00D95A-027C-454A-9A6A-FDF9B9100220}" destId="{6DE4F59C-9C67-45EB-89F8-35008887D073}" srcOrd="3" destOrd="0" presId="urn:microsoft.com/office/officeart/2005/8/layout/process5"/>
    <dgm:cxn modelId="{FFDD5CB7-0DA3-4CF6-8913-9418F777A79F}" type="presParOf" srcId="{6DE4F59C-9C67-45EB-89F8-35008887D073}" destId="{2F2BE012-E610-4204-B217-2D75D4FF9CBE}" srcOrd="0" destOrd="0" presId="urn:microsoft.com/office/officeart/2005/8/layout/process5"/>
    <dgm:cxn modelId="{28416C2B-1BA4-4065-919C-D652DF57C4A4}" type="presParOf" srcId="{8F00D95A-027C-454A-9A6A-FDF9B9100220}" destId="{E0CDAC4F-0BA5-4C32-90EE-9E727D62EBFA}" srcOrd="4" destOrd="0" presId="urn:microsoft.com/office/officeart/2005/8/layout/process5"/>
    <dgm:cxn modelId="{B3B42F3F-A888-4FDE-995F-9DDF36DAC232}" type="presParOf" srcId="{8F00D95A-027C-454A-9A6A-FDF9B9100220}" destId="{FCEFA68D-A60C-4820-AF68-113D8F1AEF57}" srcOrd="5" destOrd="0" presId="urn:microsoft.com/office/officeart/2005/8/layout/process5"/>
    <dgm:cxn modelId="{AAD37CCB-7CE5-4692-BF9A-C867DF4B48A1}" type="presParOf" srcId="{FCEFA68D-A60C-4820-AF68-113D8F1AEF57}" destId="{496E4216-0999-4B28-A563-C050445F9E35}" srcOrd="0" destOrd="0" presId="urn:microsoft.com/office/officeart/2005/8/layout/process5"/>
    <dgm:cxn modelId="{56C4BCA4-7092-4E9A-AA1E-90DC478835E3}" type="presParOf" srcId="{8F00D95A-027C-454A-9A6A-FDF9B9100220}" destId="{668AB019-7C31-4B10-BCDB-60CEAC5CE699}" srcOrd="6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2B13B794-E3D7-4726-BF3E-EEC8A8B34B44}" type="doc">
      <dgm:prSet loTypeId="urn:microsoft.com/office/officeart/2018/2/layout/IconCircle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00BA065-D04E-45E9-AFD3-DDA1F95B3BBB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pt-BR" sz="1600" dirty="0">
              <a:solidFill>
                <a:schemeClr val="bg2">
                  <a:lumMod val="25000"/>
                </a:schemeClr>
              </a:solidFill>
            </a:rPr>
            <a:t>Gerenciamento de risco é vital para evitar incidentes cibernéticos, com hackers visando redes corporativas.</a:t>
          </a:r>
          <a:endParaRPr lang="en-US" sz="1600" dirty="0">
            <a:solidFill>
              <a:schemeClr val="bg2">
                <a:lumMod val="25000"/>
              </a:schemeClr>
            </a:solidFill>
          </a:endParaRPr>
        </a:p>
      </dgm:t>
    </dgm:pt>
    <dgm:pt modelId="{7851DF02-79C8-42C9-9291-427BD3E1B261}" type="parTrans" cxnId="{C6AEDF52-4D97-432F-83E9-24A61B8EACE0}">
      <dgm:prSet/>
      <dgm:spPr/>
      <dgm:t>
        <a:bodyPr/>
        <a:lstStyle/>
        <a:p>
          <a:endParaRPr lang="en-US" sz="1600">
            <a:solidFill>
              <a:schemeClr val="bg2">
                <a:lumMod val="25000"/>
              </a:schemeClr>
            </a:solidFill>
          </a:endParaRPr>
        </a:p>
      </dgm:t>
    </dgm:pt>
    <dgm:pt modelId="{46BA41B7-955C-42B8-B271-D33F5E626E18}" type="sibTrans" cxnId="{C6AEDF52-4D97-432F-83E9-24A61B8EACE0}">
      <dgm:prSet/>
      <dgm:spPr/>
      <dgm:t>
        <a:bodyPr/>
        <a:lstStyle/>
        <a:p>
          <a:pPr>
            <a:lnSpc>
              <a:spcPct val="100000"/>
            </a:lnSpc>
          </a:pPr>
          <a:endParaRPr lang="en-US" sz="1600">
            <a:solidFill>
              <a:schemeClr val="bg2">
                <a:lumMod val="25000"/>
              </a:schemeClr>
            </a:solidFill>
          </a:endParaRPr>
        </a:p>
      </dgm:t>
    </dgm:pt>
    <dgm:pt modelId="{08C04DB1-651A-45D0-A12A-7E602B5C4F50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pt-BR" sz="1600">
              <a:solidFill>
                <a:schemeClr val="bg2">
                  <a:lumMod val="25000"/>
                </a:schemeClr>
              </a:solidFill>
            </a:rPr>
            <a:t>Eficácia das medidas de segurança deve ser balanceada com custos, considerando o valor dos ativos a proteger.</a:t>
          </a:r>
          <a:endParaRPr lang="en-US" sz="1600">
            <a:solidFill>
              <a:schemeClr val="bg2">
                <a:lumMod val="25000"/>
              </a:schemeClr>
            </a:solidFill>
          </a:endParaRPr>
        </a:p>
      </dgm:t>
    </dgm:pt>
    <dgm:pt modelId="{404AC218-983B-4758-998C-7014DDC7B6F9}" type="parTrans" cxnId="{E6ADCCB4-1AB8-4A02-9F94-E45462DD71E0}">
      <dgm:prSet/>
      <dgm:spPr/>
      <dgm:t>
        <a:bodyPr/>
        <a:lstStyle/>
        <a:p>
          <a:endParaRPr lang="en-US" sz="1600">
            <a:solidFill>
              <a:schemeClr val="bg2">
                <a:lumMod val="25000"/>
              </a:schemeClr>
            </a:solidFill>
          </a:endParaRPr>
        </a:p>
      </dgm:t>
    </dgm:pt>
    <dgm:pt modelId="{CFE488CD-350F-490D-94A2-D72458E654BC}" type="sibTrans" cxnId="{E6ADCCB4-1AB8-4A02-9F94-E45462DD71E0}">
      <dgm:prSet/>
      <dgm:spPr/>
      <dgm:t>
        <a:bodyPr/>
        <a:lstStyle/>
        <a:p>
          <a:pPr>
            <a:lnSpc>
              <a:spcPct val="100000"/>
            </a:lnSpc>
          </a:pPr>
          <a:endParaRPr lang="en-US" sz="1600">
            <a:solidFill>
              <a:schemeClr val="bg2">
                <a:lumMod val="25000"/>
              </a:schemeClr>
            </a:solidFill>
          </a:endParaRPr>
        </a:p>
      </dgm:t>
    </dgm:pt>
    <dgm:pt modelId="{A7F52DF8-ECF5-4511-BD1B-D83414A68BA0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pt-BR" sz="1600">
              <a:solidFill>
                <a:schemeClr val="bg2">
                  <a:lumMod val="25000"/>
                </a:schemeClr>
              </a:solidFill>
            </a:rPr>
            <a:t>Riscos podem ser ligados a incertezas financeiras, acidentes naturais, ciberataques, mas podem ser previstos e minimizados com gerenciamento adequado.</a:t>
          </a:r>
          <a:endParaRPr lang="en-US" sz="1600">
            <a:solidFill>
              <a:schemeClr val="bg2">
                <a:lumMod val="25000"/>
              </a:schemeClr>
            </a:solidFill>
          </a:endParaRPr>
        </a:p>
      </dgm:t>
    </dgm:pt>
    <dgm:pt modelId="{7B206D1E-BD32-438A-98ED-6B0BA87581D2}" type="parTrans" cxnId="{7CF74EB9-87C4-4013-8DE9-FA15FD09D4D4}">
      <dgm:prSet/>
      <dgm:spPr/>
      <dgm:t>
        <a:bodyPr/>
        <a:lstStyle/>
        <a:p>
          <a:endParaRPr lang="en-US" sz="1600">
            <a:solidFill>
              <a:schemeClr val="bg2">
                <a:lumMod val="25000"/>
              </a:schemeClr>
            </a:solidFill>
          </a:endParaRPr>
        </a:p>
      </dgm:t>
    </dgm:pt>
    <dgm:pt modelId="{55D679A6-AA8F-4600-960F-7B9AB7C72FD0}" type="sibTrans" cxnId="{7CF74EB9-87C4-4013-8DE9-FA15FD09D4D4}">
      <dgm:prSet/>
      <dgm:spPr/>
      <dgm:t>
        <a:bodyPr/>
        <a:lstStyle/>
        <a:p>
          <a:pPr>
            <a:lnSpc>
              <a:spcPct val="100000"/>
            </a:lnSpc>
          </a:pPr>
          <a:endParaRPr lang="en-US" sz="1600">
            <a:solidFill>
              <a:schemeClr val="bg2">
                <a:lumMod val="25000"/>
              </a:schemeClr>
            </a:solidFill>
          </a:endParaRPr>
        </a:p>
      </dgm:t>
    </dgm:pt>
    <dgm:pt modelId="{943737CD-FC29-475D-8E56-5DFF085288A1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pt-BR" sz="1600">
              <a:solidFill>
                <a:schemeClr val="bg2">
                  <a:lumMod val="25000"/>
                </a:schemeClr>
              </a:solidFill>
            </a:rPr>
            <a:t>O gerenciamento de risco requer avaliação baseada na estratégia de negócios, conformidade legal e objetivos de negócios, considerando o prejuízo financeiro da falta de segurança.</a:t>
          </a:r>
          <a:endParaRPr lang="en-US" sz="1600">
            <a:solidFill>
              <a:schemeClr val="bg2">
                <a:lumMod val="25000"/>
              </a:schemeClr>
            </a:solidFill>
          </a:endParaRPr>
        </a:p>
      </dgm:t>
    </dgm:pt>
    <dgm:pt modelId="{550DE350-A76F-42C4-9C59-D1244C697452}" type="parTrans" cxnId="{DA103246-08E7-4827-BCBA-C0971119E863}">
      <dgm:prSet/>
      <dgm:spPr/>
      <dgm:t>
        <a:bodyPr/>
        <a:lstStyle/>
        <a:p>
          <a:endParaRPr lang="en-US" sz="1600">
            <a:solidFill>
              <a:schemeClr val="bg2">
                <a:lumMod val="25000"/>
              </a:schemeClr>
            </a:solidFill>
          </a:endParaRPr>
        </a:p>
      </dgm:t>
    </dgm:pt>
    <dgm:pt modelId="{F3218169-B791-4AFE-A68E-ABBB6244C611}" type="sibTrans" cxnId="{DA103246-08E7-4827-BCBA-C0971119E863}">
      <dgm:prSet/>
      <dgm:spPr/>
      <dgm:t>
        <a:bodyPr/>
        <a:lstStyle/>
        <a:p>
          <a:endParaRPr lang="en-US" sz="1600">
            <a:solidFill>
              <a:schemeClr val="bg2">
                <a:lumMod val="25000"/>
              </a:schemeClr>
            </a:solidFill>
          </a:endParaRPr>
        </a:p>
      </dgm:t>
    </dgm:pt>
    <dgm:pt modelId="{A1C4EDD1-A4F8-45CD-B3D1-0367D57949BA}" type="pres">
      <dgm:prSet presAssocID="{2B13B794-E3D7-4726-BF3E-EEC8A8B34B44}" presName="root" presStyleCnt="0">
        <dgm:presLayoutVars>
          <dgm:dir/>
          <dgm:resizeHandles val="exact"/>
        </dgm:presLayoutVars>
      </dgm:prSet>
      <dgm:spPr/>
    </dgm:pt>
    <dgm:pt modelId="{BB12FABB-F7F2-4402-B8E4-A1175802A4A4}" type="pres">
      <dgm:prSet presAssocID="{2B13B794-E3D7-4726-BF3E-EEC8A8B34B44}" presName="container" presStyleCnt="0">
        <dgm:presLayoutVars>
          <dgm:dir/>
          <dgm:resizeHandles val="exact"/>
        </dgm:presLayoutVars>
      </dgm:prSet>
      <dgm:spPr/>
    </dgm:pt>
    <dgm:pt modelId="{FC103285-0362-4C91-B14C-62357FF6CA96}" type="pres">
      <dgm:prSet presAssocID="{B00BA065-D04E-45E9-AFD3-DDA1F95B3BBB}" presName="compNode" presStyleCnt="0"/>
      <dgm:spPr/>
    </dgm:pt>
    <dgm:pt modelId="{16D3CC08-8FFD-4E73-AC8B-BB0B5F5D4B74}" type="pres">
      <dgm:prSet presAssocID="{B00BA065-D04E-45E9-AFD3-DDA1F95B3BBB}" presName="iconBgRect" presStyleLbl="bgShp" presStyleIdx="0" presStyleCnt="4"/>
      <dgm:spPr>
        <a:solidFill>
          <a:schemeClr val="accent3"/>
        </a:solidFill>
      </dgm:spPr>
    </dgm:pt>
    <dgm:pt modelId="{CC6226DE-82C1-48FD-AB57-C131A24D183C}" type="pres">
      <dgm:prSet presAssocID="{B00BA065-D04E-45E9-AFD3-DDA1F95B3BBB}" presName="iconRect" presStyleLbl="node1" presStyleIdx="0" presStyleCnt="4"/>
      <dgm:spPr>
        <a:blipFill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cessador"/>
        </a:ext>
      </dgm:extLst>
    </dgm:pt>
    <dgm:pt modelId="{33742D77-05C7-460C-83F2-5C04B2B2A145}" type="pres">
      <dgm:prSet presAssocID="{B00BA065-D04E-45E9-AFD3-DDA1F95B3BBB}" presName="spaceRect" presStyleCnt="0"/>
      <dgm:spPr/>
    </dgm:pt>
    <dgm:pt modelId="{16688608-0A1A-43A3-A684-8831D489E0D4}" type="pres">
      <dgm:prSet presAssocID="{B00BA065-D04E-45E9-AFD3-DDA1F95B3BBB}" presName="textRect" presStyleLbl="revTx" presStyleIdx="0" presStyleCnt="4">
        <dgm:presLayoutVars>
          <dgm:chMax val="1"/>
          <dgm:chPref val="1"/>
        </dgm:presLayoutVars>
      </dgm:prSet>
      <dgm:spPr/>
    </dgm:pt>
    <dgm:pt modelId="{21539093-89DB-4C01-829A-DE1C9C948BBC}" type="pres">
      <dgm:prSet presAssocID="{46BA41B7-955C-42B8-B271-D33F5E626E18}" presName="sibTrans" presStyleLbl="sibTrans2D1" presStyleIdx="0" presStyleCnt="0"/>
      <dgm:spPr/>
    </dgm:pt>
    <dgm:pt modelId="{B03EC509-E3E7-4253-8A86-482092FB16AA}" type="pres">
      <dgm:prSet presAssocID="{08C04DB1-651A-45D0-A12A-7E602B5C4F50}" presName="compNode" presStyleCnt="0"/>
      <dgm:spPr/>
    </dgm:pt>
    <dgm:pt modelId="{1171C733-03EC-4A39-A4A4-10472DD5EF5A}" type="pres">
      <dgm:prSet presAssocID="{08C04DB1-651A-45D0-A12A-7E602B5C4F50}" presName="iconBgRect" presStyleLbl="bgShp" presStyleIdx="1" presStyleCnt="4"/>
      <dgm:spPr>
        <a:solidFill>
          <a:schemeClr val="accent3"/>
        </a:solidFill>
      </dgm:spPr>
    </dgm:pt>
    <dgm:pt modelId="{B4AB90CE-B4D4-49B6-8A0F-5D9308593EE4}" type="pres">
      <dgm:prSet presAssocID="{08C04DB1-651A-45D0-A12A-7E602B5C4F50}" presName="iconRect" presStyleLbl="node1" presStyleIdx="1" presStyleCnt="4"/>
      <dgm:spPr>
        <a:blipFill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rca de seleção"/>
        </a:ext>
      </dgm:extLst>
    </dgm:pt>
    <dgm:pt modelId="{A6436AE6-2674-4417-8338-5FA99662CDE0}" type="pres">
      <dgm:prSet presAssocID="{08C04DB1-651A-45D0-A12A-7E602B5C4F50}" presName="spaceRect" presStyleCnt="0"/>
      <dgm:spPr/>
    </dgm:pt>
    <dgm:pt modelId="{7C23F25D-8E6F-40A9-AC06-0FFB21CD4515}" type="pres">
      <dgm:prSet presAssocID="{08C04DB1-651A-45D0-A12A-7E602B5C4F50}" presName="textRect" presStyleLbl="revTx" presStyleIdx="1" presStyleCnt="4">
        <dgm:presLayoutVars>
          <dgm:chMax val="1"/>
          <dgm:chPref val="1"/>
        </dgm:presLayoutVars>
      </dgm:prSet>
      <dgm:spPr/>
    </dgm:pt>
    <dgm:pt modelId="{FB0DF8B0-2C94-414A-A823-76106A3D34E5}" type="pres">
      <dgm:prSet presAssocID="{CFE488CD-350F-490D-94A2-D72458E654BC}" presName="sibTrans" presStyleLbl="sibTrans2D1" presStyleIdx="0" presStyleCnt="0"/>
      <dgm:spPr/>
    </dgm:pt>
    <dgm:pt modelId="{651FBB8C-48EF-4311-8C98-47E3DB8AAFE1}" type="pres">
      <dgm:prSet presAssocID="{A7F52DF8-ECF5-4511-BD1B-D83414A68BA0}" presName="compNode" presStyleCnt="0"/>
      <dgm:spPr/>
    </dgm:pt>
    <dgm:pt modelId="{35B3927C-8DF4-45E1-9364-59AD9AF306CE}" type="pres">
      <dgm:prSet presAssocID="{A7F52DF8-ECF5-4511-BD1B-D83414A68BA0}" presName="iconBgRect" presStyleLbl="bgShp" presStyleIdx="2" presStyleCnt="4"/>
      <dgm:spPr>
        <a:solidFill>
          <a:schemeClr val="accent3"/>
        </a:solidFill>
      </dgm:spPr>
    </dgm:pt>
    <dgm:pt modelId="{18B7FF38-915F-430C-B389-E4FA81F5E67D}" type="pres">
      <dgm:prSet presAssocID="{A7F52DF8-ECF5-4511-BD1B-D83414A68BA0}" presName="iconRect" presStyleLbl="node1" presStyleIdx="2" presStyleCnt="4"/>
      <dgm:spPr>
        <a:blipFill>
          <a:blip xmlns:r="http://schemas.openxmlformats.org/officeDocument/2006/relationships" r:embed="rId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esconectado"/>
        </a:ext>
      </dgm:extLst>
    </dgm:pt>
    <dgm:pt modelId="{4D72CD2C-BA2F-4460-BBB4-624E12D0C3A3}" type="pres">
      <dgm:prSet presAssocID="{A7F52DF8-ECF5-4511-BD1B-D83414A68BA0}" presName="spaceRect" presStyleCnt="0"/>
      <dgm:spPr/>
    </dgm:pt>
    <dgm:pt modelId="{627D11F3-BFC1-4481-9630-51F52F456396}" type="pres">
      <dgm:prSet presAssocID="{A7F52DF8-ECF5-4511-BD1B-D83414A68BA0}" presName="textRect" presStyleLbl="revTx" presStyleIdx="2" presStyleCnt="4">
        <dgm:presLayoutVars>
          <dgm:chMax val="1"/>
          <dgm:chPref val="1"/>
        </dgm:presLayoutVars>
      </dgm:prSet>
      <dgm:spPr/>
    </dgm:pt>
    <dgm:pt modelId="{D5BF19C1-FE62-4E4E-B5A0-9B51E7DF7FE1}" type="pres">
      <dgm:prSet presAssocID="{55D679A6-AA8F-4600-960F-7B9AB7C72FD0}" presName="sibTrans" presStyleLbl="sibTrans2D1" presStyleIdx="0" presStyleCnt="0"/>
      <dgm:spPr/>
    </dgm:pt>
    <dgm:pt modelId="{1214F6E7-ACDA-4EA3-A105-17B015B1DE74}" type="pres">
      <dgm:prSet presAssocID="{943737CD-FC29-475D-8E56-5DFF085288A1}" presName="compNode" presStyleCnt="0"/>
      <dgm:spPr/>
    </dgm:pt>
    <dgm:pt modelId="{ACC88611-E1CC-4F78-B503-BA446736BAFE}" type="pres">
      <dgm:prSet presAssocID="{943737CD-FC29-475D-8E56-5DFF085288A1}" presName="iconBgRect" presStyleLbl="bgShp" presStyleIdx="3" presStyleCnt="4"/>
      <dgm:spPr>
        <a:solidFill>
          <a:schemeClr val="accent3"/>
        </a:solidFill>
      </dgm:spPr>
    </dgm:pt>
    <dgm:pt modelId="{634C1F6C-596B-48E8-9BF5-0294FFFDCA52}" type="pres">
      <dgm:prSet presAssocID="{943737CD-FC29-475D-8E56-5DFF085288A1}" presName="iconRect" presStyleLbl="node1" presStyleIdx="3" presStyleCnt="4"/>
      <dgm:spPr>
        <a:blipFill>
          <a:blip xmlns:r="http://schemas.openxmlformats.org/officeDocument/2006/relationships" r:embed="rId7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cales of Justice"/>
        </a:ext>
      </dgm:extLst>
    </dgm:pt>
    <dgm:pt modelId="{7BBB4B32-7980-4798-BB40-0461992F2021}" type="pres">
      <dgm:prSet presAssocID="{943737CD-FC29-475D-8E56-5DFF085288A1}" presName="spaceRect" presStyleCnt="0"/>
      <dgm:spPr/>
    </dgm:pt>
    <dgm:pt modelId="{D0E97E20-5708-442A-A4DA-7E9AD4285B59}" type="pres">
      <dgm:prSet presAssocID="{943737CD-FC29-475D-8E56-5DFF085288A1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0DBA5C39-24FE-4900-8B5F-D5271D9AD8EE}" type="presOf" srcId="{B00BA065-D04E-45E9-AFD3-DDA1F95B3BBB}" destId="{16688608-0A1A-43A3-A684-8831D489E0D4}" srcOrd="0" destOrd="0" presId="urn:microsoft.com/office/officeart/2018/2/layout/IconCircleList"/>
    <dgm:cxn modelId="{1E807D3F-8F63-4747-8305-7E56430970FD}" type="presOf" srcId="{08C04DB1-651A-45D0-A12A-7E602B5C4F50}" destId="{7C23F25D-8E6F-40A9-AC06-0FFB21CD4515}" srcOrd="0" destOrd="0" presId="urn:microsoft.com/office/officeart/2018/2/layout/IconCircleList"/>
    <dgm:cxn modelId="{C596F865-3C0A-4183-A1F0-6C2C1097FA40}" type="presOf" srcId="{CFE488CD-350F-490D-94A2-D72458E654BC}" destId="{FB0DF8B0-2C94-414A-A823-76106A3D34E5}" srcOrd="0" destOrd="0" presId="urn:microsoft.com/office/officeart/2018/2/layout/IconCircleList"/>
    <dgm:cxn modelId="{DA103246-08E7-4827-BCBA-C0971119E863}" srcId="{2B13B794-E3D7-4726-BF3E-EEC8A8B34B44}" destId="{943737CD-FC29-475D-8E56-5DFF085288A1}" srcOrd="3" destOrd="0" parTransId="{550DE350-A76F-42C4-9C59-D1244C697452}" sibTransId="{F3218169-B791-4AFE-A68E-ABBB6244C611}"/>
    <dgm:cxn modelId="{DC6FBF66-2CA4-4E92-95DE-2B1C84E77196}" type="presOf" srcId="{A7F52DF8-ECF5-4511-BD1B-D83414A68BA0}" destId="{627D11F3-BFC1-4481-9630-51F52F456396}" srcOrd="0" destOrd="0" presId="urn:microsoft.com/office/officeart/2018/2/layout/IconCircleList"/>
    <dgm:cxn modelId="{C6AEDF52-4D97-432F-83E9-24A61B8EACE0}" srcId="{2B13B794-E3D7-4726-BF3E-EEC8A8B34B44}" destId="{B00BA065-D04E-45E9-AFD3-DDA1F95B3BBB}" srcOrd="0" destOrd="0" parTransId="{7851DF02-79C8-42C9-9291-427BD3E1B261}" sibTransId="{46BA41B7-955C-42B8-B271-D33F5E626E18}"/>
    <dgm:cxn modelId="{AE352D80-CCD2-49BC-87D0-3525FE6173ED}" type="presOf" srcId="{46BA41B7-955C-42B8-B271-D33F5E626E18}" destId="{21539093-89DB-4C01-829A-DE1C9C948BBC}" srcOrd="0" destOrd="0" presId="urn:microsoft.com/office/officeart/2018/2/layout/IconCircleList"/>
    <dgm:cxn modelId="{FF1F5484-4B09-490E-9FDB-9C9D2871B9B4}" type="presOf" srcId="{2B13B794-E3D7-4726-BF3E-EEC8A8B34B44}" destId="{A1C4EDD1-A4F8-45CD-B3D1-0367D57949BA}" srcOrd="0" destOrd="0" presId="urn:microsoft.com/office/officeart/2018/2/layout/IconCircleList"/>
    <dgm:cxn modelId="{33BD82A2-79FF-4E7D-A360-967B4D3C2181}" type="presOf" srcId="{943737CD-FC29-475D-8E56-5DFF085288A1}" destId="{D0E97E20-5708-442A-A4DA-7E9AD4285B59}" srcOrd="0" destOrd="0" presId="urn:microsoft.com/office/officeart/2018/2/layout/IconCircleList"/>
    <dgm:cxn modelId="{E6ADCCB4-1AB8-4A02-9F94-E45462DD71E0}" srcId="{2B13B794-E3D7-4726-BF3E-EEC8A8B34B44}" destId="{08C04DB1-651A-45D0-A12A-7E602B5C4F50}" srcOrd="1" destOrd="0" parTransId="{404AC218-983B-4758-998C-7014DDC7B6F9}" sibTransId="{CFE488CD-350F-490D-94A2-D72458E654BC}"/>
    <dgm:cxn modelId="{7CF74EB9-87C4-4013-8DE9-FA15FD09D4D4}" srcId="{2B13B794-E3D7-4726-BF3E-EEC8A8B34B44}" destId="{A7F52DF8-ECF5-4511-BD1B-D83414A68BA0}" srcOrd="2" destOrd="0" parTransId="{7B206D1E-BD32-438A-98ED-6B0BA87581D2}" sibTransId="{55D679A6-AA8F-4600-960F-7B9AB7C72FD0}"/>
    <dgm:cxn modelId="{5BE8AFC8-2004-4E0B-947D-6FFA1CA082B5}" type="presOf" srcId="{55D679A6-AA8F-4600-960F-7B9AB7C72FD0}" destId="{D5BF19C1-FE62-4E4E-B5A0-9B51E7DF7FE1}" srcOrd="0" destOrd="0" presId="urn:microsoft.com/office/officeart/2018/2/layout/IconCircleList"/>
    <dgm:cxn modelId="{FBBCED2E-0E72-4510-9AB9-E29D03B5D995}" type="presParOf" srcId="{A1C4EDD1-A4F8-45CD-B3D1-0367D57949BA}" destId="{BB12FABB-F7F2-4402-B8E4-A1175802A4A4}" srcOrd="0" destOrd="0" presId="urn:microsoft.com/office/officeart/2018/2/layout/IconCircleList"/>
    <dgm:cxn modelId="{7D317D75-C144-4EBE-9913-974B4659C729}" type="presParOf" srcId="{BB12FABB-F7F2-4402-B8E4-A1175802A4A4}" destId="{FC103285-0362-4C91-B14C-62357FF6CA96}" srcOrd="0" destOrd="0" presId="urn:microsoft.com/office/officeart/2018/2/layout/IconCircleList"/>
    <dgm:cxn modelId="{6C262847-1831-4B0B-8078-FA8BACABC570}" type="presParOf" srcId="{FC103285-0362-4C91-B14C-62357FF6CA96}" destId="{16D3CC08-8FFD-4E73-AC8B-BB0B5F5D4B74}" srcOrd="0" destOrd="0" presId="urn:microsoft.com/office/officeart/2018/2/layout/IconCircleList"/>
    <dgm:cxn modelId="{1E3E78BF-E179-48FE-B683-1CB57087D7B2}" type="presParOf" srcId="{FC103285-0362-4C91-B14C-62357FF6CA96}" destId="{CC6226DE-82C1-48FD-AB57-C131A24D183C}" srcOrd="1" destOrd="0" presId="urn:microsoft.com/office/officeart/2018/2/layout/IconCircleList"/>
    <dgm:cxn modelId="{4F4878D7-0D22-4DC2-A361-26808F7208A6}" type="presParOf" srcId="{FC103285-0362-4C91-B14C-62357FF6CA96}" destId="{33742D77-05C7-460C-83F2-5C04B2B2A145}" srcOrd="2" destOrd="0" presId="urn:microsoft.com/office/officeart/2018/2/layout/IconCircleList"/>
    <dgm:cxn modelId="{4B24F858-EFEA-44E4-B677-64CFCCEE09D9}" type="presParOf" srcId="{FC103285-0362-4C91-B14C-62357FF6CA96}" destId="{16688608-0A1A-43A3-A684-8831D489E0D4}" srcOrd="3" destOrd="0" presId="urn:microsoft.com/office/officeart/2018/2/layout/IconCircleList"/>
    <dgm:cxn modelId="{A421A39E-4B97-41F0-B836-5EA46A31B1B9}" type="presParOf" srcId="{BB12FABB-F7F2-4402-B8E4-A1175802A4A4}" destId="{21539093-89DB-4C01-829A-DE1C9C948BBC}" srcOrd="1" destOrd="0" presId="urn:microsoft.com/office/officeart/2018/2/layout/IconCircleList"/>
    <dgm:cxn modelId="{7E84B67B-FCF9-4AEE-8E97-F2D52E48A656}" type="presParOf" srcId="{BB12FABB-F7F2-4402-B8E4-A1175802A4A4}" destId="{B03EC509-E3E7-4253-8A86-482092FB16AA}" srcOrd="2" destOrd="0" presId="urn:microsoft.com/office/officeart/2018/2/layout/IconCircleList"/>
    <dgm:cxn modelId="{4D2D5046-0113-4653-8CE1-32C90BDB4602}" type="presParOf" srcId="{B03EC509-E3E7-4253-8A86-482092FB16AA}" destId="{1171C733-03EC-4A39-A4A4-10472DD5EF5A}" srcOrd="0" destOrd="0" presId="urn:microsoft.com/office/officeart/2018/2/layout/IconCircleList"/>
    <dgm:cxn modelId="{3546F5BD-FD0F-4783-A447-075845C28D80}" type="presParOf" srcId="{B03EC509-E3E7-4253-8A86-482092FB16AA}" destId="{B4AB90CE-B4D4-49B6-8A0F-5D9308593EE4}" srcOrd="1" destOrd="0" presId="urn:microsoft.com/office/officeart/2018/2/layout/IconCircleList"/>
    <dgm:cxn modelId="{B8D0C10B-B3CA-4CAB-BFDB-2B22A8DC721F}" type="presParOf" srcId="{B03EC509-E3E7-4253-8A86-482092FB16AA}" destId="{A6436AE6-2674-4417-8338-5FA99662CDE0}" srcOrd="2" destOrd="0" presId="urn:microsoft.com/office/officeart/2018/2/layout/IconCircleList"/>
    <dgm:cxn modelId="{E627ECBC-9449-482C-842A-7E96C7DB8578}" type="presParOf" srcId="{B03EC509-E3E7-4253-8A86-482092FB16AA}" destId="{7C23F25D-8E6F-40A9-AC06-0FFB21CD4515}" srcOrd="3" destOrd="0" presId="urn:microsoft.com/office/officeart/2018/2/layout/IconCircleList"/>
    <dgm:cxn modelId="{6368561C-7963-4A8A-83DA-CDCBB4DA5166}" type="presParOf" srcId="{BB12FABB-F7F2-4402-B8E4-A1175802A4A4}" destId="{FB0DF8B0-2C94-414A-A823-76106A3D34E5}" srcOrd="3" destOrd="0" presId="urn:microsoft.com/office/officeart/2018/2/layout/IconCircleList"/>
    <dgm:cxn modelId="{6CD81FD5-95C7-404A-B663-6422B5BE38BA}" type="presParOf" srcId="{BB12FABB-F7F2-4402-B8E4-A1175802A4A4}" destId="{651FBB8C-48EF-4311-8C98-47E3DB8AAFE1}" srcOrd="4" destOrd="0" presId="urn:microsoft.com/office/officeart/2018/2/layout/IconCircleList"/>
    <dgm:cxn modelId="{7B3755E8-568E-47C9-BD8C-3C313CA9336C}" type="presParOf" srcId="{651FBB8C-48EF-4311-8C98-47E3DB8AAFE1}" destId="{35B3927C-8DF4-45E1-9364-59AD9AF306CE}" srcOrd="0" destOrd="0" presId="urn:microsoft.com/office/officeart/2018/2/layout/IconCircleList"/>
    <dgm:cxn modelId="{8A54831B-48A9-4A9B-A24C-2582911CA73B}" type="presParOf" srcId="{651FBB8C-48EF-4311-8C98-47E3DB8AAFE1}" destId="{18B7FF38-915F-430C-B389-E4FA81F5E67D}" srcOrd="1" destOrd="0" presId="urn:microsoft.com/office/officeart/2018/2/layout/IconCircleList"/>
    <dgm:cxn modelId="{4AC691C9-1BED-4BF3-BED3-80D07EDC9528}" type="presParOf" srcId="{651FBB8C-48EF-4311-8C98-47E3DB8AAFE1}" destId="{4D72CD2C-BA2F-4460-BBB4-624E12D0C3A3}" srcOrd="2" destOrd="0" presId="urn:microsoft.com/office/officeart/2018/2/layout/IconCircleList"/>
    <dgm:cxn modelId="{0F25623D-C208-4BB2-B571-038B5B299E25}" type="presParOf" srcId="{651FBB8C-48EF-4311-8C98-47E3DB8AAFE1}" destId="{627D11F3-BFC1-4481-9630-51F52F456396}" srcOrd="3" destOrd="0" presId="urn:microsoft.com/office/officeart/2018/2/layout/IconCircleList"/>
    <dgm:cxn modelId="{3083126B-C3A0-4595-9DE0-AF885B9F317F}" type="presParOf" srcId="{BB12FABB-F7F2-4402-B8E4-A1175802A4A4}" destId="{D5BF19C1-FE62-4E4E-B5A0-9B51E7DF7FE1}" srcOrd="5" destOrd="0" presId="urn:microsoft.com/office/officeart/2018/2/layout/IconCircleList"/>
    <dgm:cxn modelId="{2358DFAB-173C-4CFB-9CCC-C4304B191C3B}" type="presParOf" srcId="{BB12FABB-F7F2-4402-B8E4-A1175802A4A4}" destId="{1214F6E7-ACDA-4EA3-A105-17B015B1DE74}" srcOrd="6" destOrd="0" presId="urn:microsoft.com/office/officeart/2018/2/layout/IconCircleList"/>
    <dgm:cxn modelId="{7918A90F-8483-49F8-BD0A-481590561545}" type="presParOf" srcId="{1214F6E7-ACDA-4EA3-A105-17B015B1DE74}" destId="{ACC88611-E1CC-4F78-B503-BA446736BAFE}" srcOrd="0" destOrd="0" presId="urn:microsoft.com/office/officeart/2018/2/layout/IconCircleList"/>
    <dgm:cxn modelId="{148943AB-5F47-45A0-A906-ED02341B5619}" type="presParOf" srcId="{1214F6E7-ACDA-4EA3-A105-17B015B1DE74}" destId="{634C1F6C-596B-48E8-9BF5-0294FFFDCA52}" srcOrd="1" destOrd="0" presId="urn:microsoft.com/office/officeart/2018/2/layout/IconCircleList"/>
    <dgm:cxn modelId="{882B5D9B-4100-4A58-97E6-A87646F5BC92}" type="presParOf" srcId="{1214F6E7-ACDA-4EA3-A105-17B015B1DE74}" destId="{7BBB4B32-7980-4798-BB40-0461992F2021}" srcOrd="2" destOrd="0" presId="urn:microsoft.com/office/officeart/2018/2/layout/IconCircleList"/>
    <dgm:cxn modelId="{CD65EE69-437F-4DCB-A901-47E0F968151D}" type="presParOf" srcId="{1214F6E7-ACDA-4EA3-A105-17B015B1DE74}" destId="{D0E97E20-5708-442A-A4DA-7E9AD4285B59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0.xml><?xml version="1.0" encoding="utf-8"?>
<dgm:dataModel xmlns:dgm="http://schemas.openxmlformats.org/drawingml/2006/diagram" xmlns:a="http://schemas.openxmlformats.org/drawingml/2006/main">
  <dgm:ptLst>
    <dgm:pt modelId="{E00D53F2-130F-4E78-8223-1DAA702EC8DC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7E5DE6B-E2A4-4F39-8F70-FB6F80F78FFF}">
      <dgm:prSet/>
      <dgm:spPr/>
      <dgm:t>
        <a:bodyPr/>
        <a:lstStyle/>
        <a:p>
          <a:r>
            <a:rPr lang="pt-BR" dirty="0">
              <a:solidFill>
                <a:schemeClr val="bg2">
                  <a:lumMod val="25000"/>
                </a:schemeClr>
              </a:solidFill>
            </a:rPr>
            <a:t>Garantir integridade da coleta é crucial para preservar o estado original dos dados.,</a:t>
          </a:r>
          <a:endParaRPr lang="en-US" dirty="0">
            <a:solidFill>
              <a:schemeClr val="bg2">
                <a:lumMod val="25000"/>
              </a:schemeClr>
            </a:solidFill>
          </a:endParaRPr>
        </a:p>
      </dgm:t>
    </dgm:pt>
    <dgm:pt modelId="{6FFAD50E-D33F-470F-AF80-AEDB78F80FA5}" type="parTrans" cxnId="{F76D18F2-CFB6-4AFD-BFC5-65A6443E296E}">
      <dgm:prSet/>
      <dgm:spPr/>
      <dgm:t>
        <a:bodyPr/>
        <a:lstStyle/>
        <a:p>
          <a:endParaRPr lang="en-US">
            <a:solidFill>
              <a:schemeClr val="bg2">
                <a:lumMod val="25000"/>
              </a:schemeClr>
            </a:solidFill>
          </a:endParaRPr>
        </a:p>
      </dgm:t>
    </dgm:pt>
    <dgm:pt modelId="{0A096308-2307-4701-B734-8250F3CCF4A8}" type="sibTrans" cxnId="{F76D18F2-CFB6-4AFD-BFC5-65A6443E296E}">
      <dgm:prSet/>
      <dgm:spPr/>
      <dgm:t>
        <a:bodyPr/>
        <a:lstStyle/>
        <a:p>
          <a:endParaRPr lang="en-US">
            <a:solidFill>
              <a:schemeClr val="bg2">
                <a:lumMod val="25000"/>
              </a:schemeClr>
            </a:solidFill>
          </a:endParaRPr>
        </a:p>
      </dgm:t>
    </dgm:pt>
    <dgm:pt modelId="{AB84AB76-B775-4878-89D0-7344D95B3D65}">
      <dgm:prSet/>
      <dgm:spPr/>
      <dgm:t>
        <a:bodyPr/>
        <a:lstStyle/>
        <a:p>
          <a:r>
            <a:rPr lang="pt-BR" dirty="0">
              <a:solidFill>
                <a:schemeClr val="bg2">
                  <a:lumMod val="25000"/>
                </a:schemeClr>
              </a:solidFill>
            </a:rPr>
            <a:t>Aspectos comuns em file systems: arquivos deletados, slack </a:t>
          </a:r>
          <a:r>
            <a:rPr lang="pt-BR" dirty="0" err="1">
              <a:solidFill>
                <a:schemeClr val="bg2">
                  <a:lumMod val="25000"/>
                </a:schemeClr>
              </a:solidFill>
            </a:rPr>
            <a:t>space</a:t>
          </a:r>
          <a:r>
            <a:rPr lang="pt-BR" dirty="0">
              <a:solidFill>
                <a:schemeClr val="bg2">
                  <a:lumMod val="25000"/>
                </a:schemeClr>
              </a:solidFill>
            </a:rPr>
            <a:t> e espaço livre.</a:t>
          </a:r>
          <a:endParaRPr lang="en-US" dirty="0">
            <a:solidFill>
              <a:schemeClr val="bg2">
                <a:lumMod val="25000"/>
              </a:schemeClr>
            </a:solidFill>
          </a:endParaRPr>
        </a:p>
      </dgm:t>
    </dgm:pt>
    <dgm:pt modelId="{E6E2FE88-CB6A-486F-9EC6-DD327547AD25}" type="parTrans" cxnId="{E8015918-3BE2-4AB0-95EC-66988E9BF7F7}">
      <dgm:prSet/>
      <dgm:spPr/>
      <dgm:t>
        <a:bodyPr/>
        <a:lstStyle/>
        <a:p>
          <a:endParaRPr lang="en-US">
            <a:solidFill>
              <a:schemeClr val="bg2">
                <a:lumMod val="25000"/>
              </a:schemeClr>
            </a:solidFill>
          </a:endParaRPr>
        </a:p>
      </dgm:t>
    </dgm:pt>
    <dgm:pt modelId="{5DEC8C39-1A47-4B5E-A4F9-33579EEECE01}" type="sibTrans" cxnId="{E8015918-3BE2-4AB0-95EC-66988E9BF7F7}">
      <dgm:prSet/>
      <dgm:spPr/>
      <dgm:t>
        <a:bodyPr/>
        <a:lstStyle/>
        <a:p>
          <a:endParaRPr lang="en-US">
            <a:solidFill>
              <a:schemeClr val="bg2">
                <a:lumMod val="25000"/>
              </a:schemeClr>
            </a:solidFill>
          </a:endParaRPr>
        </a:p>
      </dgm:t>
    </dgm:pt>
    <dgm:pt modelId="{916820EC-46B7-4793-9186-280B42E444FA}">
      <dgm:prSet/>
      <dgm:spPr/>
      <dgm:t>
        <a:bodyPr/>
        <a:lstStyle/>
        <a:p>
          <a:r>
            <a:rPr lang="pt-BR" dirty="0">
              <a:solidFill>
                <a:schemeClr val="bg2">
                  <a:lumMod val="25000"/>
                </a:schemeClr>
              </a:solidFill>
            </a:rPr>
            <a:t>Arquivos deletados não são apagados, apenas seus ponteiros são marcados como excluídos.</a:t>
          </a:r>
          <a:endParaRPr lang="en-US" dirty="0">
            <a:solidFill>
              <a:schemeClr val="bg2">
                <a:lumMod val="25000"/>
              </a:schemeClr>
            </a:solidFill>
          </a:endParaRPr>
        </a:p>
      </dgm:t>
    </dgm:pt>
    <dgm:pt modelId="{667F2F6A-009B-46A4-9E30-DCDAF7B608F4}" type="parTrans" cxnId="{5D3745C2-EADB-48BA-A047-184A10841C61}">
      <dgm:prSet/>
      <dgm:spPr/>
      <dgm:t>
        <a:bodyPr/>
        <a:lstStyle/>
        <a:p>
          <a:endParaRPr lang="en-US">
            <a:solidFill>
              <a:schemeClr val="bg2">
                <a:lumMod val="25000"/>
              </a:schemeClr>
            </a:solidFill>
          </a:endParaRPr>
        </a:p>
      </dgm:t>
    </dgm:pt>
    <dgm:pt modelId="{5FAF64DE-B028-4656-859A-CE9D0A26F2B0}" type="sibTrans" cxnId="{5D3745C2-EADB-48BA-A047-184A10841C61}">
      <dgm:prSet/>
      <dgm:spPr/>
      <dgm:t>
        <a:bodyPr/>
        <a:lstStyle/>
        <a:p>
          <a:endParaRPr lang="en-US">
            <a:solidFill>
              <a:schemeClr val="bg2">
                <a:lumMod val="25000"/>
              </a:schemeClr>
            </a:solidFill>
          </a:endParaRPr>
        </a:p>
      </dgm:t>
    </dgm:pt>
    <dgm:pt modelId="{AEEF3444-4599-4EA0-9CC7-61DAEFD905F9}">
      <dgm:prSet/>
      <dgm:spPr/>
      <dgm:t>
        <a:bodyPr/>
        <a:lstStyle/>
        <a:p>
          <a:r>
            <a:rPr lang="pt-BR" dirty="0">
              <a:solidFill>
                <a:schemeClr val="bg2">
                  <a:lumMod val="25000"/>
                </a:schemeClr>
              </a:solidFill>
            </a:rPr>
            <a:t>Análise forense é realizada em uma cópia fiel da fonte de dados, garantindo preservação do material.</a:t>
          </a:r>
          <a:endParaRPr lang="en-US" dirty="0">
            <a:solidFill>
              <a:schemeClr val="bg2">
                <a:lumMod val="25000"/>
              </a:schemeClr>
            </a:solidFill>
          </a:endParaRPr>
        </a:p>
      </dgm:t>
    </dgm:pt>
    <dgm:pt modelId="{9392D25E-421D-4050-A4D9-CE7757F6F8CA}" type="parTrans" cxnId="{5EA963FF-5D40-461C-A3E3-014F76D9CF0C}">
      <dgm:prSet/>
      <dgm:spPr/>
      <dgm:t>
        <a:bodyPr/>
        <a:lstStyle/>
        <a:p>
          <a:endParaRPr lang="en-US">
            <a:solidFill>
              <a:schemeClr val="bg2">
                <a:lumMod val="25000"/>
              </a:schemeClr>
            </a:solidFill>
          </a:endParaRPr>
        </a:p>
      </dgm:t>
    </dgm:pt>
    <dgm:pt modelId="{DE57FE8B-E4E4-47CB-BC84-0138DBE2D570}" type="sibTrans" cxnId="{5EA963FF-5D40-461C-A3E3-014F76D9CF0C}">
      <dgm:prSet/>
      <dgm:spPr/>
      <dgm:t>
        <a:bodyPr/>
        <a:lstStyle/>
        <a:p>
          <a:endParaRPr lang="en-US">
            <a:solidFill>
              <a:schemeClr val="bg2">
                <a:lumMod val="25000"/>
              </a:schemeClr>
            </a:solidFill>
          </a:endParaRPr>
        </a:p>
      </dgm:t>
    </dgm:pt>
    <dgm:pt modelId="{CB5B6353-E1F1-44F0-9660-B8991AEDB006}" type="pres">
      <dgm:prSet presAssocID="{E00D53F2-130F-4E78-8223-1DAA702EC8DC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8076EAF2-E59A-40CF-8918-A46EC6F71FA0}" type="pres">
      <dgm:prSet presAssocID="{37E5DE6B-E2A4-4F39-8F70-FB6F80F78FFF}" presName="hierRoot1" presStyleCnt="0"/>
      <dgm:spPr/>
    </dgm:pt>
    <dgm:pt modelId="{B40A39AE-BBF9-4564-AB4C-B1A2A3F7745B}" type="pres">
      <dgm:prSet presAssocID="{37E5DE6B-E2A4-4F39-8F70-FB6F80F78FFF}" presName="composite" presStyleCnt="0"/>
      <dgm:spPr/>
    </dgm:pt>
    <dgm:pt modelId="{BDA00D83-6CD9-4816-8903-ED1704FF2BA9}" type="pres">
      <dgm:prSet presAssocID="{37E5DE6B-E2A4-4F39-8F70-FB6F80F78FFF}" presName="background" presStyleLbl="node0" presStyleIdx="0" presStyleCnt="4"/>
      <dgm:spPr>
        <a:solidFill>
          <a:schemeClr val="accent3"/>
        </a:solidFill>
      </dgm:spPr>
    </dgm:pt>
    <dgm:pt modelId="{AFDC465C-E600-4427-A24B-6A2EF97DB5B3}" type="pres">
      <dgm:prSet presAssocID="{37E5DE6B-E2A4-4F39-8F70-FB6F80F78FFF}" presName="text" presStyleLbl="fgAcc0" presStyleIdx="0" presStyleCnt="4" custScaleY="151479">
        <dgm:presLayoutVars>
          <dgm:chPref val="3"/>
        </dgm:presLayoutVars>
      </dgm:prSet>
      <dgm:spPr/>
    </dgm:pt>
    <dgm:pt modelId="{83CCB763-1052-451B-8B52-033E837A90E9}" type="pres">
      <dgm:prSet presAssocID="{37E5DE6B-E2A4-4F39-8F70-FB6F80F78FFF}" presName="hierChild2" presStyleCnt="0"/>
      <dgm:spPr/>
    </dgm:pt>
    <dgm:pt modelId="{0556F16F-BADD-443C-9C3F-22B0584121C1}" type="pres">
      <dgm:prSet presAssocID="{AB84AB76-B775-4878-89D0-7344D95B3D65}" presName="hierRoot1" presStyleCnt="0"/>
      <dgm:spPr/>
    </dgm:pt>
    <dgm:pt modelId="{60747630-6920-49C8-8F01-F28651885730}" type="pres">
      <dgm:prSet presAssocID="{AB84AB76-B775-4878-89D0-7344D95B3D65}" presName="composite" presStyleCnt="0"/>
      <dgm:spPr/>
    </dgm:pt>
    <dgm:pt modelId="{C388A9A0-F3E7-4866-ABEB-54AFCC2205FF}" type="pres">
      <dgm:prSet presAssocID="{AB84AB76-B775-4878-89D0-7344D95B3D65}" presName="background" presStyleLbl="node0" presStyleIdx="1" presStyleCnt="4"/>
      <dgm:spPr>
        <a:solidFill>
          <a:schemeClr val="accent3"/>
        </a:solidFill>
      </dgm:spPr>
    </dgm:pt>
    <dgm:pt modelId="{0AA43A95-BDC9-4056-BBB4-C9FA707F0FC7}" type="pres">
      <dgm:prSet presAssocID="{AB84AB76-B775-4878-89D0-7344D95B3D65}" presName="text" presStyleLbl="fgAcc0" presStyleIdx="1" presStyleCnt="4" custScaleY="151479">
        <dgm:presLayoutVars>
          <dgm:chPref val="3"/>
        </dgm:presLayoutVars>
      </dgm:prSet>
      <dgm:spPr/>
    </dgm:pt>
    <dgm:pt modelId="{E687A763-0254-4819-AE73-6E82E5020260}" type="pres">
      <dgm:prSet presAssocID="{AB84AB76-B775-4878-89D0-7344D95B3D65}" presName="hierChild2" presStyleCnt="0"/>
      <dgm:spPr/>
    </dgm:pt>
    <dgm:pt modelId="{B200CA0E-2790-4AE7-B048-0849644CC440}" type="pres">
      <dgm:prSet presAssocID="{916820EC-46B7-4793-9186-280B42E444FA}" presName="hierRoot1" presStyleCnt="0"/>
      <dgm:spPr/>
    </dgm:pt>
    <dgm:pt modelId="{AF010305-94ED-447C-A0DC-5A054A6356E6}" type="pres">
      <dgm:prSet presAssocID="{916820EC-46B7-4793-9186-280B42E444FA}" presName="composite" presStyleCnt="0"/>
      <dgm:spPr/>
    </dgm:pt>
    <dgm:pt modelId="{F06E10DD-C380-4BE3-A9DC-DF484197D35D}" type="pres">
      <dgm:prSet presAssocID="{916820EC-46B7-4793-9186-280B42E444FA}" presName="background" presStyleLbl="node0" presStyleIdx="2" presStyleCnt="4"/>
      <dgm:spPr>
        <a:solidFill>
          <a:schemeClr val="accent3"/>
        </a:solidFill>
      </dgm:spPr>
    </dgm:pt>
    <dgm:pt modelId="{3A32BFA4-00C4-452E-AFA3-70AA2147E720}" type="pres">
      <dgm:prSet presAssocID="{916820EC-46B7-4793-9186-280B42E444FA}" presName="text" presStyleLbl="fgAcc0" presStyleIdx="2" presStyleCnt="4" custScaleY="151479">
        <dgm:presLayoutVars>
          <dgm:chPref val="3"/>
        </dgm:presLayoutVars>
      </dgm:prSet>
      <dgm:spPr/>
    </dgm:pt>
    <dgm:pt modelId="{8EEFD5CB-7117-4C75-A817-DAB28E67D509}" type="pres">
      <dgm:prSet presAssocID="{916820EC-46B7-4793-9186-280B42E444FA}" presName="hierChild2" presStyleCnt="0"/>
      <dgm:spPr/>
    </dgm:pt>
    <dgm:pt modelId="{2FF6F8BC-1CEC-4167-8222-AE8EFAEDCE66}" type="pres">
      <dgm:prSet presAssocID="{AEEF3444-4599-4EA0-9CC7-61DAEFD905F9}" presName="hierRoot1" presStyleCnt="0"/>
      <dgm:spPr/>
    </dgm:pt>
    <dgm:pt modelId="{8C6A94E0-9543-4DD8-A154-4FDB74B31B2A}" type="pres">
      <dgm:prSet presAssocID="{AEEF3444-4599-4EA0-9CC7-61DAEFD905F9}" presName="composite" presStyleCnt="0"/>
      <dgm:spPr/>
    </dgm:pt>
    <dgm:pt modelId="{81F0D2BE-2EF0-4A2E-82A5-B7C438188A87}" type="pres">
      <dgm:prSet presAssocID="{AEEF3444-4599-4EA0-9CC7-61DAEFD905F9}" presName="background" presStyleLbl="node0" presStyleIdx="3" presStyleCnt="4"/>
      <dgm:spPr>
        <a:solidFill>
          <a:schemeClr val="accent3"/>
        </a:solidFill>
      </dgm:spPr>
    </dgm:pt>
    <dgm:pt modelId="{414E7CE4-2AE3-44B3-8C6E-29B5324C376C}" type="pres">
      <dgm:prSet presAssocID="{AEEF3444-4599-4EA0-9CC7-61DAEFD905F9}" presName="text" presStyleLbl="fgAcc0" presStyleIdx="3" presStyleCnt="4" custScaleY="151479">
        <dgm:presLayoutVars>
          <dgm:chPref val="3"/>
        </dgm:presLayoutVars>
      </dgm:prSet>
      <dgm:spPr/>
    </dgm:pt>
    <dgm:pt modelId="{7125FBBD-C12B-4ED6-8FA4-EBB90C7C50C2}" type="pres">
      <dgm:prSet presAssocID="{AEEF3444-4599-4EA0-9CC7-61DAEFD905F9}" presName="hierChild2" presStyleCnt="0"/>
      <dgm:spPr/>
    </dgm:pt>
  </dgm:ptLst>
  <dgm:cxnLst>
    <dgm:cxn modelId="{E8015918-3BE2-4AB0-95EC-66988E9BF7F7}" srcId="{E00D53F2-130F-4E78-8223-1DAA702EC8DC}" destId="{AB84AB76-B775-4878-89D0-7344D95B3D65}" srcOrd="1" destOrd="0" parTransId="{E6E2FE88-CB6A-486F-9EC6-DD327547AD25}" sibTransId="{5DEC8C39-1A47-4B5E-A4F9-33579EEECE01}"/>
    <dgm:cxn modelId="{5AFA962C-7DD8-472B-A3A5-18A36505B885}" type="presOf" srcId="{AB84AB76-B775-4878-89D0-7344D95B3D65}" destId="{0AA43A95-BDC9-4056-BBB4-C9FA707F0FC7}" srcOrd="0" destOrd="0" presId="urn:microsoft.com/office/officeart/2005/8/layout/hierarchy1"/>
    <dgm:cxn modelId="{3D97898E-775B-481F-A081-F373505E1CC6}" type="presOf" srcId="{E00D53F2-130F-4E78-8223-1DAA702EC8DC}" destId="{CB5B6353-E1F1-44F0-9660-B8991AEDB006}" srcOrd="0" destOrd="0" presId="urn:microsoft.com/office/officeart/2005/8/layout/hierarchy1"/>
    <dgm:cxn modelId="{73CFB59A-71C1-4A21-9F4A-994410E2A993}" type="presOf" srcId="{37E5DE6B-E2A4-4F39-8F70-FB6F80F78FFF}" destId="{AFDC465C-E600-4427-A24B-6A2EF97DB5B3}" srcOrd="0" destOrd="0" presId="urn:microsoft.com/office/officeart/2005/8/layout/hierarchy1"/>
    <dgm:cxn modelId="{5D3745C2-EADB-48BA-A047-184A10841C61}" srcId="{E00D53F2-130F-4E78-8223-1DAA702EC8DC}" destId="{916820EC-46B7-4793-9186-280B42E444FA}" srcOrd="2" destOrd="0" parTransId="{667F2F6A-009B-46A4-9E30-DCDAF7B608F4}" sibTransId="{5FAF64DE-B028-4656-859A-CE9D0A26F2B0}"/>
    <dgm:cxn modelId="{3610E7E5-E192-44B5-9954-4F7870325F03}" type="presOf" srcId="{AEEF3444-4599-4EA0-9CC7-61DAEFD905F9}" destId="{414E7CE4-2AE3-44B3-8C6E-29B5324C376C}" srcOrd="0" destOrd="0" presId="urn:microsoft.com/office/officeart/2005/8/layout/hierarchy1"/>
    <dgm:cxn modelId="{F76D18F2-CFB6-4AFD-BFC5-65A6443E296E}" srcId="{E00D53F2-130F-4E78-8223-1DAA702EC8DC}" destId="{37E5DE6B-E2A4-4F39-8F70-FB6F80F78FFF}" srcOrd="0" destOrd="0" parTransId="{6FFAD50E-D33F-470F-AF80-AEDB78F80FA5}" sibTransId="{0A096308-2307-4701-B734-8250F3CCF4A8}"/>
    <dgm:cxn modelId="{4F4E34F5-B437-4871-B882-EA0E262BCDC4}" type="presOf" srcId="{916820EC-46B7-4793-9186-280B42E444FA}" destId="{3A32BFA4-00C4-452E-AFA3-70AA2147E720}" srcOrd="0" destOrd="0" presId="urn:microsoft.com/office/officeart/2005/8/layout/hierarchy1"/>
    <dgm:cxn modelId="{5EA963FF-5D40-461C-A3E3-014F76D9CF0C}" srcId="{E00D53F2-130F-4E78-8223-1DAA702EC8DC}" destId="{AEEF3444-4599-4EA0-9CC7-61DAEFD905F9}" srcOrd="3" destOrd="0" parTransId="{9392D25E-421D-4050-A4D9-CE7757F6F8CA}" sibTransId="{DE57FE8B-E4E4-47CB-BC84-0138DBE2D570}"/>
    <dgm:cxn modelId="{42AB2C3A-921E-419B-B7C7-F15B6CD7D50A}" type="presParOf" srcId="{CB5B6353-E1F1-44F0-9660-B8991AEDB006}" destId="{8076EAF2-E59A-40CF-8918-A46EC6F71FA0}" srcOrd="0" destOrd="0" presId="urn:microsoft.com/office/officeart/2005/8/layout/hierarchy1"/>
    <dgm:cxn modelId="{01381A14-E6F5-4D46-A303-37662B29D4C9}" type="presParOf" srcId="{8076EAF2-E59A-40CF-8918-A46EC6F71FA0}" destId="{B40A39AE-BBF9-4564-AB4C-B1A2A3F7745B}" srcOrd="0" destOrd="0" presId="urn:microsoft.com/office/officeart/2005/8/layout/hierarchy1"/>
    <dgm:cxn modelId="{68DB7846-E5AA-40B4-8721-2435401FAF48}" type="presParOf" srcId="{B40A39AE-BBF9-4564-AB4C-B1A2A3F7745B}" destId="{BDA00D83-6CD9-4816-8903-ED1704FF2BA9}" srcOrd="0" destOrd="0" presId="urn:microsoft.com/office/officeart/2005/8/layout/hierarchy1"/>
    <dgm:cxn modelId="{051BB0A8-D2F6-43D7-B045-86D89B4CD577}" type="presParOf" srcId="{B40A39AE-BBF9-4564-AB4C-B1A2A3F7745B}" destId="{AFDC465C-E600-4427-A24B-6A2EF97DB5B3}" srcOrd="1" destOrd="0" presId="urn:microsoft.com/office/officeart/2005/8/layout/hierarchy1"/>
    <dgm:cxn modelId="{BE9F73FE-19F6-4C44-A7EA-88697CA45590}" type="presParOf" srcId="{8076EAF2-E59A-40CF-8918-A46EC6F71FA0}" destId="{83CCB763-1052-451B-8B52-033E837A90E9}" srcOrd="1" destOrd="0" presId="urn:microsoft.com/office/officeart/2005/8/layout/hierarchy1"/>
    <dgm:cxn modelId="{8A5ADCC9-AA72-43D6-B1E4-2CC2B5EB54CF}" type="presParOf" srcId="{CB5B6353-E1F1-44F0-9660-B8991AEDB006}" destId="{0556F16F-BADD-443C-9C3F-22B0584121C1}" srcOrd="1" destOrd="0" presId="urn:microsoft.com/office/officeart/2005/8/layout/hierarchy1"/>
    <dgm:cxn modelId="{5F3E272A-CF5B-4142-950A-A8899D9935C5}" type="presParOf" srcId="{0556F16F-BADD-443C-9C3F-22B0584121C1}" destId="{60747630-6920-49C8-8F01-F28651885730}" srcOrd="0" destOrd="0" presId="urn:microsoft.com/office/officeart/2005/8/layout/hierarchy1"/>
    <dgm:cxn modelId="{A87CEE13-BDD4-47BD-B6F0-B308AB97808C}" type="presParOf" srcId="{60747630-6920-49C8-8F01-F28651885730}" destId="{C388A9A0-F3E7-4866-ABEB-54AFCC2205FF}" srcOrd="0" destOrd="0" presId="urn:microsoft.com/office/officeart/2005/8/layout/hierarchy1"/>
    <dgm:cxn modelId="{9E756CF1-F67D-46B6-9E7C-711BFFD07FCF}" type="presParOf" srcId="{60747630-6920-49C8-8F01-F28651885730}" destId="{0AA43A95-BDC9-4056-BBB4-C9FA707F0FC7}" srcOrd="1" destOrd="0" presId="urn:microsoft.com/office/officeart/2005/8/layout/hierarchy1"/>
    <dgm:cxn modelId="{0F10B70B-C0D4-4F52-851F-3A7D22FFF1BB}" type="presParOf" srcId="{0556F16F-BADD-443C-9C3F-22B0584121C1}" destId="{E687A763-0254-4819-AE73-6E82E5020260}" srcOrd="1" destOrd="0" presId="urn:microsoft.com/office/officeart/2005/8/layout/hierarchy1"/>
    <dgm:cxn modelId="{DA86E8E4-97D2-4F0B-B06D-561F37B69D90}" type="presParOf" srcId="{CB5B6353-E1F1-44F0-9660-B8991AEDB006}" destId="{B200CA0E-2790-4AE7-B048-0849644CC440}" srcOrd="2" destOrd="0" presId="urn:microsoft.com/office/officeart/2005/8/layout/hierarchy1"/>
    <dgm:cxn modelId="{E57EB211-6EAD-41B2-8C18-2F788787B10B}" type="presParOf" srcId="{B200CA0E-2790-4AE7-B048-0849644CC440}" destId="{AF010305-94ED-447C-A0DC-5A054A6356E6}" srcOrd="0" destOrd="0" presId="urn:microsoft.com/office/officeart/2005/8/layout/hierarchy1"/>
    <dgm:cxn modelId="{7E4AF147-3614-4A8D-9CBB-9C5B5986F8A6}" type="presParOf" srcId="{AF010305-94ED-447C-A0DC-5A054A6356E6}" destId="{F06E10DD-C380-4BE3-A9DC-DF484197D35D}" srcOrd="0" destOrd="0" presId="urn:microsoft.com/office/officeart/2005/8/layout/hierarchy1"/>
    <dgm:cxn modelId="{E881DBDD-89F5-4623-AB9B-9D984EA1770E}" type="presParOf" srcId="{AF010305-94ED-447C-A0DC-5A054A6356E6}" destId="{3A32BFA4-00C4-452E-AFA3-70AA2147E720}" srcOrd="1" destOrd="0" presId="urn:microsoft.com/office/officeart/2005/8/layout/hierarchy1"/>
    <dgm:cxn modelId="{03C2144B-7A3B-4211-92E7-97C830859DF8}" type="presParOf" srcId="{B200CA0E-2790-4AE7-B048-0849644CC440}" destId="{8EEFD5CB-7117-4C75-A817-DAB28E67D509}" srcOrd="1" destOrd="0" presId="urn:microsoft.com/office/officeart/2005/8/layout/hierarchy1"/>
    <dgm:cxn modelId="{8C9AD267-7941-48C6-BE08-D69D129F0517}" type="presParOf" srcId="{CB5B6353-E1F1-44F0-9660-B8991AEDB006}" destId="{2FF6F8BC-1CEC-4167-8222-AE8EFAEDCE66}" srcOrd="3" destOrd="0" presId="urn:microsoft.com/office/officeart/2005/8/layout/hierarchy1"/>
    <dgm:cxn modelId="{806207EB-06A6-40BB-94AB-E43134746432}" type="presParOf" srcId="{2FF6F8BC-1CEC-4167-8222-AE8EFAEDCE66}" destId="{8C6A94E0-9543-4DD8-A154-4FDB74B31B2A}" srcOrd="0" destOrd="0" presId="urn:microsoft.com/office/officeart/2005/8/layout/hierarchy1"/>
    <dgm:cxn modelId="{A00DCCD7-698A-4AD9-8118-E41EFDBFF273}" type="presParOf" srcId="{8C6A94E0-9543-4DD8-A154-4FDB74B31B2A}" destId="{81F0D2BE-2EF0-4A2E-82A5-B7C438188A87}" srcOrd="0" destOrd="0" presId="urn:microsoft.com/office/officeart/2005/8/layout/hierarchy1"/>
    <dgm:cxn modelId="{91C25E60-F007-4A53-AE4E-45F916267BA7}" type="presParOf" srcId="{8C6A94E0-9543-4DD8-A154-4FDB74B31B2A}" destId="{414E7CE4-2AE3-44B3-8C6E-29B5324C376C}" srcOrd="1" destOrd="0" presId="urn:microsoft.com/office/officeart/2005/8/layout/hierarchy1"/>
    <dgm:cxn modelId="{B503DCC1-11C6-4582-B4B1-2504EDFA383D}" type="presParOf" srcId="{2FF6F8BC-1CEC-4167-8222-AE8EFAEDCE66}" destId="{7125FBBD-C12B-4ED6-8FA4-EBB90C7C50C2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1.xml><?xml version="1.0" encoding="utf-8"?>
<dgm:dataModel xmlns:dgm="http://schemas.openxmlformats.org/drawingml/2006/diagram" xmlns:a="http://schemas.openxmlformats.org/drawingml/2006/main">
  <dgm:ptLst>
    <dgm:pt modelId="{7F165B27-155D-41CA-872F-FD9C7623EA2A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F967138-D479-466A-9550-DE18EA8BEE9C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pt-BR" sz="1600" dirty="0">
              <a:solidFill>
                <a:schemeClr val="bg2">
                  <a:lumMod val="25000"/>
                </a:schemeClr>
              </a:solidFill>
            </a:rPr>
            <a:t>Metadados que registram eventos de modificação (</a:t>
          </a:r>
          <a:r>
            <a:rPr lang="pt-BR" sz="1600" dirty="0" err="1">
              <a:solidFill>
                <a:schemeClr val="bg2">
                  <a:lumMod val="25000"/>
                </a:schemeClr>
              </a:solidFill>
            </a:rPr>
            <a:t>modified</a:t>
          </a:r>
          <a:r>
            <a:rPr lang="pt-BR" sz="1600" dirty="0">
              <a:solidFill>
                <a:schemeClr val="bg2">
                  <a:lumMod val="25000"/>
                </a:schemeClr>
              </a:solidFill>
            </a:rPr>
            <a:t>), acesso (</a:t>
          </a:r>
          <a:r>
            <a:rPr lang="pt-BR" sz="1600" dirty="0" err="1">
              <a:solidFill>
                <a:schemeClr val="bg2">
                  <a:lumMod val="25000"/>
                </a:schemeClr>
              </a:solidFill>
            </a:rPr>
            <a:t>accessed</a:t>
          </a:r>
          <a:r>
            <a:rPr lang="pt-BR" sz="1600" dirty="0">
              <a:solidFill>
                <a:schemeClr val="bg2">
                  <a:lumMod val="25000"/>
                </a:schemeClr>
              </a:solidFill>
            </a:rPr>
            <a:t>) e criação (</a:t>
          </a:r>
          <a:r>
            <a:rPr lang="pt-BR" sz="1600" dirty="0" err="1">
              <a:solidFill>
                <a:schemeClr val="bg2">
                  <a:lumMod val="25000"/>
                </a:schemeClr>
              </a:solidFill>
            </a:rPr>
            <a:t>created</a:t>
          </a:r>
          <a:r>
            <a:rPr lang="pt-BR" sz="1600" dirty="0">
              <a:solidFill>
                <a:schemeClr val="bg2">
                  <a:lumMod val="25000"/>
                </a:schemeClr>
              </a:solidFill>
            </a:rPr>
            <a:t>) de arquivos.</a:t>
          </a:r>
          <a:endParaRPr lang="en-US" sz="1600" dirty="0">
            <a:solidFill>
              <a:schemeClr val="bg2">
                <a:lumMod val="25000"/>
              </a:schemeClr>
            </a:solidFill>
          </a:endParaRPr>
        </a:p>
      </dgm:t>
    </dgm:pt>
    <dgm:pt modelId="{3ED5E671-CEFB-4695-B44D-3E5C817F2F09}" type="parTrans" cxnId="{33858518-3D77-4B66-8F7B-54F2DD4AF3BE}">
      <dgm:prSet/>
      <dgm:spPr/>
      <dgm:t>
        <a:bodyPr/>
        <a:lstStyle/>
        <a:p>
          <a:endParaRPr lang="en-US" sz="1600">
            <a:solidFill>
              <a:schemeClr val="bg2">
                <a:lumMod val="25000"/>
              </a:schemeClr>
            </a:solidFill>
          </a:endParaRPr>
        </a:p>
      </dgm:t>
    </dgm:pt>
    <dgm:pt modelId="{75ED7659-8926-4638-AE33-D3EF21EB39E0}" type="sibTrans" cxnId="{33858518-3D77-4B66-8F7B-54F2DD4AF3BE}">
      <dgm:prSet/>
      <dgm:spPr/>
      <dgm:t>
        <a:bodyPr/>
        <a:lstStyle/>
        <a:p>
          <a:endParaRPr lang="en-US" sz="1600">
            <a:solidFill>
              <a:schemeClr val="bg2">
                <a:lumMod val="25000"/>
              </a:schemeClr>
            </a:solidFill>
          </a:endParaRPr>
        </a:p>
      </dgm:t>
    </dgm:pt>
    <dgm:pt modelId="{F5E0600D-C25F-43A6-A030-6EC733AC9BA8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pt-BR" sz="1600" dirty="0">
              <a:solidFill>
                <a:schemeClr val="bg2">
                  <a:lumMod val="25000"/>
                </a:schemeClr>
              </a:solidFill>
            </a:rPr>
            <a:t>Análise forense envolve a extração e análise de milhares de arquivos, exigindo discernimento para identificar os relevantes.</a:t>
          </a:r>
          <a:endParaRPr lang="en-US" sz="1600" dirty="0">
            <a:solidFill>
              <a:schemeClr val="bg2">
                <a:lumMod val="25000"/>
              </a:schemeClr>
            </a:solidFill>
          </a:endParaRPr>
        </a:p>
      </dgm:t>
    </dgm:pt>
    <dgm:pt modelId="{0D732784-C170-42F9-BED1-245D45E2CBCF}" type="parTrans" cxnId="{BFCB70BB-2647-4EB9-A18F-545CBB6A3E61}">
      <dgm:prSet/>
      <dgm:spPr/>
      <dgm:t>
        <a:bodyPr/>
        <a:lstStyle/>
        <a:p>
          <a:endParaRPr lang="en-US" sz="1600">
            <a:solidFill>
              <a:schemeClr val="bg2">
                <a:lumMod val="25000"/>
              </a:schemeClr>
            </a:solidFill>
          </a:endParaRPr>
        </a:p>
      </dgm:t>
    </dgm:pt>
    <dgm:pt modelId="{BA0F7869-0AE3-40D7-BD17-39EAA02B00BD}" type="sibTrans" cxnId="{BFCB70BB-2647-4EB9-A18F-545CBB6A3E61}">
      <dgm:prSet/>
      <dgm:spPr/>
      <dgm:t>
        <a:bodyPr/>
        <a:lstStyle/>
        <a:p>
          <a:endParaRPr lang="en-US" sz="1600">
            <a:solidFill>
              <a:schemeClr val="bg2">
                <a:lumMod val="25000"/>
              </a:schemeClr>
            </a:solidFill>
          </a:endParaRPr>
        </a:p>
      </dgm:t>
    </dgm:pt>
    <dgm:pt modelId="{1F324B53-B7DF-4189-8762-5F4ED4C4F2D9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pt-BR" sz="1600" dirty="0">
              <a:solidFill>
                <a:schemeClr val="bg2">
                  <a:lumMod val="25000"/>
                </a:schemeClr>
              </a:solidFill>
            </a:rPr>
            <a:t>Tipos de arquivos comuns têm extensões como .JPG, .MP3, mas extensões podem ser alteradas, sendo necessário considerar o file header para identificação.</a:t>
          </a:r>
          <a:endParaRPr lang="en-US" sz="1600" dirty="0">
            <a:solidFill>
              <a:schemeClr val="bg2">
                <a:lumMod val="25000"/>
              </a:schemeClr>
            </a:solidFill>
          </a:endParaRPr>
        </a:p>
      </dgm:t>
    </dgm:pt>
    <dgm:pt modelId="{923D8651-F866-4A0C-BF8E-EFD9DC2E6BB0}" type="parTrans" cxnId="{04FE13BF-6883-45B2-8C2F-4F577C172A8B}">
      <dgm:prSet/>
      <dgm:spPr/>
      <dgm:t>
        <a:bodyPr/>
        <a:lstStyle/>
        <a:p>
          <a:endParaRPr lang="en-US" sz="1600">
            <a:solidFill>
              <a:schemeClr val="bg2">
                <a:lumMod val="25000"/>
              </a:schemeClr>
            </a:solidFill>
          </a:endParaRPr>
        </a:p>
      </dgm:t>
    </dgm:pt>
    <dgm:pt modelId="{11D0D430-4965-4C68-8256-7019FCE1B77C}" type="sibTrans" cxnId="{04FE13BF-6883-45B2-8C2F-4F577C172A8B}">
      <dgm:prSet/>
      <dgm:spPr/>
      <dgm:t>
        <a:bodyPr/>
        <a:lstStyle/>
        <a:p>
          <a:endParaRPr lang="en-US" sz="1600">
            <a:solidFill>
              <a:schemeClr val="bg2">
                <a:lumMod val="25000"/>
              </a:schemeClr>
            </a:solidFill>
          </a:endParaRPr>
        </a:p>
      </dgm:t>
    </dgm:pt>
    <dgm:pt modelId="{1131E966-A8C8-43C2-966F-5D22262EE87B}" type="pres">
      <dgm:prSet presAssocID="{7F165B27-155D-41CA-872F-FD9C7623EA2A}" presName="root" presStyleCnt="0">
        <dgm:presLayoutVars>
          <dgm:dir/>
          <dgm:resizeHandles val="exact"/>
        </dgm:presLayoutVars>
      </dgm:prSet>
      <dgm:spPr/>
    </dgm:pt>
    <dgm:pt modelId="{CC87613C-A63B-40CB-A766-7F7D1DA2E30C}" type="pres">
      <dgm:prSet presAssocID="{7F967138-D479-466A-9550-DE18EA8BEE9C}" presName="compNode" presStyleCnt="0"/>
      <dgm:spPr/>
    </dgm:pt>
    <dgm:pt modelId="{3AB19A3C-4DD5-4B10-9FCE-44EA18555D5A}" type="pres">
      <dgm:prSet presAssocID="{7F967138-D479-466A-9550-DE18EA8BEE9C}" presName="bgRect" presStyleLbl="bgShp" presStyleIdx="0" presStyleCnt="3"/>
      <dgm:spPr>
        <a:solidFill>
          <a:schemeClr val="accent3"/>
        </a:solidFill>
      </dgm:spPr>
    </dgm:pt>
    <dgm:pt modelId="{D33BEEDF-147C-40B2-8521-709AF39CE8CA}" type="pres">
      <dgm:prSet presAssocID="{7F967138-D479-466A-9550-DE18EA8BEE9C}" presName="iconRect" presStyleLbl="node1" presStyleIdx="0" presStyleCnt="3"/>
      <dgm:spPr>
        <a:blipFill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nco de dados"/>
        </a:ext>
      </dgm:extLst>
    </dgm:pt>
    <dgm:pt modelId="{0D3DE768-F314-4A86-ACE4-5CF57D323C70}" type="pres">
      <dgm:prSet presAssocID="{7F967138-D479-466A-9550-DE18EA8BEE9C}" presName="spaceRect" presStyleCnt="0"/>
      <dgm:spPr/>
    </dgm:pt>
    <dgm:pt modelId="{F3F666A2-2F53-4D61-A757-F49131AC5F23}" type="pres">
      <dgm:prSet presAssocID="{7F967138-D479-466A-9550-DE18EA8BEE9C}" presName="parTx" presStyleLbl="revTx" presStyleIdx="0" presStyleCnt="3">
        <dgm:presLayoutVars>
          <dgm:chMax val="0"/>
          <dgm:chPref val="0"/>
        </dgm:presLayoutVars>
      </dgm:prSet>
      <dgm:spPr/>
    </dgm:pt>
    <dgm:pt modelId="{F2908414-14CE-4D02-B848-BF0DDF6D210B}" type="pres">
      <dgm:prSet presAssocID="{75ED7659-8926-4638-AE33-D3EF21EB39E0}" presName="sibTrans" presStyleCnt="0"/>
      <dgm:spPr/>
    </dgm:pt>
    <dgm:pt modelId="{AE7E9321-F843-448B-9C6C-88E7C951474C}" type="pres">
      <dgm:prSet presAssocID="{F5E0600D-C25F-43A6-A030-6EC733AC9BA8}" presName="compNode" presStyleCnt="0"/>
      <dgm:spPr/>
    </dgm:pt>
    <dgm:pt modelId="{81D949A4-ED26-40C1-86FA-F2DB5651D805}" type="pres">
      <dgm:prSet presAssocID="{F5E0600D-C25F-43A6-A030-6EC733AC9BA8}" presName="bgRect" presStyleLbl="bgShp" presStyleIdx="1" presStyleCnt="3"/>
      <dgm:spPr>
        <a:solidFill>
          <a:schemeClr val="accent3"/>
        </a:solidFill>
      </dgm:spPr>
    </dgm:pt>
    <dgm:pt modelId="{3A716FB9-95C6-415B-BDA9-644645F80376}" type="pres">
      <dgm:prSet presAssocID="{F5E0600D-C25F-43A6-A030-6EC733AC9BA8}" presName="iconRect" presStyleLbl="node1" presStyleIdx="1" presStyleCnt="3"/>
      <dgm:spPr>
        <a:blipFill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Estatísticas"/>
        </a:ext>
      </dgm:extLst>
    </dgm:pt>
    <dgm:pt modelId="{38630146-B4AC-43ED-AC08-01EFD2AC67B5}" type="pres">
      <dgm:prSet presAssocID="{F5E0600D-C25F-43A6-A030-6EC733AC9BA8}" presName="spaceRect" presStyleCnt="0"/>
      <dgm:spPr/>
    </dgm:pt>
    <dgm:pt modelId="{C6006238-29A3-453F-93CE-D2822906712A}" type="pres">
      <dgm:prSet presAssocID="{F5E0600D-C25F-43A6-A030-6EC733AC9BA8}" presName="parTx" presStyleLbl="revTx" presStyleIdx="1" presStyleCnt="3">
        <dgm:presLayoutVars>
          <dgm:chMax val="0"/>
          <dgm:chPref val="0"/>
        </dgm:presLayoutVars>
      </dgm:prSet>
      <dgm:spPr/>
    </dgm:pt>
    <dgm:pt modelId="{E58758F2-7CC0-4CC1-936C-733B8C455967}" type="pres">
      <dgm:prSet presAssocID="{BA0F7869-0AE3-40D7-BD17-39EAA02B00BD}" presName="sibTrans" presStyleCnt="0"/>
      <dgm:spPr/>
    </dgm:pt>
    <dgm:pt modelId="{218EB55F-13DE-4586-9F41-108B28C4B049}" type="pres">
      <dgm:prSet presAssocID="{1F324B53-B7DF-4189-8762-5F4ED4C4F2D9}" presName="compNode" presStyleCnt="0"/>
      <dgm:spPr/>
    </dgm:pt>
    <dgm:pt modelId="{9AD46003-672E-4D4B-9799-FCBB9B011906}" type="pres">
      <dgm:prSet presAssocID="{1F324B53-B7DF-4189-8762-5F4ED4C4F2D9}" presName="bgRect" presStyleLbl="bgShp" presStyleIdx="2" presStyleCnt="3"/>
      <dgm:spPr>
        <a:solidFill>
          <a:schemeClr val="accent3"/>
        </a:solidFill>
      </dgm:spPr>
    </dgm:pt>
    <dgm:pt modelId="{C3772433-D359-4084-A816-76F41997AD9D}" type="pres">
      <dgm:prSet presAssocID="{1F324B53-B7DF-4189-8762-5F4ED4C4F2D9}" presName="iconRect" presStyleLbl="node1" presStyleIdx="2" presStyleCnt="3"/>
      <dgm:spPr>
        <a:blipFill>
          <a:blip xmlns:r="http://schemas.openxmlformats.org/officeDocument/2006/relationships" r:embed="rId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odcast"/>
        </a:ext>
      </dgm:extLst>
    </dgm:pt>
    <dgm:pt modelId="{9A19325C-6AA3-4B77-A509-9AB83874E188}" type="pres">
      <dgm:prSet presAssocID="{1F324B53-B7DF-4189-8762-5F4ED4C4F2D9}" presName="spaceRect" presStyleCnt="0"/>
      <dgm:spPr/>
    </dgm:pt>
    <dgm:pt modelId="{D4BD95E0-0468-4581-B03B-E1DCC3386580}" type="pres">
      <dgm:prSet presAssocID="{1F324B53-B7DF-4189-8762-5F4ED4C4F2D9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33858518-3D77-4B66-8F7B-54F2DD4AF3BE}" srcId="{7F165B27-155D-41CA-872F-FD9C7623EA2A}" destId="{7F967138-D479-466A-9550-DE18EA8BEE9C}" srcOrd="0" destOrd="0" parTransId="{3ED5E671-CEFB-4695-B44D-3E5C817F2F09}" sibTransId="{75ED7659-8926-4638-AE33-D3EF21EB39E0}"/>
    <dgm:cxn modelId="{D7B1AA26-0CF8-40C2-9BDC-736561E0ED15}" type="presOf" srcId="{7F165B27-155D-41CA-872F-FD9C7623EA2A}" destId="{1131E966-A8C8-43C2-966F-5D22262EE87B}" srcOrd="0" destOrd="0" presId="urn:microsoft.com/office/officeart/2018/2/layout/IconVerticalSolidList"/>
    <dgm:cxn modelId="{1BC3CE40-22E0-4425-ADA9-79BFD7E3AC5F}" type="presOf" srcId="{7F967138-D479-466A-9550-DE18EA8BEE9C}" destId="{F3F666A2-2F53-4D61-A757-F49131AC5F23}" srcOrd="0" destOrd="0" presId="urn:microsoft.com/office/officeart/2018/2/layout/IconVerticalSolidList"/>
    <dgm:cxn modelId="{D0112F5B-AE41-4CDF-B2BA-DCE761C772AB}" type="presOf" srcId="{F5E0600D-C25F-43A6-A030-6EC733AC9BA8}" destId="{C6006238-29A3-453F-93CE-D2822906712A}" srcOrd="0" destOrd="0" presId="urn:microsoft.com/office/officeart/2018/2/layout/IconVerticalSolidList"/>
    <dgm:cxn modelId="{BFCB70BB-2647-4EB9-A18F-545CBB6A3E61}" srcId="{7F165B27-155D-41CA-872F-FD9C7623EA2A}" destId="{F5E0600D-C25F-43A6-A030-6EC733AC9BA8}" srcOrd="1" destOrd="0" parTransId="{0D732784-C170-42F9-BED1-245D45E2CBCF}" sibTransId="{BA0F7869-0AE3-40D7-BD17-39EAA02B00BD}"/>
    <dgm:cxn modelId="{04FE13BF-6883-45B2-8C2F-4F577C172A8B}" srcId="{7F165B27-155D-41CA-872F-FD9C7623EA2A}" destId="{1F324B53-B7DF-4189-8762-5F4ED4C4F2D9}" srcOrd="2" destOrd="0" parTransId="{923D8651-F866-4A0C-BF8E-EFD9DC2E6BB0}" sibTransId="{11D0D430-4965-4C68-8256-7019FCE1B77C}"/>
    <dgm:cxn modelId="{68B856E7-B5D8-4046-B59E-F158D972FD3E}" type="presOf" srcId="{1F324B53-B7DF-4189-8762-5F4ED4C4F2D9}" destId="{D4BD95E0-0468-4581-B03B-E1DCC3386580}" srcOrd="0" destOrd="0" presId="urn:microsoft.com/office/officeart/2018/2/layout/IconVerticalSolidList"/>
    <dgm:cxn modelId="{17ECE1D0-25ED-4534-B9B1-44FCC68BA122}" type="presParOf" srcId="{1131E966-A8C8-43C2-966F-5D22262EE87B}" destId="{CC87613C-A63B-40CB-A766-7F7D1DA2E30C}" srcOrd="0" destOrd="0" presId="urn:microsoft.com/office/officeart/2018/2/layout/IconVerticalSolidList"/>
    <dgm:cxn modelId="{2043ABC8-A233-4910-BCA3-BCDCA2D6CD69}" type="presParOf" srcId="{CC87613C-A63B-40CB-A766-7F7D1DA2E30C}" destId="{3AB19A3C-4DD5-4B10-9FCE-44EA18555D5A}" srcOrd="0" destOrd="0" presId="urn:microsoft.com/office/officeart/2018/2/layout/IconVerticalSolidList"/>
    <dgm:cxn modelId="{AC067FF8-8188-4762-A8FF-3126C31CC668}" type="presParOf" srcId="{CC87613C-A63B-40CB-A766-7F7D1DA2E30C}" destId="{D33BEEDF-147C-40B2-8521-709AF39CE8CA}" srcOrd="1" destOrd="0" presId="urn:microsoft.com/office/officeart/2018/2/layout/IconVerticalSolidList"/>
    <dgm:cxn modelId="{745C1476-892A-4970-9326-8F656A67F4BD}" type="presParOf" srcId="{CC87613C-A63B-40CB-A766-7F7D1DA2E30C}" destId="{0D3DE768-F314-4A86-ACE4-5CF57D323C70}" srcOrd="2" destOrd="0" presId="urn:microsoft.com/office/officeart/2018/2/layout/IconVerticalSolidList"/>
    <dgm:cxn modelId="{1B3C0F9C-9840-4476-BCC7-AAA8FEB060DE}" type="presParOf" srcId="{CC87613C-A63B-40CB-A766-7F7D1DA2E30C}" destId="{F3F666A2-2F53-4D61-A757-F49131AC5F23}" srcOrd="3" destOrd="0" presId="urn:microsoft.com/office/officeart/2018/2/layout/IconVerticalSolidList"/>
    <dgm:cxn modelId="{027B9C29-5E21-49A4-92FE-03B0B3443BE7}" type="presParOf" srcId="{1131E966-A8C8-43C2-966F-5D22262EE87B}" destId="{F2908414-14CE-4D02-B848-BF0DDF6D210B}" srcOrd="1" destOrd="0" presId="urn:microsoft.com/office/officeart/2018/2/layout/IconVerticalSolidList"/>
    <dgm:cxn modelId="{593E65F6-175A-4C9B-B53B-7A599B12A7D5}" type="presParOf" srcId="{1131E966-A8C8-43C2-966F-5D22262EE87B}" destId="{AE7E9321-F843-448B-9C6C-88E7C951474C}" srcOrd="2" destOrd="0" presId="urn:microsoft.com/office/officeart/2018/2/layout/IconVerticalSolidList"/>
    <dgm:cxn modelId="{B8A99692-12B8-4321-B01A-DBE884EC2985}" type="presParOf" srcId="{AE7E9321-F843-448B-9C6C-88E7C951474C}" destId="{81D949A4-ED26-40C1-86FA-F2DB5651D805}" srcOrd="0" destOrd="0" presId="urn:microsoft.com/office/officeart/2018/2/layout/IconVerticalSolidList"/>
    <dgm:cxn modelId="{CFE51754-AD5A-4755-8B36-789E8E35F12A}" type="presParOf" srcId="{AE7E9321-F843-448B-9C6C-88E7C951474C}" destId="{3A716FB9-95C6-415B-BDA9-644645F80376}" srcOrd="1" destOrd="0" presId="urn:microsoft.com/office/officeart/2018/2/layout/IconVerticalSolidList"/>
    <dgm:cxn modelId="{7AB5E9FF-4AE0-466F-8C4D-438FD0736678}" type="presParOf" srcId="{AE7E9321-F843-448B-9C6C-88E7C951474C}" destId="{38630146-B4AC-43ED-AC08-01EFD2AC67B5}" srcOrd="2" destOrd="0" presId="urn:microsoft.com/office/officeart/2018/2/layout/IconVerticalSolidList"/>
    <dgm:cxn modelId="{9E8D58BA-3D31-45F6-B563-2532DDC0BA77}" type="presParOf" srcId="{AE7E9321-F843-448B-9C6C-88E7C951474C}" destId="{C6006238-29A3-453F-93CE-D2822906712A}" srcOrd="3" destOrd="0" presId="urn:microsoft.com/office/officeart/2018/2/layout/IconVerticalSolidList"/>
    <dgm:cxn modelId="{61A41557-45D4-417F-8A3A-C7A39ECB6FDE}" type="presParOf" srcId="{1131E966-A8C8-43C2-966F-5D22262EE87B}" destId="{E58758F2-7CC0-4CC1-936C-733B8C455967}" srcOrd="3" destOrd="0" presId="urn:microsoft.com/office/officeart/2018/2/layout/IconVerticalSolidList"/>
    <dgm:cxn modelId="{BA3E40C7-F957-4145-85F2-3B07E84B4561}" type="presParOf" srcId="{1131E966-A8C8-43C2-966F-5D22262EE87B}" destId="{218EB55F-13DE-4586-9F41-108B28C4B049}" srcOrd="4" destOrd="0" presId="urn:microsoft.com/office/officeart/2018/2/layout/IconVerticalSolidList"/>
    <dgm:cxn modelId="{D91A6309-39F2-48E8-8BA1-58E31E88A0EB}" type="presParOf" srcId="{218EB55F-13DE-4586-9F41-108B28C4B049}" destId="{9AD46003-672E-4D4B-9799-FCBB9B011906}" srcOrd="0" destOrd="0" presId="urn:microsoft.com/office/officeart/2018/2/layout/IconVerticalSolidList"/>
    <dgm:cxn modelId="{B1E6747A-F679-4AFC-959F-2244CF0F72BE}" type="presParOf" srcId="{218EB55F-13DE-4586-9F41-108B28C4B049}" destId="{C3772433-D359-4084-A816-76F41997AD9D}" srcOrd="1" destOrd="0" presId="urn:microsoft.com/office/officeart/2018/2/layout/IconVerticalSolidList"/>
    <dgm:cxn modelId="{D801A9F2-81AB-45EC-B56A-FDF74D864C6B}" type="presParOf" srcId="{218EB55F-13DE-4586-9F41-108B28C4B049}" destId="{9A19325C-6AA3-4B77-A509-9AB83874E188}" srcOrd="2" destOrd="0" presId="urn:microsoft.com/office/officeart/2018/2/layout/IconVerticalSolidList"/>
    <dgm:cxn modelId="{2244BC88-8248-4FBA-8031-5E9ABBBD8876}" type="presParOf" srcId="{218EB55F-13DE-4586-9F41-108B28C4B049}" destId="{D4BD95E0-0468-4581-B03B-E1DCC3386580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2.xml><?xml version="1.0" encoding="utf-8"?>
<dgm:dataModel xmlns:dgm="http://schemas.openxmlformats.org/drawingml/2006/diagram" xmlns:a="http://schemas.openxmlformats.org/drawingml/2006/main">
  <dgm:ptLst>
    <dgm:pt modelId="{2AD46C9A-D94A-4C44-BD62-D572322F930B}" type="doc">
      <dgm:prSet loTypeId="urn:microsoft.com/office/officeart/2018/2/layout/IconCircle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E8C07E7-F2B6-4356-9C91-E7F109DF27B3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pt-BR" sz="1600" dirty="0">
              <a:solidFill>
                <a:schemeClr val="bg2">
                  <a:lumMod val="25000"/>
                </a:schemeClr>
              </a:solidFill>
            </a:rPr>
            <a:t>Desastres são ações não planejadas que afetam negativamente os ativos críticos, causando perdas e crises.</a:t>
          </a:r>
          <a:endParaRPr lang="en-US" sz="1600" dirty="0">
            <a:solidFill>
              <a:schemeClr val="bg2">
                <a:lumMod val="25000"/>
              </a:schemeClr>
            </a:solidFill>
          </a:endParaRPr>
        </a:p>
      </dgm:t>
    </dgm:pt>
    <dgm:pt modelId="{D7ACF491-58A7-443E-AE9D-EDAF2A13A9A7}" type="parTrans" cxnId="{09C5B63E-0F55-49D5-88A9-57858F138B4C}">
      <dgm:prSet/>
      <dgm:spPr/>
      <dgm:t>
        <a:bodyPr/>
        <a:lstStyle/>
        <a:p>
          <a:endParaRPr lang="en-US" sz="1600">
            <a:solidFill>
              <a:schemeClr val="bg2">
                <a:lumMod val="25000"/>
              </a:schemeClr>
            </a:solidFill>
          </a:endParaRPr>
        </a:p>
      </dgm:t>
    </dgm:pt>
    <dgm:pt modelId="{FE3E34FE-944A-402E-83E1-ED8886AEECE6}" type="sibTrans" cxnId="{09C5B63E-0F55-49D5-88A9-57858F138B4C}">
      <dgm:prSet/>
      <dgm:spPr/>
      <dgm:t>
        <a:bodyPr/>
        <a:lstStyle/>
        <a:p>
          <a:pPr>
            <a:lnSpc>
              <a:spcPct val="100000"/>
            </a:lnSpc>
          </a:pPr>
          <a:endParaRPr lang="en-US" sz="1600">
            <a:solidFill>
              <a:schemeClr val="bg2">
                <a:lumMod val="25000"/>
              </a:schemeClr>
            </a:solidFill>
          </a:endParaRPr>
        </a:p>
      </dgm:t>
    </dgm:pt>
    <dgm:pt modelId="{8416BA66-EECD-48FF-81A3-11EC44B34E70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pt-BR" sz="1600">
              <a:solidFill>
                <a:schemeClr val="bg2">
                  <a:lumMod val="25000"/>
                </a:schemeClr>
              </a:solidFill>
            </a:rPr>
            <a:t>Recuperação de desastres envolve reparar, reconstruir e substituir sistemas e pessoal após um desastre.</a:t>
          </a:r>
          <a:endParaRPr lang="en-US" sz="1600">
            <a:solidFill>
              <a:schemeClr val="bg2">
                <a:lumMod val="25000"/>
              </a:schemeClr>
            </a:solidFill>
          </a:endParaRPr>
        </a:p>
      </dgm:t>
    </dgm:pt>
    <dgm:pt modelId="{93E7DAE7-6B22-4BFB-88F8-914079F8557A}" type="parTrans" cxnId="{94D6A60A-96F1-49E5-8A36-C795695DB08C}">
      <dgm:prSet/>
      <dgm:spPr/>
      <dgm:t>
        <a:bodyPr/>
        <a:lstStyle/>
        <a:p>
          <a:endParaRPr lang="en-US" sz="1600">
            <a:solidFill>
              <a:schemeClr val="bg2">
                <a:lumMod val="25000"/>
              </a:schemeClr>
            </a:solidFill>
          </a:endParaRPr>
        </a:p>
      </dgm:t>
    </dgm:pt>
    <dgm:pt modelId="{EA22C55D-83B9-4584-A808-978B1FF66B22}" type="sibTrans" cxnId="{94D6A60A-96F1-49E5-8A36-C795695DB08C}">
      <dgm:prSet/>
      <dgm:spPr/>
      <dgm:t>
        <a:bodyPr/>
        <a:lstStyle/>
        <a:p>
          <a:pPr>
            <a:lnSpc>
              <a:spcPct val="100000"/>
            </a:lnSpc>
          </a:pPr>
          <a:endParaRPr lang="en-US" sz="1600">
            <a:solidFill>
              <a:schemeClr val="bg2">
                <a:lumMod val="25000"/>
              </a:schemeClr>
            </a:solidFill>
          </a:endParaRPr>
        </a:p>
      </dgm:t>
    </dgm:pt>
    <dgm:pt modelId="{053CED76-4FCD-4221-B90B-93B4E693D1E6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pt-BR" sz="1600" dirty="0">
              <a:solidFill>
                <a:schemeClr val="bg2">
                  <a:lumMod val="25000"/>
                </a:schemeClr>
              </a:solidFill>
            </a:rPr>
            <a:t>Gestão de continuidade busca identificar ameaças e seus impactos, garantindo a sobrevivência da organização.</a:t>
          </a:r>
          <a:endParaRPr lang="en-US" sz="1600" dirty="0">
            <a:solidFill>
              <a:schemeClr val="bg2">
                <a:lumMod val="25000"/>
              </a:schemeClr>
            </a:solidFill>
          </a:endParaRPr>
        </a:p>
      </dgm:t>
    </dgm:pt>
    <dgm:pt modelId="{5A924870-A5EF-4357-AF7C-1B3E8C37E5C0}" type="parTrans" cxnId="{1784A3DE-8DC0-4D9B-A2C6-12612BC0C9D9}">
      <dgm:prSet/>
      <dgm:spPr/>
      <dgm:t>
        <a:bodyPr/>
        <a:lstStyle/>
        <a:p>
          <a:endParaRPr lang="en-US" sz="1600">
            <a:solidFill>
              <a:schemeClr val="bg2">
                <a:lumMod val="25000"/>
              </a:schemeClr>
            </a:solidFill>
          </a:endParaRPr>
        </a:p>
      </dgm:t>
    </dgm:pt>
    <dgm:pt modelId="{B409E946-2405-4B38-9DA3-219072491DFF}" type="sibTrans" cxnId="{1784A3DE-8DC0-4D9B-A2C6-12612BC0C9D9}">
      <dgm:prSet/>
      <dgm:spPr/>
      <dgm:t>
        <a:bodyPr/>
        <a:lstStyle/>
        <a:p>
          <a:pPr>
            <a:lnSpc>
              <a:spcPct val="100000"/>
            </a:lnSpc>
          </a:pPr>
          <a:endParaRPr lang="en-US" sz="1600">
            <a:solidFill>
              <a:schemeClr val="bg2">
                <a:lumMod val="25000"/>
              </a:schemeClr>
            </a:solidFill>
          </a:endParaRPr>
        </a:p>
      </dgm:t>
    </dgm:pt>
    <dgm:pt modelId="{2A32F8EF-18C1-4439-8C77-149E8B6F13CE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pt-BR" sz="1600" dirty="0">
              <a:solidFill>
                <a:schemeClr val="bg2">
                  <a:lumMod val="25000"/>
                </a:schemeClr>
              </a:solidFill>
            </a:rPr>
            <a:t>Baseia-se na análise de riscos e de impacto no negócio.</a:t>
          </a:r>
          <a:endParaRPr lang="en-US" sz="1600" dirty="0">
            <a:solidFill>
              <a:schemeClr val="bg2">
                <a:lumMod val="25000"/>
              </a:schemeClr>
            </a:solidFill>
          </a:endParaRPr>
        </a:p>
      </dgm:t>
    </dgm:pt>
    <dgm:pt modelId="{D5829CD4-6968-4003-8779-B762227917D3}" type="parTrans" cxnId="{58AB9D67-3C16-4FE0-82DB-35F87065AC42}">
      <dgm:prSet/>
      <dgm:spPr/>
      <dgm:t>
        <a:bodyPr/>
        <a:lstStyle/>
        <a:p>
          <a:endParaRPr lang="en-US" sz="1600">
            <a:solidFill>
              <a:schemeClr val="bg2">
                <a:lumMod val="25000"/>
              </a:schemeClr>
            </a:solidFill>
          </a:endParaRPr>
        </a:p>
      </dgm:t>
    </dgm:pt>
    <dgm:pt modelId="{CF870823-6BEE-44FD-B7FE-72527B92C79E}" type="sibTrans" cxnId="{58AB9D67-3C16-4FE0-82DB-35F87065AC42}">
      <dgm:prSet/>
      <dgm:spPr/>
      <dgm:t>
        <a:bodyPr/>
        <a:lstStyle/>
        <a:p>
          <a:endParaRPr lang="en-US" sz="1600">
            <a:solidFill>
              <a:schemeClr val="bg2">
                <a:lumMod val="25000"/>
              </a:schemeClr>
            </a:solidFill>
          </a:endParaRPr>
        </a:p>
      </dgm:t>
    </dgm:pt>
    <dgm:pt modelId="{EB660E5E-3991-4F25-9514-EDC196CC8C85}" type="pres">
      <dgm:prSet presAssocID="{2AD46C9A-D94A-4C44-BD62-D572322F930B}" presName="root" presStyleCnt="0">
        <dgm:presLayoutVars>
          <dgm:dir/>
          <dgm:resizeHandles val="exact"/>
        </dgm:presLayoutVars>
      </dgm:prSet>
      <dgm:spPr/>
    </dgm:pt>
    <dgm:pt modelId="{3C81D8CC-8ED2-4BF4-8E9A-9FA0EB198F25}" type="pres">
      <dgm:prSet presAssocID="{2AD46C9A-D94A-4C44-BD62-D572322F930B}" presName="container" presStyleCnt="0">
        <dgm:presLayoutVars>
          <dgm:dir/>
          <dgm:resizeHandles val="exact"/>
        </dgm:presLayoutVars>
      </dgm:prSet>
      <dgm:spPr/>
    </dgm:pt>
    <dgm:pt modelId="{E9D72935-F130-4D0E-8CF2-6791C70D2623}" type="pres">
      <dgm:prSet presAssocID="{0E8C07E7-F2B6-4356-9C91-E7F109DF27B3}" presName="compNode" presStyleCnt="0"/>
      <dgm:spPr/>
    </dgm:pt>
    <dgm:pt modelId="{328C1F39-A1BC-4B31-952A-93B47A0FC6B5}" type="pres">
      <dgm:prSet presAssocID="{0E8C07E7-F2B6-4356-9C91-E7F109DF27B3}" presName="iconBgRect" presStyleLbl="bgShp" presStyleIdx="0" presStyleCnt="4"/>
      <dgm:spPr>
        <a:solidFill>
          <a:schemeClr val="accent3"/>
        </a:solidFill>
      </dgm:spPr>
    </dgm:pt>
    <dgm:pt modelId="{91EB4002-D357-4031-B9FD-F779DBDEBAAE}" type="pres">
      <dgm:prSet presAssocID="{0E8C07E7-F2B6-4356-9C91-E7F109DF27B3}" presName="iconRect" presStyleLbl="node1" presStyleIdx="0" presStyleCnt="4"/>
      <dgm:spPr>
        <a:blipFill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Acento Circunflexo à Direita com preenchimento sólido"/>
        </a:ext>
      </dgm:extLst>
    </dgm:pt>
    <dgm:pt modelId="{05A5F9EE-BC40-4685-8572-31A28ED28E21}" type="pres">
      <dgm:prSet presAssocID="{0E8C07E7-F2B6-4356-9C91-E7F109DF27B3}" presName="spaceRect" presStyleCnt="0"/>
      <dgm:spPr/>
    </dgm:pt>
    <dgm:pt modelId="{66BA46EB-7470-4B02-9591-94D3BF50E998}" type="pres">
      <dgm:prSet presAssocID="{0E8C07E7-F2B6-4356-9C91-E7F109DF27B3}" presName="textRect" presStyleLbl="revTx" presStyleIdx="0" presStyleCnt="4">
        <dgm:presLayoutVars>
          <dgm:chMax val="1"/>
          <dgm:chPref val="1"/>
        </dgm:presLayoutVars>
      </dgm:prSet>
      <dgm:spPr/>
    </dgm:pt>
    <dgm:pt modelId="{EFC1F352-0740-446D-97B0-B5DA744F6439}" type="pres">
      <dgm:prSet presAssocID="{FE3E34FE-944A-402E-83E1-ED8886AEECE6}" presName="sibTrans" presStyleLbl="sibTrans2D1" presStyleIdx="0" presStyleCnt="0"/>
      <dgm:spPr/>
    </dgm:pt>
    <dgm:pt modelId="{82FB029D-D40A-4152-8198-9571E3B7D23D}" type="pres">
      <dgm:prSet presAssocID="{8416BA66-EECD-48FF-81A3-11EC44B34E70}" presName="compNode" presStyleCnt="0"/>
      <dgm:spPr/>
    </dgm:pt>
    <dgm:pt modelId="{5988776C-739C-41EE-90E5-803451DDE8B8}" type="pres">
      <dgm:prSet presAssocID="{8416BA66-EECD-48FF-81A3-11EC44B34E70}" presName="iconBgRect" presStyleLbl="bgShp" presStyleIdx="1" presStyleCnt="4"/>
      <dgm:spPr>
        <a:solidFill>
          <a:schemeClr val="accent3"/>
        </a:solidFill>
      </dgm:spPr>
    </dgm:pt>
    <dgm:pt modelId="{47357167-4EE4-4905-905E-AF2148486540}" type="pres">
      <dgm:prSet presAssocID="{8416BA66-EECD-48FF-81A3-11EC44B34E70}" presName="iconRect" presStyleLbl="node1" presStyleIdx="1" presStyleCnt="4"/>
      <dgm:spPr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ombeiro"/>
        </a:ext>
      </dgm:extLst>
    </dgm:pt>
    <dgm:pt modelId="{0FBFB8D8-5B27-4668-BC1A-1F8CFC208927}" type="pres">
      <dgm:prSet presAssocID="{8416BA66-EECD-48FF-81A3-11EC44B34E70}" presName="spaceRect" presStyleCnt="0"/>
      <dgm:spPr/>
    </dgm:pt>
    <dgm:pt modelId="{54AF2F17-FC4D-4262-9E3B-A5AE63331D43}" type="pres">
      <dgm:prSet presAssocID="{8416BA66-EECD-48FF-81A3-11EC44B34E70}" presName="textRect" presStyleLbl="revTx" presStyleIdx="1" presStyleCnt="4">
        <dgm:presLayoutVars>
          <dgm:chMax val="1"/>
          <dgm:chPref val="1"/>
        </dgm:presLayoutVars>
      </dgm:prSet>
      <dgm:spPr/>
    </dgm:pt>
    <dgm:pt modelId="{1B11BD78-FE96-483E-80AF-42EF49319B1A}" type="pres">
      <dgm:prSet presAssocID="{EA22C55D-83B9-4584-A808-978B1FF66B22}" presName="sibTrans" presStyleLbl="sibTrans2D1" presStyleIdx="0" presStyleCnt="0"/>
      <dgm:spPr/>
    </dgm:pt>
    <dgm:pt modelId="{7132B4BB-896D-4B63-9403-7876A5142668}" type="pres">
      <dgm:prSet presAssocID="{053CED76-4FCD-4221-B90B-93B4E693D1E6}" presName="compNode" presStyleCnt="0"/>
      <dgm:spPr/>
    </dgm:pt>
    <dgm:pt modelId="{C4C694A0-82AC-4DC2-A4DC-A63978A55643}" type="pres">
      <dgm:prSet presAssocID="{053CED76-4FCD-4221-B90B-93B4E693D1E6}" presName="iconBgRect" presStyleLbl="bgShp" presStyleIdx="2" presStyleCnt="4"/>
      <dgm:spPr>
        <a:solidFill>
          <a:schemeClr val="accent3"/>
        </a:solidFill>
      </dgm:spPr>
    </dgm:pt>
    <dgm:pt modelId="{86D01800-46B6-4580-A307-7EFE568E0AFE}" type="pres">
      <dgm:prSet presAssocID="{053CED76-4FCD-4221-B90B-93B4E693D1E6}" presName="iconRect" presStyleLbl="node1" presStyleIdx="2" presStyleCnt="4"/>
      <dgm:spPr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ierarquia"/>
        </a:ext>
      </dgm:extLst>
    </dgm:pt>
    <dgm:pt modelId="{3059E6E3-2279-40A6-BCC1-48306E91C45E}" type="pres">
      <dgm:prSet presAssocID="{053CED76-4FCD-4221-B90B-93B4E693D1E6}" presName="spaceRect" presStyleCnt="0"/>
      <dgm:spPr/>
    </dgm:pt>
    <dgm:pt modelId="{2E4CB64A-5D12-4E81-A5ED-115EDEF9741F}" type="pres">
      <dgm:prSet presAssocID="{053CED76-4FCD-4221-B90B-93B4E693D1E6}" presName="textRect" presStyleLbl="revTx" presStyleIdx="2" presStyleCnt="4">
        <dgm:presLayoutVars>
          <dgm:chMax val="1"/>
          <dgm:chPref val="1"/>
        </dgm:presLayoutVars>
      </dgm:prSet>
      <dgm:spPr/>
    </dgm:pt>
    <dgm:pt modelId="{B81CB4A2-0836-45BB-BAA0-E560C9A833D3}" type="pres">
      <dgm:prSet presAssocID="{B409E946-2405-4B38-9DA3-219072491DFF}" presName="sibTrans" presStyleLbl="sibTrans2D1" presStyleIdx="0" presStyleCnt="0"/>
      <dgm:spPr/>
    </dgm:pt>
    <dgm:pt modelId="{CFF38589-385D-4D8C-A881-5EE4F528AB9C}" type="pres">
      <dgm:prSet presAssocID="{2A32F8EF-18C1-4439-8C77-149E8B6F13CE}" presName="compNode" presStyleCnt="0"/>
      <dgm:spPr/>
    </dgm:pt>
    <dgm:pt modelId="{6C490257-137A-476B-870C-0F129CA1242C}" type="pres">
      <dgm:prSet presAssocID="{2A32F8EF-18C1-4439-8C77-149E8B6F13CE}" presName="iconBgRect" presStyleLbl="bgShp" presStyleIdx="3" presStyleCnt="4"/>
      <dgm:spPr>
        <a:solidFill>
          <a:schemeClr val="accent3"/>
        </a:solidFill>
      </dgm:spPr>
    </dgm:pt>
    <dgm:pt modelId="{EA997150-600F-4E36-A1D0-3066E8F644A5}" type="pres">
      <dgm:prSet presAssocID="{2A32F8EF-18C1-4439-8C77-149E8B6F13CE}" presName="iconRect" presStyleLbl="node1" presStyleIdx="3" presStyleCnt="4"/>
      <dgm:spPr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3B8EA496-DE7D-4B9E-BA69-0E2BDBFE15B0}" type="pres">
      <dgm:prSet presAssocID="{2A32F8EF-18C1-4439-8C77-149E8B6F13CE}" presName="spaceRect" presStyleCnt="0"/>
      <dgm:spPr/>
    </dgm:pt>
    <dgm:pt modelId="{894241F3-C4EA-47E7-A6F2-324757E28053}" type="pres">
      <dgm:prSet presAssocID="{2A32F8EF-18C1-4439-8C77-149E8B6F13CE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94D6A60A-96F1-49E5-8A36-C795695DB08C}" srcId="{2AD46C9A-D94A-4C44-BD62-D572322F930B}" destId="{8416BA66-EECD-48FF-81A3-11EC44B34E70}" srcOrd="1" destOrd="0" parTransId="{93E7DAE7-6B22-4BFB-88F8-914079F8557A}" sibTransId="{EA22C55D-83B9-4584-A808-978B1FF66B22}"/>
    <dgm:cxn modelId="{29A9820D-F9CA-47B3-A710-C38F5FECB6E3}" type="presOf" srcId="{2AD46C9A-D94A-4C44-BD62-D572322F930B}" destId="{EB660E5E-3991-4F25-9514-EDC196CC8C85}" srcOrd="0" destOrd="0" presId="urn:microsoft.com/office/officeart/2018/2/layout/IconCircleList"/>
    <dgm:cxn modelId="{C379CA0F-C11E-4275-9477-420AF6B73D2C}" type="presOf" srcId="{2A32F8EF-18C1-4439-8C77-149E8B6F13CE}" destId="{894241F3-C4EA-47E7-A6F2-324757E28053}" srcOrd="0" destOrd="0" presId="urn:microsoft.com/office/officeart/2018/2/layout/IconCircleList"/>
    <dgm:cxn modelId="{C126161F-74C4-4D20-A7E4-B8E63EEEA3B8}" type="presOf" srcId="{EA22C55D-83B9-4584-A808-978B1FF66B22}" destId="{1B11BD78-FE96-483E-80AF-42EF49319B1A}" srcOrd="0" destOrd="0" presId="urn:microsoft.com/office/officeart/2018/2/layout/IconCircleList"/>
    <dgm:cxn modelId="{09C5B63E-0F55-49D5-88A9-57858F138B4C}" srcId="{2AD46C9A-D94A-4C44-BD62-D572322F930B}" destId="{0E8C07E7-F2B6-4356-9C91-E7F109DF27B3}" srcOrd="0" destOrd="0" parTransId="{D7ACF491-58A7-443E-AE9D-EDAF2A13A9A7}" sibTransId="{FE3E34FE-944A-402E-83E1-ED8886AEECE6}"/>
    <dgm:cxn modelId="{58AB9D67-3C16-4FE0-82DB-35F87065AC42}" srcId="{2AD46C9A-D94A-4C44-BD62-D572322F930B}" destId="{2A32F8EF-18C1-4439-8C77-149E8B6F13CE}" srcOrd="3" destOrd="0" parTransId="{D5829CD4-6968-4003-8779-B762227917D3}" sibTransId="{CF870823-6BEE-44FD-B7FE-72527B92C79E}"/>
    <dgm:cxn modelId="{5AD5EF6F-E6B5-41B7-BB49-E4CCCE8ABA99}" type="presOf" srcId="{0E8C07E7-F2B6-4356-9C91-E7F109DF27B3}" destId="{66BA46EB-7470-4B02-9591-94D3BF50E998}" srcOrd="0" destOrd="0" presId="urn:microsoft.com/office/officeart/2018/2/layout/IconCircleList"/>
    <dgm:cxn modelId="{38262E7B-303A-450B-A9A9-A79C0BC6D410}" type="presOf" srcId="{B409E946-2405-4B38-9DA3-219072491DFF}" destId="{B81CB4A2-0836-45BB-BAA0-E560C9A833D3}" srcOrd="0" destOrd="0" presId="urn:microsoft.com/office/officeart/2018/2/layout/IconCircleList"/>
    <dgm:cxn modelId="{6E19AD8C-8D10-4EC2-939A-377F631D8F4E}" type="presOf" srcId="{FE3E34FE-944A-402E-83E1-ED8886AEECE6}" destId="{EFC1F352-0740-446D-97B0-B5DA744F6439}" srcOrd="0" destOrd="0" presId="urn:microsoft.com/office/officeart/2018/2/layout/IconCircleList"/>
    <dgm:cxn modelId="{3ED3D591-822C-467B-A6A7-3BBFE67CF522}" type="presOf" srcId="{8416BA66-EECD-48FF-81A3-11EC44B34E70}" destId="{54AF2F17-FC4D-4262-9E3B-A5AE63331D43}" srcOrd="0" destOrd="0" presId="urn:microsoft.com/office/officeart/2018/2/layout/IconCircleList"/>
    <dgm:cxn modelId="{384AC3B8-E520-4944-8F2F-89FB18EFCFB6}" type="presOf" srcId="{053CED76-4FCD-4221-B90B-93B4E693D1E6}" destId="{2E4CB64A-5D12-4E81-A5ED-115EDEF9741F}" srcOrd="0" destOrd="0" presId="urn:microsoft.com/office/officeart/2018/2/layout/IconCircleList"/>
    <dgm:cxn modelId="{1784A3DE-8DC0-4D9B-A2C6-12612BC0C9D9}" srcId="{2AD46C9A-D94A-4C44-BD62-D572322F930B}" destId="{053CED76-4FCD-4221-B90B-93B4E693D1E6}" srcOrd="2" destOrd="0" parTransId="{5A924870-A5EF-4357-AF7C-1B3E8C37E5C0}" sibTransId="{B409E946-2405-4B38-9DA3-219072491DFF}"/>
    <dgm:cxn modelId="{97869F63-CA1A-45BC-BA68-415E5A77CA75}" type="presParOf" srcId="{EB660E5E-3991-4F25-9514-EDC196CC8C85}" destId="{3C81D8CC-8ED2-4BF4-8E9A-9FA0EB198F25}" srcOrd="0" destOrd="0" presId="urn:microsoft.com/office/officeart/2018/2/layout/IconCircleList"/>
    <dgm:cxn modelId="{D89C1A5C-E753-4CBF-93B3-2A815702172F}" type="presParOf" srcId="{3C81D8CC-8ED2-4BF4-8E9A-9FA0EB198F25}" destId="{E9D72935-F130-4D0E-8CF2-6791C70D2623}" srcOrd="0" destOrd="0" presId="urn:microsoft.com/office/officeart/2018/2/layout/IconCircleList"/>
    <dgm:cxn modelId="{DA31DC13-0458-4353-B520-1700392FC10A}" type="presParOf" srcId="{E9D72935-F130-4D0E-8CF2-6791C70D2623}" destId="{328C1F39-A1BC-4B31-952A-93B47A0FC6B5}" srcOrd="0" destOrd="0" presId="urn:microsoft.com/office/officeart/2018/2/layout/IconCircleList"/>
    <dgm:cxn modelId="{C923D17E-3CDB-4D9B-8B60-5283B9B8B58F}" type="presParOf" srcId="{E9D72935-F130-4D0E-8CF2-6791C70D2623}" destId="{91EB4002-D357-4031-B9FD-F779DBDEBAAE}" srcOrd="1" destOrd="0" presId="urn:microsoft.com/office/officeart/2018/2/layout/IconCircleList"/>
    <dgm:cxn modelId="{EC4CDD65-3781-4301-B932-5EAF0D3028F2}" type="presParOf" srcId="{E9D72935-F130-4D0E-8CF2-6791C70D2623}" destId="{05A5F9EE-BC40-4685-8572-31A28ED28E21}" srcOrd="2" destOrd="0" presId="urn:microsoft.com/office/officeart/2018/2/layout/IconCircleList"/>
    <dgm:cxn modelId="{3DA3B2CD-BA9B-45D1-BA83-F40841A79D65}" type="presParOf" srcId="{E9D72935-F130-4D0E-8CF2-6791C70D2623}" destId="{66BA46EB-7470-4B02-9591-94D3BF50E998}" srcOrd="3" destOrd="0" presId="urn:microsoft.com/office/officeart/2018/2/layout/IconCircleList"/>
    <dgm:cxn modelId="{2768496E-BDB6-413A-8030-10194746653D}" type="presParOf" srcId="{3C81D8CC-8ED2-4BF4-8E9A-9FA0EB198F25}" destId="{EFC1F352-0740-446D-97B0-B5DA744F6439}" srcOrd="1" destOrd="0" presId="urn:microsoft.com/office/officeart/2018/2/layout/IconCircleList"/>
    <dgm:cxn modelId="{221E215F-16C1-4F49-9768-4202A21EB344}" type="presParOf" srcId="{3C81D8CC-8ED2-4BF4-8E9A-9FA0EB198F25}" destId="{82FB029D-D40A-4152-8198-9571E3B7D23D}" srcOrd="2" destOrd="0" presId="urn:microsoft.com/office/officeart/2018/2/layout/IconCircleList"/>
    <dgm:cxn modelId="{00E4B218-ED8B-4135-998E-06304CB1FE25}" type="presParOf" srcId="{82FB029D-D40A-4152-8198-9571E3B7D23D}" destId="{5988776C-739C-41EE-90E5-803451DDE8B8}" srcOrd="0" destOrd="0" presId="urn:microsoft.com/office/officeart/2018/2/layout/IconCircleList"/>
    <dgm:cxn modelId="{F9826927-05CF-4095-B7D9-A5E7E2619A0D}" type="presParOf" srcId="{82FB029D-D40A-4152-8198-9571E3B7D23D}" destId="{47357167-4EE4-4905-905E-AF2148486540}" srcOrd="1" destOrd="0" presId="urn:microsoft.com/office/officeart/2018/2/layout/IconCircleList"/>
    <dgm:cxn modelId="{1215CFEA-C1C5-4018-95A3-ECBE28FC9482}" type="presParOf" srcId="{82FB029D-D40A-4152-8198-9571E3B7D23D}" destId="{0FBFB8D8-5B27-4668-BC1A-1F8CFC208927}" srcOrd="2" destOrd="0" presId="urn:microsoft.com/office/officeart/2018/2/layout/IconCircleList"/>
    <dgm:cxn modelId="{ECC71B19-56DA-4E65-BD92-37DD13B237AD}" type="presParOf" srcId="{82FB029D-D40A-4152-8198-9571E3B7D23D}" destId="{54AF2F17-FC4D-4262-9E3B-A5AE63331D43}" srcOrd="3" destOrd="0" presId="urn:microsoft.com/office/officeart/2018/2/layout/IconCircleList"/>
    <dgm:cxn modelId="{B2EF6C09-A3E5-4E08-98E3-F053CB7A1938}" type="presParOf" srcId="{3C81D8CC-8ED2-4BF4-8E9A-9FA0EB198F25}" destId="{1B11BD78-FE96-483E-80AF-42EF49319B1A}" srcOrd="3" destOrd="0" presId="urn:microsoft.com/office/officeart/2018/2/layout/IconCircleList"/>
    <dgm:cxn modelId="{84AF2FE7-7233-45AE-A89A-C18BBE88D10F}" type="presParOf" srcId="{3C81D8CC-8ED2-4BF4-8E9A-9FA0EB198F25}" destId="{7132B4BB-896D-4B63-9403-7876A5142668}" srcOrd="4" destOrd="0" presId="urn:microsoft.com/office/officeart/2018/2/layout/IconCircleList"/>
    <dgm:cxn modelId="{93061C6D-52BF-46E1-B922-6A2E521CA03C}" type="presParOf" srcId="{7132B4BB-896D-4B63-9403-7876A5142668}" destId="{C4C694A0-82AC-4DC2-A4DC-A63978A55643}" srcOrd="0" destOrd="0" presId="urn:microsoft.com/office/officeart/2018/2/layout/IconCircleList"/>
    <dgm:cxn modelId="{A72DD284-ABB5-4212-8CEA-48B1628C48F2}" type="presParOf" srcId="{7132B4BB-896D-4B63-9403-7876A5142668}" destId="{86D01800-46B6-4580-A307-7EFE568E0AFE}" srcOrd="1" destOrd="0" presId="urn:microsoft.com/office/officeart/2018/2/layout/IconCircleList"/>
    <dgm:cxn modelId="{DC2696B0-D6D7-4203-9410-68A04073280D}" type="presParOf" srcId="{7132B4BB-896D-4B63-9403-7876A5142668}" destId="{3059E6E3-2279-40A6-BCC1-48306E91C45E}" srcOrd="2" destOrd="0" presId="urn:microsoft.com/office/officeart/2018/2/layout/IconCircleList"/>
    <dgm:cxn modelId="{EA4C35B9-A568-4936-8FF6-E1667CE76C63}" type="presParOf" srcId="{7132B4BB-896D-4B63-9403-7876A5142668}" destId="{2E4CB64A-5D12-4E81-A5ED-115EDEF9741F}" srcOrd="3" destOrd="0" presId="urn:microsoft.com/office/officeart/2018/2/layout/IconCircleList"/>
    <dgm:cxn modelId="{13813F54-C4AA-46B2-AD2C-9C4BC9C315A9}" type="presParOf" srcId="{3C81D8CC-8ED2-4BF4-8E9A-9FA0EB198F25}" destId="{B81CB4A2-0836-45BB-BAA0-E560C9A833D3}" srcOrd="5" destOrd="0" presId="urn:microsoft.com/office/officeart/2018/2/layout/IconCircleList"/>
    <dgm:cxn modelId="{F0C1E5D9-7ECD-453F-B7B2-DD3637585AB7}" type="presParOf" srcId="{3C81D8CC-8ED2-4BF4-8E9A-9FA0EB198F25}" destId="{CFF38589-385D-4D8C-A881-5EE4F528AB9C}" srcOrd="6" destOrd="0" presId="urn:microsoft.com/office/officeart/2018/2/layout/IconCircleList"/>
    <dgm:cxn modelId="{D9B0622D-DC20-4118-899D-4A1D2F8898F1}" type="presParOf" srcId="{CFF38589-385D-4D8C-A881-5EE4F528AB9C}" destId="{6C490257-137A-476B-870C-0F129CA1242C}" srcOrd="0" destOrd="0" presId="urn:microsoft.com/office/officeart/2018/2/layout/IconCircleList"/>
    <dgm:cxn modelId="{306A9D46-965D-42EF-8B7C-9C54E63CF57C}" type="presParOf" srcId="{CFF38589-385D-4D8C-A881-5EE4F528AB9C}" destId="{EA997150-600F-4E36-A1D0-3066E8F644A5}" srcOrd="1" destOrd="0" presId="urn:microsoft.com/office/officeart/2018/2/layout/IconCircleList"/>
    <dgm:cxn modelId="{CCC7F965-D19E-48F5-82F2-CAA3FE5C6B9B}" type="presParOf" srcId="{CFF38589-385D-4D8C-A881-5EE4F528AB9C}" destId="{3B8EA496-DE7D-4B9E-BA69-0E2BDBFE15B0}" srcOrd="2" destOrd="0" presId="urn:microsoft.com/office/officeart/2018/2/layout/IconCircleList"/>
    <dgm:cxn modelId="{91446BD2-80C8-4DBC-8324-7A3B5615D76A}" type="presParOf" srcId="{CFF38589-385D-4D8C-A881-5EE4F528AB9C}" destId="{894241F3-C4EA-47E7-A6F2-324757E28053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3.xml><?xml version="1.0" encoding="utf-8"?>
<dgm:dataModel xmlns:dgm="http://schemas.openxmlformats.org/drawingml/2006/diagram" xmlns:a="http://schemas.openxmlformats.org/drawingml/2006/main">
  <dgm:ptLst>
    <dgm:pt modelId="{96E96C8C-F8A7-4ABC-8BF9-9272F60130B6}" type="doc">
      <dgm:prSet loTypeId="urn:microsoft.com/office/officeart/2018/2/layout/IconCircle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5A75B1B-C5B3-4315-A75D-712C178F7DDF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pt-BR" sz="1800" dirty="0">
              <a:solidFill>
                <a:schemeClr val="bg2">
                  <a:lumMod val="25000"/>
                </a:schemeClr>
              </a:solidFill>
            </a:rPr>
            <a:t>Análise de Impacto no Negócio (AIN) avalia os efeitos de interrupções em operações críticas.</a:t>
          </a:r>
          <a:endParaRPr lang="en-US" sz="1800" dirty="0">
            <a:solidFill>
              <a:schemeClr val="bg2">
                <a:lumMod val="25000"/>
              </a:schemeClr>
            </a:solidFill>
          </a:endParaRPr>
        </a:p>
      </dgm:t>
    </dgm:pt>
    <dgm:pt modelId="{62BCF344-D9DE-457F-B998-CC7A88024057}" type="parTrans" cxnId="{580CB923-209D-4F4E-824B-57E733D61452}">
      <dgm:prSet/>
      <dgm:spPr/>
      <dgm:t>
        <a:bodyPr/>
        <a:lstStyle/>
        <a:p>
          <a:endParaRPr lang="en-US" sz="1800">
            <a:solidFill>
              <a:schemeClr val="bg2">
                <a:lumMod val="25000"/>
              </a:schemeClr>
            </a:solidFill>
          </a:endParaRPr>
        </a:p>
      </dgm:t>
    </dgm:pt>
    <dgm:pt modelId="{4CAF88B5-ACBB-4B45-B604-71F6918F0DEE}" type="sibTrans" cxnId="{580CB923-209D-4F4E-824B-57E733D61452}">
      <dgm:prSet/>
      <dgm:spPr/>
      <dgm:t>
        <a:bodyPr/>
        <a:lstStyle/>
        <a:p>
          <a:pPr>
            <a:lnSpc>
              <a:spcPct val="100000"/>
            </a:lnSpc>
          </a:pPr>
          <a:endParaRPr lang="en-US" sz="1800">
            <a:solidFill>
              <a:schemeClr val="bg2">
                <a:lumMod val="25000"/>
              </a:schemeClr>
            </a:solidFill>
          </a:endParaRPr>
        </a:p>
      </dgm:t>
    </dgm:pt>
    <dgm:pt modelId="{A2C4014A-8EF1-4555-9747-3DE7D1B03CDA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pt-BR" sz="1800" dirty="0">
              <a:solidFill>
                <a:schemeClr val="bg2">
                  <a:lumMod val="25000"/>
                </a:schemeClr>
              </a:solidFill>
            </a:rPr>
            <a:t>Identifica e quantifica os riscos, chances de ocorrência e danos organizacionais.</a:t>
          </a:r>
          <a:endParaRPr lang="en-US" sz="1800" dirty="0">
            <a:solidFill>
              <a:schemeClr val="bg2">
                <a:lumMod val="25000"/>
              </a:schemeClr>
            </a:solidFill>
          </a:endParaRPr>
        </a:p>
      </dgm:t>
    </dgm:pt>
    <dgm:pt modelId="{6B55CB48-58FA-4CCF-9ED8-86D230D2B73F}" type="parTrans" cxnId="{2C3234AC-6BBB-4525-B7F3-F94B85EE9BCF}">
      <dgm:prSet/>
      <dgm:spPr/>
      <dgm:t>
        <a:bodyPr/>
        <a:lstStyle/>
        <a:p>
          <a:endParaRPr lang="en-US" sz="1800">
            <a:solidFill>
              <a:schemeClr val="bg2">
                <a:lumMod val="25000"/>
              </a:schemeClr>
            </a:solidFill>
          </a:endParaRPr>
        </a:p>
      </dgm:t>
    </dgm:pt>
    <dgm:pt modelId="{4E7EAB5D-2D13-48B0-AEEF-77849CDA481F}" type="sibTrans" cxnId="{2C3234AC-6BBB-4525-B7F3-F94B85EE9BCF}">
      <dgm:prSet/>
      <dgm:spPr/>
      <dgm:t>
        <a:bodyPr/>
        <a:lstStyle/>
        <a:p>
          <a:pPr>
            <a:lnSpc>
              <a:spcPct val="100000"/>
            </a:lnSpc>
          </a:pPr>
          <a:endParaRPr lang="en-US" sz="1800">
            <a:solidFill>
              <a:schemeClr val="bg2">
                <a:lumMod val="25000"/>
              </a:schemeClr>
            </a:solidFill>
          </a:endParaRPr>
        </a:p>
      </dgm:t>
    </dgm:pt>
    <dgm:pt modelId="{D97C02A2-8C09-4B78-84E6-91136A8F88E3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pt-BR" sz="1800" dirty="0">
              <a:solidFill>
                <a:schemeClr val="bg2">
                  <a:lumMod val="25000"/>
                </a:schemeClr>
              </a:solidFill>
            </a:rPr>
            <a:t>Abrange todas as fases do negócio para tratar riscos em funções essenciais e sistemas críticos.</a:t>
          </a:r>
          <a:endParaRPr lang="en-US" sz="1800" dirty="0">
            <a:solidFill>
              <a:schemeClr val="bg2">
                <a:lumMod val="25000"/>
              </a:schemeClr>
            </a:solidFill>
          </a:endParaRPr>
        </a:p>
      </dgm:t>
    </dgm:pt>
    <dgm:pt modelId="{598B6D56-A63E-4769-A0C7-1A0B05792C8D}" type="parTrans" cxnId="{5496E74B-C3C6-42E4-8703-574068DC46E2}">
      <dgm:prSet/>
      <dgm:spPr/>
      <dgm:t>
        <a:bodyPr/>
        <a:lstStyle/>
        <a:p>
          <a:endParaRPr lang="en-US" sz="1800">
            <a:solidFill>
              <a:schemeClr val="bg2">
                <a:lumMod val="25000"/>
              </a:schemeClr>
            </a:solidFill>
          </a:endParaRPr>
        </a:p>
      </dgm:t>
    </dgm:pt>
    <dgm:pt modelId="{BD8E1196-C353-42A9-928E-38BA49797CF1}" type="sibTrans" cxnId="{5496E74B-C3C6-42E4-8703-574068DC46E2}">
      <dgm:prSet/>
      <dgm:spPr/>
      <dgm:t>
        <a:bodyPr/>
        <a:lstStyle/>
        <a:p>
          <a:pPr>
            <a:lnSpc>
              <a:spcPct val="100000"/>
            </a:lnSpc>
          </a:pPr>
          <a:endParaRPr lang="en-US" sz="1800">
            <a:solidFill>
              <a:schemeClr val="bg2">
                <a:lumMod val="25000"/>
              </a:schemeClr>
            </a:solidFill>
          </a:endParaRPr>
        </a:p>
      </dgm:t>
    </dgm:pt>
    <dgm:pt modelId="{3FF59FCC-CA27-48F4-BF84-25ED2E771F22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pt-BR" sz="1800" dirty="0">
              <a:solidFill>
                <a:schemeClr val="bg2">
                  <a:lumMod val="25000"/>
                </a:schemeClr>
              </a:solidFill>
            </a:rPr>
            <a:t>Exemplo: Avaliar custos e impactos de um ataque de </a:t>
          </a:r>
          <a:r>
            <a:rPr lang="pt-BR" sz="1800" dirty="0" err="1">
              <a:solidFill>
                <a:schemeClr val="bg2">
                  <a:lumMod val="25000"/>
                </a:schemeClr>
              </a:solidFill>
            </a:rPr>
            <a:t>ransomware</a:t>
          </a:r>
          <a:r>
            <a:rPr lang="pt-BR" sz="1800" dirty="0">
              <a:solidFill>
                <a:schemeClr val="bg2">
                  <a:lumMod val="25000"/>
                </a:schemeClr>
              </a:solidFill>
            </a:rPr>
            <a:t> que corrompe backups e indisponibiliza um sistema por cinco dias.</a:t>
          </a:r>
          <a:endParaRPr lang="en-US" sz="1800" dirty="0">
            <a:solidFill>
              <a:schemeClr val="bg2">
                <a:lumMod val="25000"/>
              </a:schemeClr>
            </a:solidFill>
          </a:endParaRPr>
        </a:p>
      </dgm:t>
    </dgm:pt>
    <dgm:pt modelId="{9AA62885-F168-40D7-A6BB-202D9B60743A}" type="parTrans" cxnId="{1F34A9FE-82A8-4F47-8FDF-026020DF5D79}">
      <dgm:prSet/>
      <dgm:spPr/>
      <dgm:t>
        <a:bodyPr/>
        <a:lstStyle/>
        <a:p>
          <a:endParaRPr lang="en-US" sz="1800">
            <a:solidFill>
              <a:schemeClr val="bg2">
                <a:lumMod val="25000"/>
              </a:schemeClr>
            </a:solidFill>
          </a:endParaRPr>
        </a:p>
      </dgm:t>
    </dgm:pt>
    <dgm:pt modelId="{6D54C1F2-A38A-4AB1-8E0D-BE3B575AAB28}" type="sibTrans" cxnId="{1F34A9FE-82A8-4F47-8FDF-026020DF5D79}">
      <dgm:prSet/>
      <dgm:spPr/>
      <dgm:t>
        <a:bodyPr/>
        <a:lstStyle/>
        <a:p>
          <a:endParaRPr lang="en-US" sz="1800">
            <a:solidFill>
              <a:schemeClr val="bg2">
                <a:lumMod val="25000"/>
              </a:schemeClr>
            </a:solidFill>
          </a:endParaRPr>
        </a:p>
      </dgm:t>
    </dgm:pt>
    <dgm:pt modelId="{5ECB4A20-4B2D-4C71-B459-99FB28782282}" type="pres">
      <dgm:prSet presAssocID="{96E96C8C-F8A7-4ABC-8BF9-9272F60130B6}" presName="root" presStyleCnt="0">
        <dgm:presLayoutVars>
          <dgm:dir/>
          <dgm:resizeHandles val="exact"/>
        </dgm:presLayoutVars>
      </dgm:prSet>
      <dgm:spPr/>
    </dgm:pt>
    <dgm:pt modelId="{78399CFF-83F4-469A-96D2-0388EF6DD11A}" type="pres">
      <dgm:prSet presAssocID="{96E96C8C-F8A7-4ABC-8BF9-9272F60130B6}" presName="container" presStyleCnt="0">
        <dgm:presLayoutVars>
          <dgm:dir/>
          <dgm:resizeHandles val="exact"/>
        </dgm:presLayoutVars>
      </dgm:prSet>
      <dgm:spPr/>
    </dgm:pt>
    <dgm:pt modelId="{C0FDBB25-0D63-4695-9B6D-111F60D760CB}" type="pres">
      <dgm:prSet presAssocID="{B5A75B1B-C5B3-4315-A75D-712C178F7DDF}" presName="compNode" presStyleCnt="0"/>
      <dgm:spPr/>
    </dgm:pt>
    <dgm:pt modelId="{2271278D-A836-4D1F-9E94-41EC94E3B66C}" type="pres">
      <dgm:prSet presAssocID="{B5A75B1B-C5B3-4315-A75D-712C178F7DDF}" presName="iconBgRect" presStyleLbl="bgShp" presStyleIdx="0" presStyleCnt="4"/>
      <dgm:spPr>
        <a:solidFill>
          <a:schemeClr val="accent3"/>
        </a:solidFill>
      </dgm:spPr>
    </dgm:pt>
    <dgm:pt modelId="{6F6A0681-C608-4F15-B5E5-3E331FADBA01}" type="pres">
      <dgm:prSet presAssocID="{B5A75B1B-C5B3-4315-A75D-712C178F7DDF}" presName="iconRect" presStyleLbl="node1" presStyleIdx="0" presStyleCnt="4"/>
      <dgm:spPr>
        <a:blipFill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Estatísticas"/>
        </a:ext>
      </dgm:extLst>
    </dgm:pt>
    <dgm:pt modelId="{F8C772F3-9409-466D-9C77-AB54306DE781}" type="pres">
      <dgm:prSet presAssocID="{B5A75B1B-C5B3-4315-A75D-712C178F7DDF}" presName="spaceRect" presStyleCnt="0"/>
      <dgm:spPr/>
    </dgm:pt>
    <dgm:pt modelId="{D1826BFC-80D9-45F3-9942-F033E64A7B91}" type="pres">
      <dgm:prSet presAssocID="{B5A75B1B-C5B3-4315-A75D-712C178F7DDF}" presName="textRect" presStyleLbl="revTx" presStyleIdx="0" presStyleCnt="4">
        <dgm:presLayoutVars>
          <dgm:chMax val="1"/>
          <dgm:chPref val="1"/>
        </dgm:presLayoutVars>
      </dgm:prSet>
      <dgm:spPr/>
    </dgm:pt>
    <dgm:pt modelId="{63268B8F-BF47-40E5-977A-75B318AB8AA7}" type="pres">
      <dgm:prSet presAssocID="{4CAF88B5-ACBB-4B45-B604-71F6918F0DEE}" presName="sibTrans" presStyleLbl="sibTrans2D1" presStyleIdx="0" presStyleCnt="0"/>
      <dgm:spPr/>
    </dgm:pt>
    <dgm:pt modelId="{210A022C-D932-4692-9AFF-57E491A29488}" type="pres">
      <dgm:prSet presAssocID="{A2C4014A-8EF1-4555-9747-3DE7D1B03CDA}" presName="compNode" presStyleCnt="0"/>
      <dgm:spPr/>
    </dgm:pt>
    <dgm:pt modelId="{FF9E7C15-5A63-47D1-88DB-259118FC0657}" type="pres">
      <dgm:prSet presAssocID="{A2C4014A-8EF1-4555-9747-3DE7D1B03CDA}" presName="iconBgRect" presStyleLbl="bgShp" presStyleIdx="1" presStyleCnt="4"/>
      <dgm:spPr>
        <a:solidFill>
          <a:schemeClr val="accent3"/>
        </a:solidFill>
      </dgm:spPr>
    </dgm:pt>
    <dgm:pt modelId="{AA3873EA-5DEB-4DB7-BA7F-E7D23CEB27A5}" type="pres">
      <dgm:prSet presAssocID="{A2C4014A-8EF1-4555-9747-3DE7D1B03CDA}" presName="iconRect" presStyleLbl="node1" presStyleIdx="1" presStyleCnt="4"/>
      <dgm:spPr>
        <a:blipFill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erigo"/>
        </a:ext>
      </dgm:extLst>
    </dgm:pt>
    <dgm:pt modelId="{F5230C80-8D97-452F-91E7-10DEFE4E0998}" type="pres">
      <dgm:prSet presAssocID="{A2C4014A-8EF1-4555-9747-3DE7D1B03CDA}" presName="spaceRect" presStyleCnt="0"/>
      <dgm:spPr/>
    </dgm:pt>
    <dgm:pt modelId="{59EA2220-B80A-4352-A2D9-05E54D617CB2}" type="pres">
      <dgm:prSet presAssocID="{A2C4014A-8EF1-4555-9747-3DE7D1B03CDA}" presName="textRect" presStyleLbl="revTx" presStyleIdx="1" presStyleCnt="4">
        <dgm:presLayoutVars>
          <dgm:chMax val="1"/>
          <dgm:chPref val="1"/>
        </dgm:presLayoutVars>
      </dgm:prSet>
      <dgm:spPr/>
    </dgm:pt>
    <dgm:pt modelId="{7ED5C2BA-33BF-4FD6-879A-26246DFC4787}" type="pres">
      <dgm:prSet presAssocID="{4E7EAB5D-2D13-48B0-AEEF-77849CDA481F}" presName="sibTrans" presStyleLbl="sibTrans2D1" presStyleIdx="0" presStyleCnt="0"/>
      <dgm:spPr/>
    </dgm:pt>
    <dgm:pt modelId="{ED24B75D-8C87-4D86-8191-98BA84B9FEC8}" type="pres">
      <dgm:prSet presAssocID="{D97C02A2-8C09-4B78-84E6-91136A8F88E3}" presName="compNode" presStyleCnt="0"/>
      <dgm:spPr/>
    </dgm:pt>
    <dgm:pt modelId="{45F72994-A006-4EB9-89EC-4F8F2DAD7B94}" type="pres">
      <dgm:prSet presAssocID="{D97C02A2-8C09-4B78-84E6-91136A8F88E3}" presName="iconBgRect" presStyleLbl="bgShp" presStyleIdx="2" presStyleCnt="4"/>
      <dgm:spPr>
        <a:solidFill>
          <a:schemeClr val="accent3"/>
        </a:solidFill>
      </dgm:spPr>
    </dgm:pt>
    <dgm:pt modelId="{A1C0EBC4-DA85-4FBC-8801-E13F28A5D8EB}" type="pres">
      <dgm:prSet presAssocID="{D97C02A2-8C09-4B78-84E6-91136A8F88E3}" presName="iconRect" presStyleLbl="node1" presStyleIdx="2" presStyleCnt="4"/>
      <dgm:spPr>
        <a:blipFill>
          <a:blip xmlns:r="http://schemas.openxmlformats.org/officeDocument/2006/relationships" r:embed="rId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ierarquia"/>
        </a:ext>
      </dgm:extLst>
    </dgm:pt>
    <dgm:pt modelId="{BA33172D-5B7E-4B6A-8D41-0C466BB8DA07}" type="pres">
      <dgm:prSet presAssocID="{D97C02A2-8C09-4B78-84E6-91136A8F88E3}" presName="spaceRect" presStyleCnt="0"/>
      <dgm:spPr/>
    </dgm:pt>
    <dgm:pt modelId="{5EA9FE55-3BDE-42BB-AA7D-2B609428BE78}" type="pres">
      <dgm:prSet presAssocID="{D97C02A2-8C09-4B78-84E6-91136A8F88E3}" presName="textRect" presStyleLbl="revTx" presStyleIdx="2" presStyleCnt="4">
        <dgm:presLayoutVars>
          <dgm:chMax val="1"/>
          <dgm:chPref val="1"/>
        </dgm:presLayoutVars>
      </dgm:prSet>
      <dgm:spPr/>
    </dgm:pt>
    <dgm:pt modelId="{04A8B65A-D99B-445E-9878-E70DC5E4D843}" type="pres">
      <dgm:prSet presAssocID="{BD8E1196-C353-42A9-928E-38BA49797CF1}" presName="sibTrans" presStyleLbl="sibTrans2D1" presStyleIdx="0" presStyleCnt="0"/>
      <dgm:spPr/>
    </dgm:pt>
    <dgm:pt modelId="{7020AAF7-EB4C-48D5-9755-36C018A1C70B}" type="pres">
      <dgm:prSet presAssocID="{3FF59FCC-CA27-48F4-BF84-25ED2E771F22}" presName="compNode" presStyleCnt="0"/>
      <dgm:spPr/>
    </dgm:pt>
    <dgm:pt modelId="{3C6BA272-5AF8-4A27-A371-FF115B08EA14}" type="pres">
      <dgm:prSet presAssocID="{3FF59FCC-CA27-48F4-BF84-25ED2E771F22}" presName="iconBgRect" presStyleLbl="bgShp" presStyleIdx="3" presStyleCnt="4"/>
      <dgm:spPr>
        <a:solidFill>
          <a:schemeClr val="accent3"/>
        </a:solidFill>
      </dgm:spPr>
    </dgm:pt>
    <dgm:pt modelId="{19C290E2-6F5B-4263-84E4-9DDD67C9E95B}" type="pres">
      <dgm:prSet presAssocID="{3FF59FCC-CA27-48F4-BF84-25ED2E771F22}" presName="iconRect" presStyleLbl="node1" presStyleIdx="3" presStyleCnt="4"/>
      <dgm:spPr>
        <a:blipFill>
          <a:blip xmlns:r="http://schemas.openxmlformats.org/officeDocument/2006/relationships" r:embed="rId7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inheiro"/>
        </a:ext>
      </dgm:extLst>
    </dgm:pt>
    <dgm:pt modelId="{42392F33-8D7D-40FD-9BDE-6FE2740FC87F}" type="pres">
      <dgm:prSet presAssocID="{3FF59FCC-CA27-48F4-BF84-25ED2E771F22}" presName="spaceRect" presStyleCnt="0"/>
      <dgm:spPr/>
    </dgm:pt>
    <dgm:pt modelId="{54A77489-59CF-4635-92BD-68A100BC373C}" type="pres">
      <dgm:prSet presAssocID="{3FF59FCC-CA27-48F4-BF84-25ED2E771F22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4F0C7304-E2A7-403B-A7E7-3C0D931365BE}" type="presOf" srcId="{96E96C8C-F8A7-4ABC-8BF9-9272F60130B6}" destId="{5ECB4A20-4B2D-4C71-B459-99FB28782282}" srcOrd="0" destOrd="0" presId="urn:microsoft.com/office/officeart/2018/2/layout/IconCircleList"/>
    <dgm:cxn modelId="{14A3FF05-181B-43D5-8EF0-057F0CB786A6}" type="presOf" srcId="{D97C02A2-8C09-4B78-84E6-91136A8F88E3}" destId="{5EA9FE55-3BDE-42BB-AA7D-2B609428BE78}" srcOrd="0" destOrd="0" presId="urn:microsoft.com/office/officeart/2018/2/layout/IconCircleList"/>
    <dgm:cxn modelId="{580CB923-209D-4F4E-824B-57E733D61452}" srcId="{96E96C8C-F8A7-4ABC-8BF9-9272F60130B6}" destId="{B5A75B1B-C5B3-4315-A75D-712C178F7DDF}" srcOrd="0" destOrd="0" parTransId="{62BCF344-D9DE-457F-B998-CC7A88024057}" sibTransId="{4CAF88B5-ACBB-4B45-B604-71F6918F0DEE}"/>
    <dgm:cxn modelId="{5496E74B-C3C6-42E4-8703-574068DC46E2}" srcId="{96E96C8C-F8A7-4ABC-8BF9-9272F60130B6}" destId="{D97C02A2-8C09-4B78-84E6-91136A8F88E3}" srcOrd="2" destOrd="0" parTransId="{598B6D56-A63E-4769-A0C7-1A0B05792C8D}" sibTransId="{BD8E1196-C353-42A9-928E-38BA49797CF1}"/>
    <dgm:cxn modelId="{50584D52-2142-4EAD-ADF3-2D4AE3BFB3B4}" type="presOf" srcId="{BD8E1196-C353-42A9-928E-38BA49797CF1}" destId="{04A8B65A-D99B-445E-9878-E70DC5E4D843}" srcOrd="0" destOrd="0" presId="urn:microsoft.com/office/officeart/2018/2/layout/IconCircleList"/>
    <dgm:cxn modelId="{1F136C57-E26E-47D6-B9D0-DEA4A5B05D93}" type="presOf" srcId="{3FF59FCC-CA27-48F4-BF84-25ED2E771F22}" destId="{54A77489-59CF-4635-92BD-68A100BC373C}" srcOrd="0" destOrd="0" presId="urn:microsoft.com/office/officeart/2018/2/layout/IconCircleList"/>
    <dgm:cxn modelId="{A83A7A88-B79F-4A15-B79A-F8D415B6A500}" type="presOf" srcId="{4E7EAB5D-2D13-48B0-AEEF-77849CDA481F}" destId="{7ED5C2BA-33BF-4FD6-879A-26246DFC4787}" srcOrd="0" destOrd="0" presId="urn:microsoft.com/office/officeart/2018/2/layout/IconCircleList"/>
    <dgm:cxn modelId="{3D259D94-8E5A-4429-8E7B-E71824CC1FDB}" type="presOf" srcId="{4CAF88B5-ACBB-4B45-B604-71F6918F0DEE}" destId="{63268B8F-BF47-40E5-977A-75B318AB8AA7}" srcOrd="0" destOrd="0" presId="urn:microsoft.com/office/officeart/2018/2/layout/IconCircleList"/>
    <dgm:cxn modelId="{EC659B9E-EADE-4970-BB22-FF830B21CB27}" type="presOf" srcId="{A2C4014A-8EF1-4555-9747-3DE7D1B03CDA}" destId="{59EA2220-B80A-4352-A2D9-05E54D617CB2}" srcOrd="0" destOrd="0" presId="urn:microsoft.com/office/officeart/2018/2/layout/IconCircleList"/>
    <dgm:cxn modelId="{36942BA8-A30E-4E10-AC9C-C9BFF3C463BC}" type="presOf" srcId="{B5A75B1B-C5B3-4315-A75D-712C178F7DDF}" destId="{D1826BFC-80D9-45F3-9942-F033E64A7B91}" srcOrd="0" destOrd="0" presId="urn:microsoft.com/office/officeart/2018/2/layout/IconCircleList"/>
    <dgm:cxn modelId="{2C3234AC-6BBB-4525-B7F3-F94B85EE9BCF}" srcId="{96E96C8C-F8A7-4ABC-8BF9-9272F60130B6}" destId="{A2C4014A-8EF1-4555-9747-3DE7D1B03CDA}" srcOrd="1" destOrd="0" parTransId="{6B55CB48-58FA-4CCF-9ED8-86D230D2B73F}" sibTransId="{4E7EAB5D-2D13-48B0-AEEF-77849CDA481F}"/>
    <dgm:cxn modelId="{1F34A9FE-82A8-4F47-8FDF-026020DF5D79}" srcId="{96E96C8C-F8A7-4ABC-8BF9-9272F60130B6}" destId="{3FF59FCC-CA27-48F4-BF84-25ED2E771F22}" srcOrd="3" destOrd="0" parTransId="{9AA62885-F168-40D7-A6BB-202D9B60743A}" sibTransId="{6D54C1F2-A38A-4AB1-8E0D-BE3B575AAB28}"/>
    <dgm:cxn modelId="{1E1436BB-2027-48ED-AA4C-546F83779C28}" type="presParOf" srcId="{5ECB4A20-4B2D-4C71-B459-99FB28782282}" destId="{78399CFF-83F4-469A-96D2-0388EF6DD11A}" srcOrd="0" destOrd="0" presId="urn:microsoft.com/office/officeart/2018/2/layout/IconCircleList"/>
    <dgm:cxn modelId="{8DA216A4-3AC0-4FF6-B308-4F96F49ACF7E}" type="presParOf" srcId="{78399CFF-83F4-469A-96D2-0388EF6DD11A}" destId="{C0FDBB25-0D63-4695-9B6D-111F60D760CB}" srcOrd="0" destOrd="0" presId="urn:microsoft.com/office/officeart/2018/2/layout/IconCircleList"/>
    <dgm:cxn modelId="{1E0D2E8C-08DF-49B8-9CFD-5C7F040459E3}" type="presParOf" srcId="{C0FDBB25-0D63-4695-9B6D-111F60D760CB}" destId="{2271278D-A836-4D1F-9E94-41EC94E3B66C}" srcOrd="0" destOrd="0" presId="urn:microsoft.com/office/officeart/2018/2/layout/IconCircleList"/>
    <dgm:cxn modelId="{27C88C16-A680-408D-B786-EB7ED18EE9A1}" type="presParOf" srcId="{C0FDBB25-0D63-4695-9B6D-111F60D760CB}" destId="{6F6A0681-C608-4F15-B5E5-3E331FADBA01}" srcOrd="1" destOrd="0" presId="urn:microsoft.com/office/officeart/2018/2/layout/IconCircleList"/>
    <dgm:cxn modelId="{A5DA69F8-8C26-474C-98CC-DB2B6F01BED3}" type="presParOf" srcId="{C0FDBB25-0D63-4695-9B6D-111F60D760CB}" destId="{F8C772F3-9409-466D-9C77-AB54306DE781}" srcOrd="2" destOrd="0" presId="urn:microsoft.com/office/officeart/2018/2/layout/IconCircleList"/>
    <dgm:cxn modelId="{B2EC9E0D-DBB4-4CE7-A4F5-EE339DCF7783}" type="presParOf" srcId="{C0FDBB25-0D63-4695-9B6D-111F60D760CB}" destId="{D1826BFC-80D9-45F3-9942-F033E64A7B91}" srcOrd="3" destOrd="0" presId="urn:microsoft.com/office/officeart/2018/2/layout/IconCircleList"/>
    <dgm:cxn modelId="{B949E7E4-DED5-4949-BEF0-7271C1AB708E}" type="presParOf" srcId="{78399CFF-83F4-469A-96D2-0388EF6DD11A}" destId="{63268B8F-BF47-40E5-977A-75B318AB8AA7}" srcOrd="1" destOrd="0" presId="urn:microsoft.com/office/officeart/2018/2/layout/IconCircleList"/>
    <dgm:cxn modelId="{12E44760-4252-4EE0-9774-43775D80CC8C}" type="presParOf" srcId="{78399CFF-83F4-469A-96D2-0388EF6DD11A}" destId="{210A022C-D932-4692-9AFF-57E491A29488}" srcOrd="2" destOrd="0" presId="urn:microsoft.com/office/officeart/2018/2/layout/IconCircleList"/>
    <dgm:cxn modelId="{B245A7B5-3163-4820-A694-6CB76053A768}" type="presParOf" srcId="{210A022C-D932-4692-9AFF-57E491A29488}" destId="{FF9E7C15-5A63-47D1-88DB-259118FC0657}" srcOrd="0" destOrd="0" presId="urn:microsoft.com/office/officeart/2018/2/layout/IconCircleList"/>
    <dgm:cxn modelId="{9144A8A6-7838-4A7B-BD30-B6A683EE21AE}" type="presParOf" srcId="{210A022C-D932-4692-9AFF-57E491A29488}" destId="{AA3873EA-5DEB-4DB7-BA7F-E7D23CEB27A5}" srcOrd="1" destOrd="0" presId="urn:microsoft.com/office/officeart/2018/2/layout/IconCircleList"/>
    <dgm:cxn modelId="{EB1A520D-E2A0-4F7D-8368-30BA1363AE4B}" type="presParOf" srcId="{210A022C-D932-4692-9AFF-57E491A29488}" destId="{F5230C80-8D97-452F-91E7-10DEFE4E0998}" srcOrd="2" destOrd="0" presId="urn:microsoft.com/office/officeart/2018/2/layout/IconCircleList"/>
    <dgm:cxn modelId="{14FF4515-B6D7-42E8-82CB-AF6CEBD262E6}" type="presParOf" srcId="{210A022C-D932-4692-9AFF-57E491A29488}" destId="{59EA2220-B80A-4352-A2D9-05E54D617CB2}" srcOrd="3" destOrd="0" presId="urn:microsoft.com/office/officeart/2018/2/layout/IconCircleList"/>
    <dgm:cxn modelId="{447FEED0-FE4E-41C7-BD69-A0C01DB3FF76}" type="presParOf" srcId="{78399CFF-83F4-469A-96D2-0388EF6DD11A}" destId="{7ED5C2BA-33BF-4FD6-879A-26246DFC4787}" srcOrd="3" destOrd="0" presId="urn:microsoft.com/office/officeart/2018/2/layout/IconCircleList"/>
    <dgm:cxn modelId="{1BBA8792-2E6D-4BE2-8F55-2B96FE79A601}" type="presParOf" srcId="{78399CFF-83F4-469A-96D2-0388EF6DD11A}" destId="{ED24B75D-8C87-4D86-8191-98BA84B9FEC8}" srcOrd="4" destOrd="0" presId="urn:microsoft.com/office/officeart/2018/2/layout/IconCircleList"/>
    <dgm:cxn modelId="{AD69965B-A4B9-461C-AFCD-F5579613E400}" type="presParOf" srcId="{ED24B75D-8C87-4D86-8191-98BA84B9FEC8}" destId="{45F72994-A006-4EB9-89EC-4F8F2DAD7B94}" srcOrd="0" destOrd="0" presId="urn:microsoft.com/office/officeart/2018/2/layout/IconCircleList"/>
    <dgm:cxn modelId="{C79BF184-BCB5-48E6-B04B-7D4D81DD5C33}" type="presParOf" srcId="{ED24B75D-8C87-4D86-8191-98BA84B9FEC8}" destId="{A1C0EBC4-DA85-4FBC-8801-E13F28A5D8EB}" srcOrd="1" destOrd="0" presId="urn:microsoft.com/office/officeart/2018/2/layout/IconCircleList"/>
    <dgm:cxn modelId="{0D49DB5E-D760-4162-AF2B-CB3E38A83AA6}" type="presParOf" srcId="{ED24B75D-8C87-4D86-8191-98BA84B9FEC8}" destId="{BA33172D-5B7E-4B6A-8D41-0C466BB8DA07}" srcOrd="2" destOrd="0" presId="urn:microsoft.com/office/officeart/2018/2/layout/IconCircleList"/>
    <dgm:cxn modelId="{33586C03-CCA8-4179-9D04-A0042BD1F711}" type="presParOf" srcId="{ED24B75D-8C87-4D86-8191-98BA84B9FEC8}" destId="{5EA9FE55-3BDE-42BB-AA7D-2B609428BE78}" srcOrd="3" destOrd="0" presId="urn:microsoft.com/office/officeart/2018/2/layout/IconCircleList"/>
    <dgm:cxn modelId="{3EADCB19-04B1-43CD-82E7-8650F2F440C0}" type="presParOf" srcId="{78399CFF-83F4-469A-96D2-0388EF6DD11A}" destId="{04A8B65A-D99B-445E-9878-E70DC5E4D843}" srcOrd="5" destOrd="0" presId="urn:microsoft.com/office/officeart/2018/2/layout/IconCircleList"/>
    <dgm:cxn modelId="{B11662A1-DEA7-48E6-A0EF-35F27EC11650}" type="presParOf" srcId="{78399CFF-83F4-469A-96D2-0388EF6DD11A}" destId="{7020AAF7-EB4C-48D5-9755-36C018A1C70B}" srcOrd="6" destOrd="0" presId="urn:microsoft.com/office/officeart/2018/2/layout/IconCircleList"/>
    <dgm:cxn modelId="{F9D4B2F4-8066-428A-A847-562876C77A48}" type="presParOf" srcId="{7020AAF7-EB4C-48D5-9755-36C018A1C70B}" destId="{3C6BA272-5AF8-4A27-A371-FF115B08EA14}" srcOrd="0" destOrd="0" presId="urn:microsoft.com/office/officeart/2018/2/layout/IconCircleList"/>
    <dgm:cxn modelId="{C87358DA-4EC1-41A6-83E8-B4BF69A335CF}" type="presParOf" srcId="{7020AAF7-EB4C-48D5-9755-36C018A1C70B}" destId="{19C290E2-6F5B-4263-84E4-9DDD67C9E95B}" srcOrd="1" destOrd="0" presId="urn:microsoft.com/office/officeart/2018/2/layout/IconCircleList"/>
    <dgm:cxn modelId="{6CC04DF3-BCB4-44AA-AD35-1E3BA52D0A78}" type="presParOf" srcId="{7020AAF7-EB4C-48D5-9755-36C018A1C70B}" destId="{42392F33-8D7D-40FD-9BDE-6FE2740FC87F}" srcOrd="2" destOrd="0" presId="urn:microsoft.com/office/officeart/2018/2/layout/IconCircleList"/>
    <dgm:cxn modelId="{122C8885-9455-4DD0-B489-C31E0C557C3D}" type="presParOf" srcId="{7020AAF7-EB4C-48D5-9755-36C018A1C70B}" destId="{54A77489-59CF-4635-92BD-68A100BC373C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4.xml><?xml version="1.0" encoding="utf-8"?>
<dgm:dataModel xmlns:dgm="http://schemas.openxmlformats.org/drawingml/2006/diagram" xmlns:a="http://schemas.openxmlformats.org/drawingml/2006/main">
  <dgm:ptLst>
    <dgm:pt modelId="{25902A33-FAD5-43AB-A41B-3750A23C5118}" type="doc">
      <dgm:prSet loTypeId="urn:microsoft.com/office/officeart/2005/8/layout/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2A84A5D-87F1-4D57-9D3A-10AB32E1EC74}">
      <dgm:prSet custT="1"/>
      <dgm:spPr>
        <a:solidFill>
          <a:schemeClr val="accent3"/>
        </a:solidFill>
      </dgm:spPr>
      <dgm:t>
        <a:bodyPr/>
        <a:lstStyle/>
        <a:p>
          <a:r>
            <a:rPr lang="pt-BR" sz="1600" dirty="0">
              <a:solidFill>
                <a:schemeClr val="bg2">
                  <a:lumMod val="25000"/>
                </a:schemeClr>
              </a:solidFill>
            </a:rPr>
            <a:t>Conscientize-se das vantagens e desvantagens de locais de backup próximos e distantes.</a:t>
          </a:r>
          <a:endParaRPr lang="en-US" sz="1600" dirty="0">
            <a:solidFill>
              <a:schemeClr val="bg2">
                <a:lumMod val="25000"/>
              </a:schemeClr>
            </a:solidFill>
          </a:endParaRPr>
        </a:p>
      </dgm:t>
    </dgm:pt>
    <dgm:pt modelId="{0312950F-8900-436F-9E59-0C75CE3FCF9D}" type="parTrans" cxnId="{90E74696-B9C3-410D-AF43-0C0240E93924}">
      <dgm:prSet/>
      <dgm:spPr/>
      <dgm:t>
        <a:bodyPr/>
        <a:lstStyle/>
        <a:p>
          <a:endParaRPr lang="en-US"/>
        </a:p>
      </dgm:t>
    </dgm:pt>
    <dgm:pt modelId="{ED368018-5CA0-4596-AD68-90110C7A168E}" type="sibTrans" cxnId="{90E74696-B9C3-410D-AF43-0C0240E93924}">
      <dgm:prSet/>
      <dgm:spPr>
        <a:solidFill>
          <a:schemeClr val="tx1"/>
        </a:solidFill>
      </dgm:spPr>
      <dgm:t>
        <a:bodyPr/>
        <a:lstStyle/>
        <a:p>
          <a:endParaRPr lang="en-US"/>
        </a:p>
      </dgm:t>
    </dgm:pt>
    <dgm:pt modelId="{92B84362-0A40-4191-A1F1-1CAC37C8E99F}">
      <dgm:prSet custT="1"/>
      <dgm:spPr>
        <a:solidFill>
          <a:schemeClr val="accent3"/>
        </a:solidFill>
      </dgm:spPr>
      <dgm:t>
        <a:bodyPr/>
        <a:lstStyle/>
        <a:p>
          <a:r>
            <a:rPr lang="pt-BR" sz="1600" dirty="0">
              <a:solidFill>
                <a:schemeClr val="bg2">
                  <a:lumMod val="25000"/>
                </a:schemeClr>
              </a:solidFill>
            </a:rPr>
            <a:t>Identifique as principais ameaças enfrentadas pela organização.</a:t>
          </a:r>
          <a:endParaRPr lang="en-US" sz="1600" dirty="0">
            <a:solidFill>
              <a:schemeClr val="bg2">
                <a:lumMod val="25000"/>
              </a:schemeClr>
            </a:solidFill>
          </a:endParaRPr>
        </a:p>
      </dgm:t>
    </dgm:pt>
    <dgm:pt modelId="{ECD0F5F8-305D-47EC-BB2B-522C15CB32BD}" type="parTrans" cxnId="{269777C9-3D5D-4452-98B8-538B18D2C0D4}">
      <dgm:prSet/>
      <dgm:spPr/>
      <dgm:t>
        <a:bodyPr/>
        <a:lstStyle/>
        <a:p>
          <a:endParaRPr lang="en-US"/>
        </a:p>
      </dgm:t>
    </dgm:pt>
    <dgm:pt modelId="{43043D55-03C1-403E-9B64-4918B6FA684F}" type="sibTrans" cxnId="{269777C9-3D5D-4452-98B8-538B18D2C0D4}">
      <dgm:prSet/>
      <dgm:spPr>
        <a:solidFill>
          <a:schemeClr val="tx1"/>
        </a:solidFill>
      </dgm:spPr>
      <dgm:t>
        <a:bodyPr/>
        <a:lstStyle/>
        <a:p>
          <a:endParaRPr lang="en-US"/>
        </a:p>
      </dgm:t>
    </dgm:pt>
    <dgm:pt modelId="{850CD46B-8652-4088-8EE3-A246B82161E0}">
      <dgm:prSet custT="1"/>
      <dgm:spPr>
        <a:solidFill>
          <a:schemeClr val="accent3"/>
        </a:solidFill>
      </dgm:spPr>
      <dgm:t>
        <a:bodyPr/>
        <a:lstStyle/>
        <a:p>
          <a:r>
            <a:rPr lang="pt-BR" sz="1600" dirty="0">
              <a:solidFill>
                <a:schemeClr val="bg2">
                  <a:lumMod val="25000"/>
                </a:schemeClr>
              </a:solidFill>
            </a:rPr>
            <a:t>Implemente processos de continuidade e recuperação em resposta a incidentes reais.</a:t>
          </a:r>
          <a:endParaRPr lang="en-US" sz="1600" dirty="0">
            <a:solidFill>
              <a:schemeClr val="bg2">
                <a:lumMod val="25000"/>
              </a:schemeClr>
            </a:solidFill>
          </a:endParaRPr>
        </a:p>
      </dgm:t>
    </dgm:pt>
    <dgm:pt modelId="{B978E9A0-3592-4B3F-BC72-A08227D1AD61}" type="parTrans" cxnId="{884B069E-A3E7-46B1-BF23-A3E0A3C2EDC0}">
      <dgm:prSet/>
      <dgm:spPr/>
      <dgm:t>
        <a:bodyPr/>
        <a:lstStyle/>
        <a:p>
          <a:endParaRPr lang="en-US"/>
        </a:p>
      </dgm:t>
    </dgm:pt>
    <dgm:pt modelId="{C14B1E08-5BD3-46A4-9C93-6FF3873BE369}" type="sibTrans" cxnId="{884B069E-A3E7-46B1-BF23-A3E0A3C2EDC0}">
      <dgm:prSet/>
      <dgm:spPr>
        <a:solidFill>
          <a:schemeClr val="tx1"/>
        </a:solidFill>
      </dgm:spPr>
      <dgm:t>
        <a:bodyPr/>
        <a:lstStyle/>
        <a:p>
          <a:endParaRPr lang="en-US"/>
        </a:p>
      </dgm:t>
    </dgm:pt>
    <dgm:pt modelId="{CBA86F84-55AC-4CFE-ACF1-417E0FEA5434}">
      <dgm:prSet custT="1"/>
      <dgm:spPr>
        <a:solidFill>
          <a:schemeClr val="accent3"/>
        </a:solidFill>
      </dgm:spPr>
      <dgm:t>
        <a:bodyPr/>
        <a:lstStyle/>
        <a:p>
          <a:r>
            <a:rPr lang="pt-BR" sz="1600" dirty="0">
              <a:solidFill>
                <a:schemeClr val="bg2">
                  <a:lumMod val="25000"/>
                </a:schemeClr>
              </a:solidFill>
            </a:rPr>
            <a:t>Mantenha locais alternativos, forme equipes de recuperação, defina ordem de restauração e teste regularmente backups para garantir a segurança dos processos.</a:t>
          </a:r>
          <a:endParaRPr lang="en-US" sz="1600" dirty="0">
            <a:solidFill>
              <a:schemeClr val="bg2">
                <a:lumMod val="25000"/>
              </a:schemeClr>
            </a:solidFill>
          </a:endParaRPr>
        </a:p>
      </dgm:t>
    </dgm:pt>
    <dgm:pt modelId="{AA0250C1-E113-43C8-8E2D-71422BA1AC7D}" type="parTrans" cxnId="{F2773262-BA98-4A99-9774-98E4D18CDD94}">
      <dgm:prSet/>
      <dgm:spPr/>
      <dgm:t>
        <a:bodyPr/>
        <a:lstStyle/>
        <a:p>
          <a:endParaRPr lang="en-US"/>
        </a:p>
      </dgm:t>
    </dgm:pt>
    <dgm:pt modelId="{DE5550E6-0585-4FE9-B70E-6B6236C34A78}" type="sibTrans" cxnId="{F2773262-BA98-4A99-9774-98E4D18CDD94}">
      <dgm:prSet/>
      <dgm:spPr/>
      <dgm:t>
        <a:bodyPr/>
        <a:lstStyle/>
        <a:p>
          <a:endParaRPr lang="en-US"/>
        </a:p>
      </dgm:t>
    </dgm:pt>
    <dgm:pt modelId="{96229A2F-F59B-4E2B-8237-6781B6EE70EA}" type="pres">
      <dgm:prSet presAssocID="{25902A33-FAD5-43AB-A41B-3750A23C5118}" presName="diagram" presStyleCnt="0">
        <dgm:presLayoutVars>
          <dgm:dir/>
          <dgm:resizeHandles val="exact"/>
        </dgm:presLayoutVars>
      </dgm:prSet>
      <dgm:spPr/>
    </dgm:pt>
    <dgm:pt modelId="{3BB4243E-07CF-4A37-84F2-3D3D919EA92D}" type="pres">
      <dgm:prSet presAssocID="{C2A84A5D-87F1-4D57-9D3A-10AB32E1EC74}" presName="node" presStyleLbl="node1" presStyleIdx="0" presStyleCnt="4" custScaleY="218180">
        <dgm:presLayoutVars>
          <dgm:bulletEnabled val="1"/>
        </dgm:presLayoutVars>
      </dgm:prSet>
      <dgm:spPr/>
    </dgm:pt>
    <dgm:pt modelId="{5BBA8896-2552-4178-BFB7-85154F5D6720}" type="pres">
      <dgm:prSet presAssocID="{ED368018-5CA0-4596-AD68-90110C7A168E}" presName="sibTrans" presStyleLbl="sibTrans2D1" presStyleIdx="0" presStyleCnt="3"/>
      <dgm:spPr/>
    </dgm:pt>
    <dgm:pt modelId="{29912F2F-F866-4AED-8EEB-22A229614FC0}" type="pres">
      <dgm:prSet presAssocID="{ED368018-5CA0-4596-AD68-90110C7A168E}" presName="connectorText" presStyleLbl="sibTrans2D1" presStyleIdx="0" presStyleCnt="3"/>
      <dgm:spPr/>
    </dgm:pt>
    <dgm:pt modelId="{FAACEE07-D4D7-4BBD-903B-779ED9082796}" type="pres">
      <dgm:prSet presAssocID="{92B84362-0A40-4191-A1F1-1CAC37C8E99F}" presName="node" presStyleLbl="node1" presStyleIdx="1" presStyleCnt="4" custScaleY="218180">
        <dgm:presLayoutVars>
          <dgm:bulletEnabled val="1"/>
        </dgm:presLayoutVars>
      </dgm:prSet>
      <dgm:spPr/>
    </dgm:pt>
    <dgm:pt modelId="{48A58A2A-3F7D-4950-836B-0673A3CCEED3}" type="pres">
      <dgm:prSet presAssocID="{43043D55-03C1-403E-9B64-4918B6FA684F}" presName="sibTrans" presStyleLbl="sibTrans2D1" presStyleIdx="1" presStyleCnt="3"/>
      <dgm:spPr/>
    </dgm:pt>
    <dgm:pt modelId="{CC43EABD-EE68-45A4-8BE6-5817F13671E7}" type="pres">
      <dgm:prSet presAssocID="{43043D55-03C1-403E-9B64-4918B6FA684F}" presName="connectorText" presStyleLbl="sibTrans2D1" presStyleIdx="1" presStyleCnt="3"/>
      <dgm:spPr/>
    </dgm:pt>
    <dgm:pt modelId="{D4F84EFC-2CEB-4CDC-80CB-ADD0FB8A81F1}" type="pres">
      <dgm:prSet presAssocID="{850CD46B-8652-4088-8EE3-A246B82161E0}" presName="node" presStyleLbl="node1" presStyleIdx="2" presStyleCnt="4" custScaleY="218180">
        <dgm:presLayoutVars>
          <dgm:bulletEnabled val="1"/>
        </dgm:presLayoutVars>
      </dgm:prSet>
      <dgm:spPr/>
    </dgm:pt>
    <dgm:pt modelId="{69680977-5CCB-4857-B102-F8E7419992F4}" type="pres">
      <dgm:prSet presAssocID="{C14B1E08-5BD3-46A4-9C93-6FF3873BE369}" presName="sibTrans" presStyleLbl="sibTrans2D1" presStyleIdx="2" presStyleCnt="3"/>
      <dgm:spPr/>
    </dgm:pt>
    <dgm:pt modelId="{16337FF7-CF9B-46C4-ACFC-AD63865E27BF}" type="pres">
      <dgm:prSet presAssocID="{C14B1E08-5BD3-46A4-9C93-6FF3873BE369}" presName="connectorText" presStyleLbl="sibTrans2D1" presStyleIdx="2" presStyleCnt="3"/>
      <dgm:spPr/>
    </dgm:pt>
    <dgm:pt modelId="{6B1583CE-8941-426E-B3C5-31C7045630A5}" type="pres">
      <dgm:prSet presAssocID="{CBA86F84-55AC-4CFE-ACF1-417E0FEA5434}" presName="node" presStyleLbl="node1" presStyleIdx="3" presStyleCnt="4" custScaleY="218180">
        <dgm:presLayoutVars>
          <dgm:bulletEnabled val="1"/>
        </dgm:presLayoutVars>
      </dgm:prSet>
      <dgm:spPr/>
    </dgm:pt>
  </dgm:ptLst>
  <dgm:cxnLst>
    <dgm:cxn modelId="{28F3AA18-ABAF-4805-8191-8264179A532E}" type="presOf" srcId="{ED368018-5CA0-4596-AD68-90110C7A168E}" destId="{29912F2F-F866-4AED-8EEB-22A229614FC0}" srcOrd="1" destOrd="0" presId="urn:microsoft.com/office/officeart/2005/8/layout/process5"/>
    <dgm:cxn modelId="{6F019C28-C873-48E8-AA20-2A78D16CA9C4}" type="presOf" srcId="{43043D55-03C1-403E-9B64-4918B6FA684F}" destId="{48A58A2A-3F7D-4950-836B-0673A3CCEED3}" srcOrd="0" destOrd="0" presId="urn:microsoft.com/office/officeart/2005/8/layout/process5"/>
    <dgm:cxn modelId="{B7D85433-A879-4549-A7CF-319367EFB196}" type="presOf" srcId="{CBA86F84-55AC-4CFE-ACF1-417E0FEA5434}" destId="{6B1583CE-8941-426E-B3C5-31C7045630A5}" srcOrd="0" destOrd="0" presId="urn:microsoft.com/office/officeart/2005/8/layout/process5"/>
    <dgm:cxn modelId="{F2773262-BA98-4A99-9774-98E4D18CDD94}" srcId="{25902A33-FAD5-43AB-A41B-3750A23C5118}" destId="{CBA86F84-55AC-4CFE-ACF1-417E0FEA5434}" srcOrd="3" destOrd="0" parTransId="{AA0250C1-E113-43C8-8E2D-71422BA1AC7D}" sibTransId="{DE5550E6-0585-4FE9-B70E-6B6236C34A78}"/>
    <dgm:cxn modelId="{186A6A62-69CB-45D0-9A47-1C54F603B753}" type="presOf" srcId="{C2A84A5D-87F1-4D57-9D3A-10AB32E1EC74}" destId="{3BB4243E-07CF-4A37-84F2-3D3D919EA92D}" srcOrd="0" destOrd="0" presId="urn:microsoft.com/office/officeart/2005/8/layout/process5"/>
    <dgm:cxn modelId="{90E74696-B9C3-410D-AF43-0C0240E93924}" srcId="{25902A33-FAD5-43AB-A41B-3750A23C5118}" destId="{C2A84A5D-87F1-4D57-9D3A-10AB32E1EC74}" srcOrd="0" destOrd="0" parTransId="{0312950F-8900-436F-9E59-0C75CE3FCF9D}" sibTransId="{ED368018-5CA0-4596-AD68-90110C7A168E}"/>
    <dgm:cxn modelId="{884B069E-A3E7-46B1-BF23-A3E0A3C2EDC0}" srcId="{25902A33-FAD5-43AB-A41B-3750A23C5118}" destId="{850CD46B-8652-4088-8EE3-A246B82161E0}" srcOrd="2" destOrd="0" parTransId="{B978E9A0-3592-4B3F-BC72-A08227D1AD61}" sibTransId="{C14B1E08-5BD3-46A4-9C93-6FF3873BE369}"/>
    <dgm:cxn modelId="{2B6775AA-313E-4F42-8696-5F41D197FFD3}" type="presOf" srcId="{C14B1E08-5BD3-46A4-9C93-6FF3873BE369}" destId="{16337FF7-CF9B-46C4-ACFC-AD63865E27BF}" srcOrd="1" destOrd="0" presId="urn:microsoft.com/office/officeart/2005/8/layout/process5"/>
    <dgm:cxn modelId="{269777C9-3D5D-4452-98B8-538B18D2C0D4}" srcId="{25902A33-FAD5-43AB-A41B-3750A23C5118}" destId="{92B84362-0A40-4191-A1F1-1CAC37C8E99F}" srcOrd="1" destOrd="0" parTransId="{ECD0F5F8-305D-47EC-BB2B-522C15CB32BD}" sibTransId="{43043D55-03C1-403E-9B64-4918B6FA684F}"/>
    <dgm:cxn modelId="{289EDFCB-094E-4442-A30B-44D761210426}" type="presOf" srcId="{92B84362-0A40-4191-A1F1-1CAC37C8E99F}" destId="{FAACEE07-D4D7-4BBD-903B-779ED9082796}" srcOrd="0" destOrd="0" presId="urn:microsoft.com/office/officeart/2005/8/layout/process5"/>
    <dgm:cxn modelId="{A64CB7CD-9669-46EE-9D56-C7F0969BF4BB}" type="presOf" srcId="{43043D55-03C1-403E-9B64-4918B6FA684F}" destId="{CC43EABD-EE68-45A4-8BE6-5817F13671E7}" srcOrd="1" destOrd="0" presId="urn:microsoft.com/office/officeart/2005/8/layout/process5"/>
    <dgm:cxn modelId="{210BC7E5-B52F-47C5-9321-7DD7DA4D69F3}" type="presOf" srcId="{C14B1E08-5BD3-46A4-9C93-6FF3873BE369}" destId="{69680977-5CCB-4857-B102-F8E7419992F4}" srcOrd="0" destOrd="0" presId="urn:microsoft.com/office/officeart/2005/8/layout/process5"/>
    <dgm:cxn modelId="{200C01EC-0921-4E74-AFF6-5A29F737DCCE}" type="presOf" srcId="{25902A33-FAD5-43AB-A41B-3750A23C5118}" destId="{96229A2F-F59B-4E2B-8237-6781B6EE70EA}" srcOrd="0" destOrd="0" presId="urn:microsoft.com/office/officeart/2005/8/layout/process5"/>
    <dgm:cxn modelId="{1A5775F4-2E15-4E24-9961-2D007701F378}" type="presOf" srcId="{ED368018-5CA0-4596-AD68-90110C7A168E}" destId="{5BBA8896-2552-4178-BFB7-85154F5D6720}" srcOrd="0" destOrd="0" presId="urn:microsoft.com/office/officeart/2005/8/layout/process5"/>
    <dgm:cxn modelId="{417F4BF7-E858-45AE-B49F-750077D563A6}" type="presOf" srcId="{850CD46B-8652-4088-8EE3-A246B82161E0}" destId="{D4F84EFC-2CEB-4CDC-80CB-ADD0FB8A81F1}" srcOrd="0" destOrd="0" presId="urn:microsoft.com/office/officeart/2005/8/layout/process5"/>
    <dgm:cxn modelId="{722AEEF5-C5B8-4E70-A50B-A08DE2274599}" type="presParOf" srcId="{96229A2F-F59B-4E2B-8237-6781B6EE70EA}" destId="{3BB4243E-07CF-4A37-84F2-3D3D919EA92D}" srcOrd="0" destOrd="0" presId="urn:microsoft.com/office/officeart/2005/8/layout/process5"/>
    <dgm:cxn modelId="{F50413A4-97AF-4C6F-BC85-DB093316C253}" type="presParOf" srcId="{96229A2F-F59B-4E2B-8237-6781B6EE70EA}" destId="{5BBA8896-2552-4178-BFB7-85154F5D6720}" srcOrd="1" destOrd="0" presId="urn:microsoft.com/office/officeart/2005/8/layout/process5"/>
    <dgm:cxn modelId="{3CE417CB-6248-4C6B-B235-9DB10302E30D}" type="presParOf" srcId="{5BBA8896-2552-4178-BFB7-85154F5D6720}" destId="{29912F2F-F866-4AED-8EEB-22A229614FC0}" srcOrd="0" destOrd="0" presId="urn:microsoft.com/office/officeart/2005/8/layout/process5"/>
    <dgm:cxn modelId="{50DC9258-AF4A-4D13-A239-CD9A375F8C46}" type="presParOf" srcId="{96229A2F-F59B-4E2B-8237-6781B6EE70EA}" destId="{FAACEE07-D4D7-4BBD-903B-779ED9082796}" srcOrd="2" destOrd="0" presId="urn:microsoft.com/office/officeart/2005/8/layout/process5"/>
    <dgm:cxn modelId="{A3AEE2C3-C091-4712-ABD7-58D91E02186F}" type="presParOf" srcId="{96229A2F-F59B-4E2B-8237-6781B6EE70EA}" destId="{48A58A2A-3F7D-4950-836B-0673A3CCEED3}" srcOrd="3" destOrd="0" presId="urn:microsoft.com/office/officeart/2005/8/layout/process5"/>
    <dgm:cxn modelId="{7471C80D-0498-4BF4-96DE-F86AE8883939}" type="presParOf" srcId="{48A58A2A-3F7D-4950-836B-0673A3CCEED3}" destId="{CC43EABD-EE68-45A4-8BE6-5817F13671E7}" srcOrd="0" destOrd="0" presId="urn:microsoft.com/office/officeart/2005/8/layout/process5"/>
    <dgm:cxn modelId="{56B209F9-D33C-43D2-A7FA-A6B3D33888BD}" type="presParOf" srcId="{96229A2F-F59B-4E2B-8237-6781B6EE70EA}" destId="{D4F84EFC-2CEB-4CDC-80CB-ADD0FB8A81F1}" srcOrd="4" destOrd="0" presId="urn:microsoft.com/office/officeart/2005/8/layout/process5"/>
    <dgm:cxn modelId="{E55CB180-C055-4BA4-AD54-ABBAA76C4B7F}" type="presParOf" srcId="{96229A2F-F59B-4E2B-8237-6781B6EE70EA}" destId="{69680977-5CCB-4857-B102-F8E7419992F4}" srcOrd="5" destOrd="0" presId="urn:microsoft.com/office/officeart/2005/8/layout/process5"/>
    <dgm:cxn modelId="{D7729AC5-AEE2-4E7F-98FF-513090D0FF44}" type="presParOf" srcId="{69680977-5CCB-4857-B102-F8E7419992F4}" destId="{16337FF7-CF9B-46C4-ACFC-AD63865E27BF}" srcOrd="0" destOrd="0" presId="urn:microsoft.com/office/officeart/2005/8/layout/process5"/>
    <dgm:cxn modelId="{397F2930-6400-4527-B6A8-D264DB7FDD20}" type="presParOf" srcId="{96229A2F-F59B-4E2B-8237-6781B6EE70EA}" destId="{6B1583CE-8941-426E-B3C5-31C7045630A5}" srcOrd="6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E5A20B4C-71A4-4755-99A3-8BBDA8AE5FE5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4724938-E0CC-4E39-87B9-3390B53A8B3B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pt-BR" sz="1800" dirty="0">
              <a:solidFill>
                <a:schemeClr val="bg2">
                  <a:lumMod val="25000"/>
                </a:schemeClr>
              </a:solidFill>
            </a:rPr>
            <a:t>Identificação de ativos e seus valores, abrangendo informações, processos e atividades essenciais, além de suporte e infraestrutura.</a:t>
          </a:r>
          <a:endParaRPr lang="en-US" sz="1800" dirty="0">
            <a:solidFill>
              <a:schemeClr val="bg2">
                <a:lumMod val="25000"/>
              </a:schemeClr>
            </a:solidFill>
          </a:endParaRPr>
        </a:p>
      </dgm:t>
    </dgm:pt>
    <dgm:pt modelId="{AAD56729-AF70-4838-BE37-0C0A3B12DA66}" type="parTrans" cxnId="{DC319200-27CC-40EB-B35B-1222B92A4325}">
      <dgm:prSet/>
      <dgm:spPr/>
      <dgm:t>
        <a:bodyPr/>
        <a:lstStyle/>
        <a:p>
          <a:endParaRPr lang="en-US" sz="1800">
            <a:solidFill>
              <a:schemeClr val="bg2">
                <a:lumMod val="25000"/>
              </a:schemeClr>
            </a:solidFill>
          </a:endParaRPr>
        </a:p>
      </dgm:t>
    </dgm:pt>
    <dgm:pt modelId="{EB3FF85B-680E-4886-B210-7067C28879AE}" type="sibTrans" cxnId="{DC319200-27CC-40EB-B35B-1222B92A4325}">
      <dgm:prSet/>
      <dgm:spPr/>
      <dgm:t>
        <a:bodyPr/>
        <a:lstStyle/>
        <a:p>
          <a:endParaRPr lang="en-US" sz="1800">
            <a:solidFill>
              <a:schemeClr val="bg2">
                <a:lumMod val="25000"/>
              </a:schemeClr>
            </a:solidFill>
          </a:endParaRPr>
        </a:p>
      </dgm:t>
    </dgm:pt>
    <dgm:pt modelId="{F6222133-2CB1-4E6B-9576-42293F0DA74D}">
      <dgm:prSet custT="1"/>
      <dgm:spPr>
        <a:solidFill>
          <a:schemeClr val="accent3"/>
        </a:solidFill>
      </dgm:spPr>
      <dgm:t>
        <a:bodyPr/>
        <a:lstStyle/>
        <a:p>
          <a:pPr>
            <a:lnSpc>
              <a:spcPct val="100000"/>
            </a:lnSpc>
          </a:pPr>
          <a:r>
            <a:rPr lang="pt-BR" sz="1800" dirty="0">
              <a:solidFill>
                <a:schemeClr val="bg2">
                  <a:lumMod val="25000"/>
                </a:schemeClr>
              </a:solidFill>
            </a:rPr>
            <a:t>Determinação de ameaças (intencionais e acidentais) e vulnerabilidades, considerando danos físicos, eventos naturais, falhas técnicas, espionagem, entre outros.</a:t>
          </a:r>
          <a:endParaRPr lang="en-US" sz="1800" dirty="0">
            <a:solidFill>
              <a:schemeClr val="bg2">
                <a:lumMod val="25000"/>
              </a:schemeClr>
            </a:solidFill>
          </a:endParaRPr>
        </a:p>
      </dgm:t>
    </dgm:pt>
    <dgm:pt modelId="{F532C7D7-0E86-42E8-8F52-907D8E4001AF}" type="parTrans" cxnId="{CFC8FD77-F1B5-427D-8786-474C70B8B5E5}">
      <dgm:prSet/>
      <dgm:spPr/>
      <dgm:t>
        <a:bodyPr/>
        <a:lstStyle/>
        <a:p>
          <a:endParaRPr lang="en-US" sz="1800">
            <a:solidFill>
              <a:schemeClr val="bg2">
                <a:lumMod val="25000"/>
              </a:schemeClr>
            </a:solidFill>
          </a:endParaRPr>
        </a:p>
      </dgm:t>
    </dgm:pt>
    <dgm:pt modelId="{6BE20BD6-8DEE-47EE-9A3A-4C3E92210366}" type="sibTrans" cxnId="{CFC8FD77-F1B5-427D-8786-474C70B8B5E5}">
      <dgm:prSet/>
      <dgm:spPr/>
      <dgm:t>
        <a:bodyPr/>
        <a:lstStyle/>
        <a:p>
          <a:endParaRPr lang="en-US" sz="1800">
            <a:solidFill>
              <a:schemeClr val="bg2">
                <a:lumMod val="25000"/>
              </a:schemeClr>
            </a:solidFill>
          </a:endParaRPr>
        </a:p>
      </dgm:t>
    </dgm:pt>
    <dgm:pt modelId="{BAEDE758-7C4F-4E55-963F-375F48A1F82F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pt-BR" sz="1800">
              <a:solidFill>
                <a:schemeClr val="bg2">
                  <a:lumMod val="25000"/>
                </a:schemeClr>
              </a:solidFill>
            </a:rPr>
            <a:t>Avaliação da possibilidade das ameaças se concretizarem e impactarem as operações da organização.</a:t>
          </a:r>
          <a:endParaRPr lang="en-US" sz="1800">
            <a:solidFill>
              <a:schemeClr val="bg2">
                <a:lumMod val="25000"/>
              </a:schemeClr>
            </a:solidFill>
          </a:endParaRPr>
        </a:p>
      </dgm:t>
    </dgm:pt>
    <dgm:pt modelId="{56C1394C-116B-409F-B988-7E6C9B2733F2}" type="parTrans" cxnId="{06BE94F6-60A4-4722-B8BE-975599E86DD2}">
      <dgm:prSet/>
      <dgm:spPr/>
      <dgm:t>
        <a:bodyPr/>
        <a:lstStyle/>
        <a:p>
          <a:endParaRPr lang="en-US" sz="1800">
            <a:solidFill>
              <a:schemeClr val="bg2">
                <a:lumMod val="25000"/>
              </a:schemeClr>
            </a:solidFill>
          </a:endParaRPr>
        </a:p>
      </dgm:t>
    </dgm:pt>
    <dgm:pt modelId="{11E1C9C0-020A-4AEB-9B3C-C7B0F870BD99}" type="sibTrans" cxnId="{06BE94F6-60A4-4722-B8BE-975599E86DD2}">
      <dgm:prSet/>
      <dgm:spPr/>
      <dgm:t>
        <a:bodyPr/>
        <a:lstStyle/>
        <a:p>
          <a:endParaRPr lang="en-US" sz="1800">
            <a:solidFill>
              <a:schemeClr val="bg2">
                <a:lumMod val="25000"/>
              </a:schemeClr>
            </a:solidFill>
          </a:endParaRPr>
        </a:p>
      </dgm:t>
    </dgm:pt>
    <dgm:pt modelId="{AE750082-C7EE-4399-A4DC-CC8B1979B0DB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pt-BR" sz="1800">
              <a:solidFill>
                <a:schemeClr val="bg2">
                  <a:lumMod val="25000"/>
                </a:schemeClr>
              </a:solidFill>
            </a:rPr>
            <a:t>Equilíbrio entre o custo do incidente e medidas de segurança, para garantir que os gastos com segurança sejam proporcionais ao valor dos ativos protegidos.</a:t>
          </a:r>
          <a:endParaRPr lang="en-US" sz="1800">
            <a:solidFill>
              <a:schemeClr val="bg2">
                <a:lumMod val="25000"/>
              </a:schemeClr>
            </a:solidFill>
          </a:endParaRPr>
        </a:p>
      </dgm:t>
    </dgm:pt>
    <dgm:pt modelId="{CE05396D-9D82-488A-9A25-082103D2BE6A}" type="parTrans" cxnId="{E4F16BEF-C3E0-48D4-BB35-6B534176C0B9}">
      <dgm:prSet/>
      <dgm:spPr/>
      <dgm:t>
        <a:bodyPr/>
        <a:lstStyle/>
        <a:p>
          <a:endParaRPr lang="en-US" sz="1800">
            <a:solidFill>
              <a:schemeClr val="bg2">
                <a:lumMod val="25000"/>
              </a:schemeClr>
            </a:solidFill>
          </a:endParaRPr>
        </a:p>
      </dgm:t>
    </dgm:pt>
    <dgm:pt modelId="{2672F482-33F6-447D-9495-CC8CC2498E8B}" type="sibTrans" cxnId="{E4F16BEF-C3E0-48D4-BB35-6B534176C0B9}">
      <dgm:prSet/>
      <dgm:spPr/>
      <dgm:t>
        <a:bodyPr/>
        <a:lstStyle/>
        <a:p>
          <a:endParaRPr lang="en-US" sz="1800">
            <a:solidFill>
              <a:schemeClr val="bg2">
                <a:lumMod val="25000"/>
              </a:schemeClr>
            </a:solidFill>
          </a:endParaRPr>
        </a:p>
      </dgm:t>
    </dgm:pt>
    <dgm:pt modelId="{C264B2D6-9C99-4D1C-B6A4-0CEDE193F3A3}" type="pres">
      <dgm:prSet presAssocID="{E5A20B4C-71A4-4755-99A3-8BBDA8AE5FE5}" presName="root" presStyleCnt="0">
        <dgm:presLayoutVars>
          <dgm:dir/>
          <dgm:resizeHandles val="exact"/>
        </dgm:presLayoutVars>
      </dgm:prSet>
      <dgm:spPr/>
    </dgm:pt>
    <dgm:pt modelId="{F7D84E37-8DCD-4B7C-A2BE-119651C49027}" type="pres">
      <dgm:prSet presAssocID="{A4724938-E0CC-4E39-87B9-3390B53A8B3B}" presName="compNode" presStyleCnt="0"/>
      <dgm:spPr/>
    </dgm:pt>
    <dgm:pt modelId="{7A24DCB1-CD41-466D-9FC5-D5A919CF4024}" type="pres">
      <dgm:prSet presAssocID="{A4724938-E0CC-4E39-87B9-3390B53A8B3B}" presName="bgRect" presStyleLbl="bgShp" presStyleIdx="0" presStyleCnt="4"/>
      <dgm:spPr>
        <a:solidFill>
          <a:schemeClr val="accent3"/>
        </a:solidFill>
      </dgm:spPr>
    </dgm:pt>
    <dgm:pt modelId="{921BFDBE-C04E-4A37-A32B-D0B3EA4F9849}" type="pres">
      <dgm:prSet presAssocID="{A4724938-E0CC-4E39-87B9-3390B53A8B3B}" presName="iconRect" presStyleLbl="node1" presStyleIdx="0" presStyleCnt="4"/>
      <dgm:spPr>
        <a:blipFill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gramador"/>
        </a:ext>
      </dgm:extLst>
    </dgm:pt>
    <dgm:pt modelId="{599E0E9E-D322-48B2-A626-82EF7AAA14BF}" type="pres">
      <dgm:prSet presAssocID="{A4724938-E0CC-4E39-87B9-3390B53A8B3B}" presName="spaceRect" presStyleCnt="0"/>
      <dgm:spPr/>
    </dgm:pt>
    <dgm:pt modelId="{3D2AD88B-34C0-4085-A72F-41E455321E78}" type="pres">
      <dgm:prSet presAssocID="{A4724938-E0CC-4E39-87B9-3390B53A8B3B}" presName="parTx" presStyleLbl="revTx" presStyleIdx="0" presStyleCnt="4">
        <dgm:presLayoutVars>
          <dgm:chMax val="0"/>
          <dgm:chPref val="0"/>
        </dgm:presLayoutVars>
      </dgm:prSet>
      <dgm:spPr/>
    </dgm:pt>
    <dgm:pt modelId="{AC2B3795-912C-4B2F-9768-5D6383FBAF0A}" type="pres">
      <dgm:prSet presAssocID="{EB3FF85B-680E-4886-B210-7067C28879AE}" presName="sibTrans" presStyleCnt="0"/>
      <dgm:spPr/>
    </dgm:pt>
    <dgm:pt modelId="{451CDA85-FEE1-47E6-B38C-EC8E5FD36106}" type="pres">
      <dgm:prSet presAssocID="{F6222133-2CB1-4E6B-9576-42293F0DA74D}" presName="compNode" presStyleCnt="0"/>
      <dgm:spPr/>
    </dgm:pt>
    <dgm:pt modelId="{18617172-9329-484B-A659-2BA25CF498CF}" type="pres">
      <dgm:prSet presAssocID="{F6222133-2CB1-4E6B-9576-42293F0DA74D}" presName="bgRect" presStyleLbl="bgShp" presStyleIdx="1" presStyleCnt="4"/>
      <dgm:spPr>
        <a:solidFill>
          <a:schemeClr val="accent3"/>
        </a:solidFill>
      </dgm:spPr>
    </dgm:pt>
    <dgm:pt modelId="{A220EB40-C53D-4DA3-A549-628B1503E9C2}" type="pres">
      <dgm:prSet presAssocID="{F6222133-2CB1-4E6B-9576-42293F0DA74D}" presName="iconRect" presStyleLbl="node1" presStyleIdx="1" presStyleCnt="4"/>
      <dgm:spPr>
        <a:blipFill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adioativo"/>
        </a:ext>
      </dgm:extLst>
    </dgm:pt>
    <dgm:pt modelId="{35EADA8E-6EE5-43FA-B2C5-44A86D109923}" type="pres">
      <dgm:prSet presAssocID="{F6222133-2CB1-4E6B-9576-42293F0DA74D}" presName="spaceRect" presStyleCnt="0"/>
      <dgm:spPr/>
    </dgm:pt>
    <dgm:pt modelId="{9FD2081E-A179-4F6D-93E4-92E5105A1716}" type="pres">
      <dgm:prSet presAssocID="{F6222133-2CB1-4E6B-9576-42293F0DA74D}" presName="parTx" presStyleLbl="revTx" presStyleIdx="1" presStyleCnt="4">
        <dgm:presLayoutVars>
          <dgm:chMax val="0"/>
          <dgm:chPref val="0"/>
        </dgm:presLayoutVars>
      </dgm:prSet>
      <dgm:spPr/>
    </dgm:pt>
    <dgm:pt modelId="{2773EF26-E6C3-4AAC-9285-75F90D1FB0D0}" type="pres">
      <dgm:prSet presAssocID="{6BE20BD6-8DEE-47EE-9A3A-4C3E92210366}" presName="sibTrans" presStyleCnt="0"/>
      <dgm:spPr/>
    </dgm:pt>
    <dgm:pt modelId="{66700F50-FC95-46B5-B2DD-B4BB6884EAC0}" type="pres">
      <dgm:prSet presAssocID="{BAEDE758-7C4F-4E55-963F-375F48A1F82F}" presName="compNode" presStyleCnt="0"/>
      <dgm:spPr/>
    </dgm:pt>
    <dgm:pt modelId="{CD802CDC-9739-49F1-883F-BD712029001F}" type="pres">
      <dgm:prSet presAssocID="{BAEDE758-7C4F-4E55-963F-375F48A1F82F}" presName="bgRect" presStyleLbl="bgShp" presStyleIdx="2" presStyleCnt="4"/>
      <dgm:spPr>
        <a:solidFill>
          <a:schemeClr val="accent3"/>
        </a:solidFill>
      </dgm:spPr>
    </dgm:pt>
    <dgm:pt modelId="{547F6ABE-E52D-4769-9A1E-35B05EB8B6EF}" type="pres">
      <dgm:prSet presAssocID="{BAEDE758-7C4F-4E55-963F-375F48A1F82F}" presName="iconRect" presStyleLbl="node1" presStyleIdx="2" presStyleCnt="4"/>
      <dgm:spPr>
        <a:blipFill>
          <a:blip xmlns:r="http://schemas.openxmlformats.org/officeDocument/2006/relationships" r:embed="rId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rca de seleção"/>
        </a:ext>
      </dgm:extLst>
    </dgm:pt>
    <dgm:pt modelId="{8E804807-5994-48E1-9BD9-94CDFF9BAD45}" type="pres">
      <dgm:prSet presAssocID="{BAEDE758-7C4F-4E55-963F-375F48A1F82F}" presName="spaceRect" presStyleCnt="0"/>
      <dgm:spPr/>
    </dgm:pt>
    <dgm:pt modelId="{48FEE9E4-4DC7-4624-B0F7-A0AAFC35EE47}" type="pres">
      <dgm:prSet presAssocID="{BAEDE758-7C4F-4E55-963F-375F48A1F82F}" presName="parTx" presStyleLbl="revTx" presStyleIdx="2" presStyleCnt="4">
        <dgm:presLayoutVars>
          <dgm:chMax val="0"/>
          <dgm:chPref val="0"/>
        </dgm:presLayoutVars>
      </dgm:prSet>
      <dgm:spPr/>
    </dgm:pt>
    <dgm:pt modelId="{16B586FC-1AD7-47E6-99DB-2ED2CC7E3F66}" type="pres">
      <dgm:prSet presAssocID="{11E1C9C0-020A-4AEB-9B3C-C7B0F870BD99}" presName="sibTrans" presStyleCnt="0"/>
      <dgm:spPr/>
    </dgm:pt>
    <dgm:pt modelId="{9CF0CE83-BBFE-48D0-9814-56C1C6067C20}" type="pres">
      <dgm:prSet presAssocID="{AE750082-C7EE-4399-A4DC-CC8B1979B0DB}" presName="compNode" presStyleCnt="0"/>
      <dgm:spPr/>
    </dgm:pt>
    <dgm:pt modelId="{7B361FEA-E20B-4757-8FE4-564BC3859D6B}" type="pres">
      <dgm:prSet presAssocID="{AE750082-C7EE-4399-A4DC-CC8B1979B0DB}" presName="bgRect" presStyleLbl="bgShp" presStyleIdx="3" presStyleCnt="4"/>
      <dgm:spPr>
        <a:solidFill>
          <a:schemeClr val="accent3"/>
        </a:solidFill>
      </dgm:spPr>
    </dgm:pt>
    <dgm:pt modelId="{65711F50-B560-438A-9A4C-B6B65A7C5E6B}" type="pres">
      <dgm:prSet presAssocID="{AE750082-C7EE-4399-A4DC-CC8B1979B0DB}" presName="iconRect" presStyleLbl="node1" presStyleIdx="3" presStyleCnt="4"/>
      <dgm:spPr>
        <a:blipFill>
          <a:blip xmlns:r="http://schemas.openxmlformats.org/officeDocument/2006/relationships" r:embed="rId7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inheiro"/>
        </a:ext>
      </dgm:extLst>
    </dgm:pt>
    <dgm:pt modelId="{F742BD8E-4C5A-46C8-81D6-87EA0F7BCEA6}" type="pres">
      <dgm:prSet presAssocID="{AE750082-C7EE-4399-A4DC-CC8B1979B0DB}" presName="spaceRect" presStyleCnt="0"/>
      <dgm:spPr/>
    </dgm:pt>
    <dgm:pt modelId="{41E75F42-DDF1-4B1D-8528-90FE42F69CD1}" type="pres">
      <dgm:prSet presAssocID="{AE750082-C7EE-4399-A4DC-CC8B1979B0DB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DC319200-27CC-40EB-B35B-1222B92A4325}" srcId="{E5A20B4C-71A4-4755-99A3-8BBDA8AE5FE5}" destId="{A4724938-E0CC-4E39-87B9-3390B53A8B3B}" srcOrd="0" destOrd="0" parTransId="{AAD56729-AF70-4838-BE37-0C0A3B12DA66}" sibTransId="{EB3FF85B-680E-4886-B210-7067C28879AE}"/>
    <dgm:cxn modelId="{477E2E15-22BC-471A-8763-3CC0FEB051A3}" type="presOf" srcId="{A4724938-E0CC-4E39-87B9-3390B53A8B3B}" destId="{3D2AD88B-34C0-4085-A72F-41E455321E78}" srcOrd="0" destOrd="0" presId="urn:microsoft.com/office/officeart/2018/2/layout/IconVerticalSolidList"/>
    <dgm:cxn modelId="{6AF9E51B-8820-4F23-B4B6-2EC0ACAF8202}" type="presOf" srcId="{BAEDE758-7C4F-4E55-963F-375F48A1F82F}" destId="{48FEE9E4-4DC7-4624-B0F7-A0AAFC35EE47}" srcOrd="0" destOrd="0" presId="urn:microsoft.com/office/officeart/2018/2/layout/IconVerticalSolidList"/>
    <dgm:cxn modelId="{6B030A22-6069-4865-B9B7-666207A384FC}" type="presOf" srcId="{F6222133-2CB1-4E6B-9576-42293F0DA74D}" destId="{9FD2081E-A179-4F6D-93E4-92E5105A1716}" srcOrd="0" destOrd="0" presId="urn:microsoft.com/office/officeart/2018/2/layout/IconVerticalSolidList"/>
    <dgm:cxn modelId="{87673A3D-6031-49F5-9F3F-79351AB32B62}" type="presOf" srcId="{E5A20B4C-71A4-4755-99A3-8BBDA8AE5FE5}" destId="{C264B2D6-9C99-4D1C-B6A4-0CEDE193F3A3}" srcOrd="0" destOrd="0" presId="urn:microsoft.com/office/officeart/2018/2/layout/IconVerticalSolidList"/>
    <dgm:cxn modelId="{CFC8FD77-F1B5-427D-8786-474C70B8B5E5}" srcId="{E5A20B4C-71A4-4755-99A3-8BBDA8AE5FE5}" destId="{F6222133-2CB1-4E6B-9576-42293F0DA74D}" srcOrd="1" destOrd="0" parTransId="{F532C7D7-0E86-42E8-8F52-907D8E4001AF}" sibTransId="{6BE20BD6-8DEE-47EE-9A3A-4C3E92210366}"/>
    <dgm:cxn modelId="{44833DDD-3A71-49EB-9F4D-2346FA3EFFFD}" type="presOf" srcId="{AE750082-C7EE-4399-A4DC-CC8B1979B0DB}" destId="{41E75F42-DDF1-4B1D-8528-90FE42F69CD1}" srcOrd="0" destOrd="0" presId="urn:microsoft.com/office/officeart/2018/2/layout/IconVerticalSolidList"/>
    <dgm:cxn modelId="{E4F16BEF-C3E0-48D4-BB35-6B534176C0B9}" srcId="{E5A20B4C-71A4-4755-99A3-8BBDA8AE5FE5}" destId="{AE750082-C7EE-4399-A4DC-CC8B1979B0DB}" srcOrd="3" destOrd="0" parTransId="{CE05396D-9D82-488A-9A25-082103D2BE6A}" sibTransId="{2672F482-33F6-447D-9495-CC8CC2498E8B}"/>
    <dgm:cxn modelId="{06BE94F6-60A4-4722-B8BE-975599E86DD2}" srcId="{E5A20B4C-71A4-4755-99A3-8BBDA8AE5FE5}" destId="{BAEDE758-7C4F-4E55-963F-375F48A1F82F}" srcOrd="2" destOrd="0" parTransId="{56C1394C-116B-409F-B988-7E6C9B2733F2}" sibTransId="{11E1C9C0-020A-4AEB-9B3C-C7B0F870BD99}"/>
    <dgm:cxn modelId="{BA9F137A-5466-4DAF-8F4A-7BBC1026B027}" type="presParOf" srcId="{C264B2D6-9C99-4D1C-B6A4-0CEDE193F3A3}" destId="{F7D84E37-8DCD-4B7C-A2BE-119651C49027}" srcOrd="0" destOrd="0" presId="urn:microsoft.com/office/officeart/2018/2/layout/IconVerticalSolidList"/>
    <dgm:cxn modelId="{ED19360A-9B4F-4E1C-BCDB-3306F7E90043}" type="presParOf" srcId="{F7D84E37-8DCD-4B7C-A2BE-119651C49027}" destId="{7A24DCB1-CD41-466D-9FC5-D5A919CF4024}" srcOrd="0" destOrd="0" presId="urn:microsoft.com/office/officeart/2018/2/layout/IconVerticalSolidList"/>
    <dgm:cxn modelId="{4A07E8B8-0F04-4E91-B7EA-C23EF751898E}" type="presParOf" srcId="{F7D84E37-8DCD-4B7C-A2BE-119651C49027}" destId="{921BFDBE-C04E-4A37-A32B-D0B3EA4F9849}" srcOrd="1" destOrd="0" presId="urn:microsoft.com/office/officeart/2018/2/layout/IconVerticalSolidList"/>
    <dgm:cxn modelId="{6B86E367-95BD-4A3D-A172-79F81ED52C59}" type="presParOf" srcId="{F7D84E37-8DCD-4B7C-A2BE-119651C49027}" destId="{599E0E9E-D322-48B2-A626-82EF7AAA14BF}" srcOrd="2" destOrd="0" presId="urn:microsoft.com/office/officeart/2018/2/layout/IconVerticalSolidList"/>
    <dgm:cxn modelId="{78345CC4-9AFE-4A93-8FA8-4DBE89091048}" type="presParOf" srcId="{F7D84E37-8DCD-4B7C-A2BE-119651C49027}" destId="{3D2AD88B-34C0-4085-A72F-41E455321E78}" srcOrd="3" destOrd="0" presId="urn:microsoft.com/office/officeart/2018/2/layout/IconVerticalSolidList"/>
    <dgm:cxn modelId="{AE86A81F-63D8-4D6D-B250-28732DF0B250}" type="presParOf" srcId="{C264B2D6-9C99-4D1C-B6A4-0CEDE193F3A3}" destId="{AC2B3795-912C-4B2F-9768-5D6383FBAF0A}" srcOrd="1" destOrd="0" presId="urn:microsoft.com/office/officeart/2018/2/layout/IconVerticalSolidList"/>
    <dgm:cxn modelId="{53A4E767-63F6-41BB-8738-890F019E804A}" type="presParOf" srcId="{C264B2D6-9C99-4D1C-B6A4-0CEDE193F3A3}" destId="{451CDA85-FEE1-47E6-B38C-EC8E5FD36106}" srcOrd="2" destOrd="0" presId="urn:microsoft.com/office/officeart/2018/2/layout/IconVerticalSolidList"/>
    <dgm:cxn modelId="{45189D32-F38B-47EE-B4FF-744384647988}" type="presParOf" srcId="{451CDA85-FEE1-47E6-B38C-EC8E5FD36106}" destId="{18617172-9329-484B-A659-2BA25CF498CF}" srcOrd="0" destOrd="0" presId="urn:microsoft.com/office/officeart/2018/2/layout/IconVerticalSolidList"/>
    <dgm:cxn modelId="{8F83B660-10D2-4357-B2E5-B5C579C4CB3A}" type="presParOf" srcId="{451CDA85-FEE1-47E6-B38C-EC8E5FD36106}" destId="{A220EB40-C53D-4DA3-A549-628B1503E9C2}" srcOrd="1" destOrd="0" presId="urn:microsoft.com/office/officeart/2018/2/layout/IconVerticalSolidList"/>
    <dgm:cxn modelId="{72D63C30-EA64-45C9-B7BC-A7A0EE090AE2}" type="presParOf" srcId="{451CDA85-FEE1-47E6-B38C-EC8E5FD36106}" destId="{35EADA8E-6EE5-43FA-B2C5-44A86D109923}" srcOrd="2" destOrd="0" presId="urn:microsoft.com/office/officeart/2018/2/layout/IconVerticalSolidList"/>
    <dgm:cxn modelId="{F2CC19A5-60F6-4418-B38C-BE54D0D9750D}" type="presParOf" srcId="{451CDA85-FEE1-47E6-B38C-EC8E5FD36106}" destId="{9FD2081E-A179-4F6D-93E4-92E5105A1716}" srcOrd="3" destOrd="0" presId="urn:microsoft.com/office/officeart/2018/2/layout/IconVerticalSolidList"/>
    <dgm:cxn modelId="{7D915DCB-E2E3-4B83-8CE7-4AC30E44CA6E}" type="presParOf" srcId="{C264B2D6-9C99-4D1C-B6A4-0CEDE193F3A3}" destId="{2773EF26-E6C3-4AAC-9285-75F90D1FB0D0}" srcOrd="3" destOrd="0" presId="urn:microsoft.com/office/officeart/2018/2/layout/IconVerticalSolidList"/>
    <dgm:cxn modelId="{5015A5B7-7F50-4E95-B1FC-897C8685CA32}" type="presParOf" srcId="{C264B2D6-9C99-4D1C-B6A4-0CEDE193F3A3}" destId="{66700F50-FC95-46B5-B2DD-B4BB6884EAC0}" srcOrd="4" destOrd="0" presId="urn:microsoft.com/office/officeart/2018/2/layout/IconVerticalSolidList"/>
    <dgm:cxn modelId="{B85700CF-FC81-4835-850F-455F2076426A}" type="presParOf" srcId="{66700F50-FC95-46B5-B2DD-B4BB6884EAC0}" destId="{CD802CDC-9739-49F1-883F-BD712029001F}" srcOrd="0" destOrd="0" presId="urn:microsoft.com/office/officeart/2018/2/layout/IconVerticalSolidList"/>
    <dgm:cxn modelId="{182BEB8C-E1E0-47F9-BF5E-9079C0F118B7}" type="presParOf" srcId="{66700F50-FC95-46B5-B2DD-B4BB6884EAC0}" destId="{547F6ABE-E52D-4769-9A1E-35B05EB8B6EF}" srcOrd="1" destOrd="0" presId="urn:microsoft.com/office/officeart/2018/2/layout/IconVerticalSolidList"/>
    <dgm:cxn modelId="{42E39154-7CB9-4D26-9F4E-8C3358B49774}" type="presParOf" srcId="{66700F50-FC95-46B5-B2DD-B4BB6884EAC0}" destId="{8E804807-5994-48E1-9BD9-94CDFF9BAD45}" srcOrd="2" destOrd="0" presId="urn:microsoft.com/office/officeart/2018/2/layout/IconVerticalSolidList"/>
    <dgm:cxn modelId="{AE3A040C-60C4-48C5-A2FA-3E8FDB36A2F5}" type="presParOf" srcId="{66700F50-FC95-46B5-B2DD-B4BB6884EAC0}" destId="{48FEE9E4-4DC7-4624-B0F7-A0AAFC35EE47}" srcOrd="3" destOrd="0" presId="urn:microsoft.com/office/officeart/2018/2/layout/IconVerticalSolidList"/>
    <dgm:cxn modelId="{CD3540ED-4C5D-4C8E-9BD3-0B43A3F6B0E4}" type="presParOf" srcId="{C264B2D6-9C99-4D1C-B6A4-0CEDE193F3A3}" destId="{16B586FC-1AD7-47E6-99DB-2ED2CC7E3F66}" srcOrd="5" destOrd="0" presId="urn:microsoft.com/office/officeart/2018/2/layout/IconVerticalSolidList"/>
    <dgm:cxn modelId="{5F4FAA35-70B1-4162-BF6F-C3A7F54B8460}" type="presParOf" srcId="{C264B2D6-9C99-4D1C-B6A4-0CEDE193F3A3}" destId="{9CF0CE83-BBFE-48D0-9814-56C1C6067C20}" srcOrd="6" destOrd="0" presId="urn:microsoft.com/office/officeart/2018/2/layout/IconVerticalSolidList"/>
    <dgm:cxn modelId="{6336CEF4-15AE-44C8-8432-7303347361A5}" type="presParOf" srcId="{9CF0CE83-BBFE-48D0-9814-56C1C6067C20}" destId="{7B361FEA-E20B-4757-8FE4-564BC3859D6B}" srcOrd="0" destOrd="0" presId="urn:microsoft.com/office/officeart/2018/2/layout/IconVerticalSolidList"/>
    <dgm:cxn modelId="{AEE24DC2-8964-47ED-9938-2C2BC5D527AB}" type="presParOf" srcId="{9CF0CE83-BBFE-48D0-9814-56C1C6067C20}" destId="{65711F50-B560-438A-9A4C-B6B65A7C5E6B}" srcOrd="1" destOrd="0" presId="urn:microsoft.com/office/officeart/2018/2/layout/IconVerticalSolidList"/>
    <dgm:cxn modelId="{0E448B05-B496-4C1B-B4A5-C692D6871022}" type="presParOf" srcId="{9CF0CE83-BBFE-48D0-9814-56C1C6067C20}" destId="{F742BD8E-4C5A-46C8-81D6-87EA0F7BCEA6}" srcOrd="2" destOrd="0" presId="urn:microsoft.com/office/officeart/2018/2/layout/IconVerticalSolidList"/>
    <dgm:cxn modelId="{6C0F216C-4881-45AD-895D-AD7AD2098A02}" type="presParOf" srcId="{9CF0CE83-BBFE-48D0-9814-56C1C6067C20}" destId="{41E75F42-DDF1-4B1D-8528-90FE42F69CD1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2555B8D1-203E-40F5-8042-37B3DD8B6F9E}" type="doc">
      <dgm:prSet loTypeId="urn:microsoft.com/office/officeart/2018/2/layout/IconCircle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177A927-62E9-4EB3-8940-3948E4A4F58E}">
      <dgm:prSet/>
      <dgm:spPr/>
      <dgm:t>
        <a:bodyPr/>
        <a:lstStyle/>
        <a:p>
          <a:pPr>
            <a:lnSpc>
              <a:spcPct val="100000"/>
            </a:lnSpc>
          </a:pPr>
          <a:r>
            <a:rPr lang="pt-BR" dirty="0">
              <a:solidFill>
                <a:schemeClr val="bg2">
                  <a:lumMod val="25000"/>
                </a:schemeClr>
              </a:solidFill>
            </a:rPr>
            <a:t>A valoração de ativos é crucial para segurança da informação e cibernética.</a:t>
          </a:r>
          <a:endParaRPr lang="en-US" dirty="0">
            <a:solidFill>
              <a:schemeClr val="bg2">
                <a:lumMod val="25000"/>
              </a:schemeClr>
            </a:solidFill>
          </a:endParaRPr>
        </a:p>
      </dgm:t>
    </dgm:pt>
    <dgm:pt modelId="{F1893F9B-39F2-4A36-B045-9E6237A3769F}" type="parTrans" cxnId="{945747A8-DE38-43FB-B43E-949D930B575C}">
      <dgm:prSet/>
      <dgm:spPr/>
      <dgm:t>
        <a:bodyPr/>
        <a:lstStyle/>
        <a:p>
          <a:endParaRPr lang="en-US">
            <a:solidFill>
              <a:schemeClr val="bg2">
                <a:lumMod val="25000"/>
              </a:schemeClr>
            </a:solidFill>
          </a:endParaRPr>
        </a:p>
      </dgm:t>
    </dgm:pt>
    <dgm:pt modelId="{BC082EB9-F9A1-4931-8954-411A4F346F33}" type="sibTrans" cxnId="{945747A8-DE38-43FB-B43E-949D930B575C}">
      <dgm:prSet/>
      <dgm:spPr/>
      <dgm:t>
        <a:bodyPr/>
        <a:lstStyle/>
        <a:p>
          <a:pPr>
            <a:lnSpc>
              <a:spcPct val="100000"/>
            </a:lnSpc>
          </a:pPr>
          <a:endParaRPr lang="en-US">
            <a:solidFill>
              <a:schemeClr val="bg2">
                <a:lumMod val="25000"/>
              </a:schemeClr>
            </a:solidFill>
          </a:endParaRPr>
        </a:p>
      </dgm:t>
    </dgm:pt>
    <dgm:pt modelId="{706818C7-FAF5-44EE-B781-0B8BF7200A9C}">
      <dgm:prSet/>
      <dgm:spPr/>
      <dgm:t>
        <a:bodyPr/>
        <a:lstStyle/>
        <a:p>
          <a:pPr>
            <a:lnSpc>
              <a:spcPct val="100000"/>
            </a:lnSpc>
          </a:pPr>
          <a:r>
            <a:rPr lang="pt-BR" dirty="0">
              <a:solidFill>
                <a:schemeClr val="bg2">
                  <a:lumMod val="25000"/>
                </a:schemeClr>
              </a:solidFill>
            </a:rPr>
            <a:t>Ativos podem ser valorados quantitativa (em moeda) ou qualitativamente (como insignificante a crítico).</a:t>
          </a:r>
          <a:endParaRPr lang="en-US" dirty="0">
            <a:solidFill>
              <a:schemeClr val="bg2">
                <a:lumMod val="25000"/>
              </a:schemeClr>
            </a:solidFill>
          </a:endParaRPr>
        </a:p>
      </dgm:t>
    </dgm:pt>
    <dgm:pt modelId="{B7036A8D-39EF-4BF8-83B0-8EF29A8A7E4D}" type="parTrans" cxnId="{ED869F4B-BE1B-4A4A-859B-DFB3CC6F6DFC}">
      <dgm:prSet/>
      <dgm:spPr/>
      <dgm:t>
        <a:bodyPr/>
        <a:lstStyle/>
        <a:p>
          <a:endParaRPr lang="en-US">
            <a:solidFill>
              <a:schemeClr val="bg2">
                <a:lumMod val="25000"/>
              </a:schemeClr>
            </a:solidFill>
          </a:endParaRPr>
        </a:p>
      </dgm:t>
    </dgm:pt>
    <dgm:pt modelId="{642F528F-F1A3-4B08-BA15-CF175B2420FC}" type="sibTrans" cxnId="{ED869F4B-BE1B-4A4A-859B-DFB3CC6F6DFC}">
      <dgm:prSet/>
      <dgm:spPr/>
      <dgm:t>
        <a:bodyPr/>
        <a:lstStyle/>
        <a:p>
          <a:pPr>
            <a:lnSpc>
              <a:spcPct val="100000"/>
            </a:lnSpc>
          </a:pPr>
          <a:endParaRPr lang="en-US">
            <a:solidFill>
              <a:schemeClr val="bg2">
                <a:lumMod val="25000"/>
              </a:schemeClr>
            </a:solidFill>
          </a:endParaRPr>
        </a:p>
      </dgm:t>
    </dgm:pt>
    <dgm:pt modelId="{8A6F1F4D-624E-45EF-91EA-8074B0DBBB06}">
      <dgm:prSet/>
      <dgm:spPr/>
      <dgm:t>
        <a:bodyPr/>
        <a:lstStyle/>
        <a:p>
          <a:pPr>
            <a:lnSpc>
              <a:spcPct val="100000"/>
            </a:lnSpc>
          </a:pPr>
          <a:r>
            <a:rPr lang="pt-BR" dirty="0">
              <a:solidFill>
                <a:schemeClr val="bg2">
                  <a:lumMod val="25000"/>
                </a:schemeClr>
              </a:solidFill>
            </a:rPr>
            <a:t>Critérios incluem custo original, custos relacionados a ameaças e impactos na confidencialidade, integridade, disponibilidade e reputação.</a:t>
          </a:r>
          <a:endParaRPr lang="en-US" dirty="0">
            <a:solidFill>
              <a:schemeClr val="bg2">
                <a:lumMod val="25000"/>
              </a:schemeClr>
            </a:solidFill>
          </a:endParaRPr>
        </a:p>
      </dgm:t>
    </dgm:pt>
    <dgm:pt modelId="{8127D9D4-D3FB-4039-93E7-4AE92137DADB}" type="parTrans" cxnId="{0C9EEA73-34A8-48FF-BA59-9F981DA1FF4B}">
      <dgm:prSet/>
      <dgm:spPr/>
      <dgm:t>
        <a:bodyPr/>
        <a:lstStyle/>
        <a:p>
          <a:endParaRPr lang="en-US">
            <a:solidFill>
              <a:schemeClr val="bg2">
                <a:lumMod val="25000"/>
              </a:schemeClr>
            </a:solidFill>
          </a:endParaRPr>
        </a:p>
      </dgm:t>
    </dgm:pt>
    <dgm:pt modelId="{D61328AD-4B30-4D6C-8606-D93B2A1A54D3}" type="sibTrans" cxnId="{0C9EEA73-34A8-48FF-BA59-9F981DA1FF4B}">
      <dgm:prSet/>
      <dgm:spPr/>
      <dgm:t>
        <a:bodyPr/>
        <a:lstStyle/>
        <a:p>
          <a:pPr>
            <a:lnSpc>
              <a:spcPct val="100000"/>
            </a:lnSpc>
          </a:pPr>
          <a:endParaRPr lang="en-US">
            <a:solidFill>
              <a:schemeClr val="bg2">
                <a:lumMod val="25000"/>
              </a:schemeClr>
            </a:solidFill>
          </a:endParaRPr>
        </a:p>
      </dgm:t>
    </dgm:pt>
    <dgm:pt modelId="{11B2DBA8-4BF7-47D4-911F-DA10C51658F9}">
      <dgm:prSet/>
      <dgm:spPr/>
      <dgm:t>
        <a:bodyPr/>
        <a:lstStyle/>
        <a:p>
          <a:pPr>
            <a:lnSpc>
              <a:spcPct val="100000"/>
            </a:lnSpc>
          </a:pPr>
          <a:r>
            <a:rPr lang="pt-BR" dirty="0">
              <a:solidFill>
                <a:schemeClr val="bg2">
                  <a:lumMod val="25000"/>
                </a:schemeClr>
              </a:solidFill>
            </a:rPr>
            <a:t>Outros critérios podem ser adicionados, considerando o contexto organizacional, e a dependência de processos aumenta o valor do ativo.</a:t>
          </a:r>
          <a:endParaRPr lang="en-US" dirty="0">
            <a:solidFill>
              <a:schemeClr val="bg2">
                <a:lumMod val="25000"/>
              </a:schemeClr>
            </a:solidFill>
          </a:endParaRPr>
        </a:p>
      </dgm:t>
    </dgm:pt>
    <dgm:pt modelId="{683FF807-E7AD-4D63-9E1F-9A97B77732EF}" type="parTrans" cxnId="{EE933310-D59F-4739-A674-9436DBCDF3E8}">
      <dgm:prSet/>
      <dgm:spPr/>
      <dgm:t>
        <a:bodyPr/>
        <a:lstStyle/>
        <a:p>
          <a:endParaRPr lang="en-US">
            <a:solidFill>
              <a:schemeClr val="bg2">
                <a:lumMod val="25000"/>
              </a:schemeClr>
            </a:solidFill>
          </a:endParaRPr>
        </a:p>
      </dgm:t>
    </dgm:pt>
    <dgm:pt modelId="{BC5456EC-0B81-4FEB-8C2E-779E31BCC15D}" type="sibTrans" cxnId="{EE933310-D59F-4739-A674-9436DBCDF3E8}">
      <dgm:prSet/>
      <dgm:spPr/>
      <dgm:t>
        <a:bodyPr/>
        <a:lstStyle/>
        <a:p>
          <a:endParaRPr lang="en-US">
            <a:solidFill>
              <a:schemeClr val="bg2">
                <a:lumMod val="25000"/>
              </a:schemeClr>
            </a:solidFill>
          </a:endParaRPr>
        </a:p>
      </dgm:t>
    </dgm:pt>
    <dgm:pt modelId="{15E27700-F23E-436E-AD84-5F70C01CF699}" type="pres">
      <dgm:prSet presAssocID="{2555B8D1-203E-40F5-8042-37B3DD8B6F9E}" presName="root" presStyleCnt="0">
        <dgm:presLayoutVars>
          <dgm:dir/>
          <dgm:resizeHandles val="exact"/>
        </dgm:presLayoutVars>
      </dgm:prSet>
      <dgm:spPr/>
    </dgm:pt>
    <dgm:pt modelId="{2C9CD343-B171-4BD2-8EBC-71FBA8578D23}" type="pres">
      <dgm:prSet presAssocID="{2555B8D1-203E-40F5-8042-37B3DD8B6F9E}" presName="container" presStyleCnt="0">
        <dgm:presLayoutVars>
          <dgm:dir/>
          <dgm:resizeHandles val="exact"/>
        </dgm:presLayoutVars>
      </dgm:prSet>
      <dgm:spPr/>
    </dgm:pt>
    <dgm:pt modelId="{2D2D2134-17DA-4EB8-AC6A-23AEE2DB35B1}" type="pres">
      <dgm:prSet presAssocID="{2177A927-62E9-4EB3-8940-3948E4A4F58E}" presName="compNode" presStyleCnt="0"/>
      <dgm:spPr/>
    </dgm:pt>
    <dgm:pt modelId="{96D4B0F6-30F9-4AF2-A542-9849F109AECB}" type="pres">
      <dgm:prSet presAssocID="{2177A927-62E9-4EB3-8940-3948E4A4F58E}" presName="iconBgRect" presStyleLbl="bgShp" presStyleIdx="0" presStyleCnt="4"/>
      <dgm:spPr>
        <a:solidFill>
          <a:schemeClr val="accent3"/>
        </a:solidFill>
      </dgm:spPr>
    </dgm:pt>
    <dgm:pt modelId="{BE19576B-8CA9-463D-B4BB-CB6E275E3C14}" type="pres">
      <dgm:prSet presAssocID="{2177A927-62E9-4EB3-8940-3948E4A4F58E}" presName="iconRect" presStyleLbl="node1" presStyleIdx="0" presStyleCnt="4"/>
      <dgm:spPr>
        <a:blipFill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loqueio"/>
        </a:ext>
      </dgm:extLst>
    </dgm:pt>
    <dgm:pt modelId="{66D2115E-7E4A-4354-BD98-A70C0F2CA148}" type="pres">
      <dgm:prSet presAssocID="{2177A927-62E9-4EB3-8940-3948E4A4F58E}" presName="spaceRect" presStyleCnt="0"/>
      <dgm:spPr/>
    </dgm:pt>
    <dgm:pt modelId="{06FD7164-262B-4311-93DB-655D0C2A1BCD}" type="pres">
      <dgm:prSet presAssocID="{2177A927-62E9-4EB3-8940-3948E4A4F58E}" presName="textRect" presStyleLbl="revTx" presStyleIdx="0" presStyleCnt="4">
        <dgm:presLayoutVars>
          <dgm:chMax val="1"/>
          <dgm:chPref val="1"/>
        </dgm:presLayoutVars>
      </dgm:prSet>
      <dgm:spPr/>
    </dgm:pt>
    <dgm:pt modelId="{08535AE6-856D-4A70-8E09-E5F1107428F5}" type="pres">
      <dgm:prSet presAssocID="{BC082EB9-F9A1-4931-8954-411A4F346F33}" presName="sibTrans" presStyleLbl="sibTrans2D1" presStyleIdx="0" presStyleCnt="0"/>
      <dgm:spPr/>
    </dgm:pt>
    <dgm:pt modelId="{B7710F09-B0E1-4D4A-9AB6-457C2BE91F8F}" type="pres">
      <dgm:prSet presAssocID="{706818C7-FAF5-44EE-B781-0B8BF7200A9C}" presName="compNode" presStyleCnt="0"/>
      <dgm:spPr/>
    </dgm:pt>
    <dgm:pt modelId="{1B629F3D-C5C1-42D9-9F1D-C0522D1B3E45}" type="pres">
      <dgm:prSet presAssocID="{706818C7-FAF5-44EE-B781-0B8BF7200A9C}" presName="iconBgRect" presStyleLbl="bgShp" presStyleIdx="1" presStyleCnt="4"/>
      <dgm:spPr>
        <a:solidFill>
          <a:schemeClr val="accent3"/>
        </a:solidFill>
      </dgm:spPr>
    </dgm:pt>
    <dgm:pt modelId="{0182D98A-91E8-45FF-AEB0-6794EDD709E6}" type="pres">
      <dgm:prSet presAssocID="{706818C7-FAF5-44EE-B781-0B8BF7200A9C}" presName="iconRect" presStyleLbl="node1" presStyleIdx="1" presStyleCnt="4"/>
      <dgm:spPr>
        <a:blipFill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oedas"/>
        </a:ext>
      </dgm:extLst>
    </dgm:pt>
    <dgm:pt modelId="{3260B3E4-308C-4553-8DDA-5DEC6F848B49}" type="pres">
      <dgm:prSet presAssocID="{706818C7-FAF5-44EE-B781-0B8BF7200A9C}" presName="spaceRect" presStyleCnt="0"/>
      <dgm:spPr/>
    </dgm:pt>
    <dgm:pt modelId="{D2CDB993-B8E2-41F5-ABAA-7114F8520600}" type="pres">
      <dgm:prSet presAssocID="{706818C7-FAF5-44EE-B781-0B8BF7200A9C}" presName="textRect" presStyleLbl="revTx" presStyleIdx="1" presStyleCnt="4">
        <dgm:presLayoutVars>
          <dgm:chMax val="1"/>
          <dgm:chPref val="1"/>
        </dgm:presLayoutVars>
      </dgm:prSet>
      <dgm:spPr/>
    </dgm:pt>
    <dgm:pt modelId="{1CABB575-DEDB-4DC1-88FD-D3E794239CE4}" type="pres">
      <dgm:prSet presAssocID="{642F528F-F1A3-4B08-BA15-CF175B2420FC}" presName="sibTrans" presStyleLbl="sibTrans2D1" presStyleIdx="0" presStyleCnt="0"/>
      <dgm:spPr/>
    </dgm:pt>
    <dgm:pt modelId="{460FEF55-7CDE-4CC9-BD35-B61A4BF29CBE}" type="pres">
      <dgm:prSet presAssocID="{8A6F1F4D-624E-45EF-91EA-8074B0DBBB06}" presName="compNode" presStyleCnt="0"/>
      <dgm:spPr/>
    </dgm:pt>
    <dgm:pt modelId="{67B20BFA-E3DB-478E-8473-2A4461CCACB4}" type="pres">
      <dgm:prSet presAssocID="{8A6F1F4D-624E-45EF-91EA-8074B0DBBB06}" presName="iconBgRect" presStyleLbl="bgShp" presStyleIdx="2" presStyleCnt="4"/>
      <dgm:spPr>
        <a:solidFill>
          <a:schemeClr val="accent3"/>
        </a:solidFill>
      </dgm:spPr>
    </dgm:pt>
    <dgm:pt modelId="{D750487B-770B-424D-9632-2F303E98DCD6}" type="pres">
      <dgm:prSet presAssocID="{8A6F1F4D-624E-45EF-91EA-8074B0DBBB06}" presName="iconRect" presStyleLbl="node1" presStyleIdx="2" presStyleCnt="4"/>
      <dgm:spPr>
        <a:blipFill>
          <a:blip xmlns:r="http://schemas.openxmlformats.org/officeDocument/2006/relationships" r:embed="rId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adioativo"/>
        </a:ext>
      </dgm:extLst>
    </dgm:pt>
    <dgm:pt modelId="{C855B5E0-7307-4D91-ABDB-D8B241B0155B}" type="pres">
      <dgm:prSet presAssocID="{8A6F1F4D-624E-45EF-91EA-8074B0DBBB06}" presName="spaceRect" presStyleCnt="0"/>
      <dgm:spPr/>
    </dgm:pt>
    <dgm:pt modelId="{A6751493-67F2-4584-958B-A9F9CAC0FE3C}" type="pres">
      <dgm:prSet presAssocID="{8A6F1F4D-624E-45EF-91EA-8074B0DBBB06}" presName="textRect" presStyleLbl="revTx" presStyleIdx="2" presStyleCnt="4">
        <dgm:presLayoutVars>
          <dgm:chMax val="1"/>
          <dgm:chPref val="1"/>
        </dgm:presLayoutVars>
      </dgm:prSet>
      <dgm:spPr/>
    </dgm:pt>
    <dgm:pt modelId="{1AE179AE-BB8E-44AD-9421-8EDE717D13B9}" type="pres">
      <dgm:prSet presAssocID="{D61328AD-4B30-4D6C-8606-D93B2A1A54D3}" presName="sibTrans" presStyleLbl="sibTrans2D1" presStyleIdx="0" presStyleCnt="0"/>
      <dgm:spPr/>
    </dgm:pt>
    <dgm:pt modelId="{AFC0BD8E-0B7B-4406-8F09-5107F116DABA}" type="pres">
      <dgm:prSet presAssocID="{11B2DBA8-4BF7-47D4-911F-DA10C51658F9}" presName="compNode" presStyleCnt="0"/>
      <dgm:spPr/>
    </dgm:pt>
    <dgm:pt modelId="{D4D42741-D256-4FB0-B1B0-5B79623634BD}" type="pres">
      <dgm:prSet presAssocID="{11B2DBA8-4BF7-47D4-911F-DA10C51658F9}" presName="iconBgRect" presStyleLbl="bgShp" presStyleIdx="3" presStyleCnt="4"/>
      <dgm:spPr>
        <a:solidFill>
          <a:schemeClr val="accent3"/>
        </a:solidFill>
      </dgm:spPr>
    </dgm:pt>
    <dgm:pt modelId="{C0897461-1EA1-4AB4-9721-BBE44F4D57F3}" type="pres">
      <dgm:prSet presAssocID="{11B2DBA8-4BF7-47D4-911F-DA10C51658F9}" presName="iconRect" presStyleLbl="node1" presStyleIdx="3" presStyleCnt="4"/>
      <dgm:spPr>
        <a:blipFill>
          <a:blip xmlns:r="http://schemas.openxmlformats.org/officeDocument/2006/relationships" r:embed="rId7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DEFEDCF9-1F36-4D81-9456-B6E13E4F29B4}" type="pres">
      <dgm:prSet presAssocID="{11B2DBA8-4BF7-47D4-911F-DA10C51658F9}" presName="spaceRect" presStyleCnt="0"/>
      <dgm:spPr/>
    </dgm:pt>
    <dgm:pt modelId="{B047BD00-11BF-4983-A3D9-DEFECBF91C22}" type="pres">
      <dgm:prSet presAssocID="{11B2DBA8-4BF7-47D4-911F-DA10C51658F9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EE933310-D59F-4739-A674-9436DBCDF3E8}" srcId="{2555B8D1-203E-40F5-8042-37B3DD8B6F9E}" destId="{11B2DBA8-4BF7-47D4-911F-DA10C51658F9}" srcOrd="3" destOrd="0" parTransId="{683FF807-E7AD-4D63-9E1F-9A97B77732EF}" sibTransId="{BC5456EC-0B81-4FEB-8C2E-779E31BCC15D}"/>
    <dgm:cxn modelId="{72F1C313-5B5F-4E3E-8ECB-BD842A4D8E4F}" type="presOf" srcId="{642F528F-F1A3-4B08-BA15-CF175B2420FC}" destId="{1CABB575-DEDB-4DC1-88FD-D3E794239CE4}" srcOrd="0" destOrd="0" presId="urn:microsoft.com/office/officeart/2018/2/layout/IconCircleList"/>
    <dgm:cxn modelId="{ED869F4B-BE1B-4A4A-859B-DFB3CC6F6DFC}" srcId="{2555B8D1-203E-40F5-8042-37B3DD8B6F9E}" destId="{706818C7-FAF5-44EE-B781-0B8BF7200A9C}" srcOrd="1" destOrd="0" parTransId="{B7036A8D-39EF-4BF8-83B0-8EF29A8A7E4D}" sibTransId="{642F528F-F1A3-4B08-BA15-CF175B2420FC}"/>
    <dgm:cxn modelId="{0C9EEA73-34A8-48FF-BA59-9F981DA1FF4B}" srcId="{2555B8D1-203E-40F5-8042-37B3DD8B6F9E}" destId="{8A6F1F4D-624E-45EF-91EA-8074B0DBBB06}" srcOrd="2" destOrd="0" parTransId="{8127D9D4-D3FB-4039-93E7-4AE92137DADB}" sibTransId="{D61328AD-4B30-4D6C-8606-D93B2A1A54D3}"/>
    <dgm:cxn modelId="{4AEC3F77-8BF7-459F-B634-4B6850D2351A}" type="presOf" srcId="{2177A927-62E9-4EB3-8940-3948E4A4F58E}" destId="{06FD7164-262B-4311-93DB-655D0C2A1BCD}" srcOrd="0" destOrd="0" presId="urn:microsoft.com/office/officeart/2018/2/layout/IconCircleList"/>
    <dgm:cxn modelId="{D43C6F88-06E4-4029-A5BD-9CBDB989C4CE}" type="presOf" srcId="{2555B8D1-203E-40F5-8042-37B3DD8B6F9E}" destId="{15E27700-F23E-436E-AD84-5F70C01CF699}" srcOrd="0" destOrd="0" presId="urn:microsoft.com/office/officeart/2018/2/layout/IconCircleList"/>
    <dgm:cxn modelId="{0438BA90-D299-45D7-8AF8-D5453D852688}" type="presOf" srcId="{BC082EB9-F9A1-4931-8954-411A4F346F33}" destId="{08535AE6-856D-4A70-8E09-E5F1107428F5}" srcOrd="0" destOrd="0" presId="urn:microsoft.com/office/officeart/2018/2/layout/IconCircleList"/>
    <dgm:cxn modelId="{945747A8-DE38-43FB-B43E-949D930B575C}" srcId="{2555B8D1-203E-40F5-8042-37B3DD8B6F9E}" destId="{2177A927-62E9-4EB3-8940-3948E4A4F58E}" srcOrd="0" destOrd="0" parTransId="{F1893F9B-39F2-4A36-B045-9E6237A3769F}" sibTransId="{BC082EB9-F9A1-4931-8954-411A4F346F33}"/>
    <dgm:cxn modelId="{EE86C7AB-6DF3-40D6-976B-6501A11EB8E0}" type="presOf" srcId="{8A6F1F4D-624E-45EF-91EA-8074B0DBBB06}" destId="{A6751493-67F2-4584-958B-A9F9CAC0FE3C}" srcOrd="0" destOrd="0" presId="urn:microsoft.com/office/officeart/2018/2/layout/IconCircleList"/>
    <dgm:cxn modelId="{5C083CBB-5E90-4563-BFE7-D297DC280BB0}" type="presOf" srcId="{11B2DBA8-4BF7-47D4-911F-DA10C51658F9}" destId="{B047BD00-11BF-4983-A3D9-DEFECBF91C22}" srcOrd="0" destOrd="0" presId="urn:microsoft.com/office/officeart/2018/2/layout/IconCircleList"/>
    <dgm:cxn modelId="{956F82CF-78B1-48A9-9766-DEE17C3EAE83}" type="presOf" srcId="{D61328AD-4B30-4D6C-8606-D93B2A1A54D3}" destId="{1AE179AE-BB8E-44AD-9421-8EDE717D13B9}" srcOrd="0" destOrd="0" presId="urn:microsoft.com/office/officeart/2018/2/layout/IconCircleList"/>
    <dgm:cxn modelId="{93D6ABEC-E0CA-4A3A-82DE-C8CD4C027EF2}" type="presOf" srcId="{706818C7-FAF5-44EE-B781-0B8BF7200A9C}" destId="{D2CDB993-B8E2-41F5-ABAA-7114F8520600}" srcOrd="0" destOrd="0" presId="urn:microsoft.com/office/officeart/2018/2/layout/IconCircleList"/>
    <dgm:cxn modelId="{9A866A69-D87C-4479-9D8E-86D17C72D1A0}" type="presParOf" srcId="{15E27700-F23E-436E-AD84-5F70C01CF699}" destId="{2C9CD343-B171-4BD2-8EBC-71FBA8578D23}" srcOrd="0" destOrd="0" presId="urn:microsoft.com/office/officeart/2018/2/layout/IconCircleList"/>
    <dgm:cxn modelId="{A0A45AB6-C531-45EE-91CE-0E5A21DC8F2F}" type="presParOf" srcId="{2C9CD343-B171-4BD2-8EBC-71FBA8578D23}" destId="{2D2D2134-17DA-4EB8-AC6A-23AEE2DB35B1}" srcOrd="0" destOrd="0" presId="urn:microsoft.com/office/officeart/2018/2/layout/IconCircleList"/>
    <dgm:cxn modelId="{5FAEC265-6265-4B4B-AC34-1BCCDE2AA36B}" type="presParOf" srcId="{2D2D2134-17DA-4EB8-AC6A-23AEE2DB35B1}" destId="{96D4B0F6-30F9-4AF2-A542-9849F109AECB}" srcOrd="0" destOrd="0" presId="urn:microsoft.com/office/officeart/2018/2/layout/IconCircleList"/>
    <dgm:cxn modelId="{BA1E0102-84E2-482D-84D5-FC50DB010DD5}" type="presParOf" srcId="{2D2D2134-17DA-4EB8-AC6A-23AEE2DB35B1}" destId="{BE19576B-8CA9-463D-B4BB-CB6E275E3C14}" srcOrd="1" destOrd="0" presId="urn:microsoft.com/office/officeart/2018/2/layout/IconCircleList"/>
    <dgm:cxn modelId="{03EDE885-C641-471B-A8A4-40D6AE45BF89}" type="presParOf" srcId="{2D2D2134-17DA-4EB8-AC6A-23AEE2DB35B1}" destId="{66D2115E-7E4A-4354-BD98-A70C0F2CA148}" srcOrd="2" destOrd="0" presId="urn:microsoft.com/office/officeart/2018/2/layout/IconCircleList"/>
    <dgm:cxn modelId="{01F773ED-F8CA-4F96-B3B9-C6CF567674AC}" type="presParOf" srcId="{2D2D2134-17DA-4EB8-AC6A-23AEE2DB35B1}" destId="{06FD7164-262B-4311-93DB-655D0C2A1BCD}" srcOrd="3" destOrd="0" presId="urn:microsoft.com/office/officeart/2018/2/layout/IconCircleList"/>
    <dgm:cxn modelId="{FDD4662A-EE31-4039-80FE-AD66728F8F0E}" type="presParOf" srcId="{2C9CD343-B171-4BD2-8EBC-71FBA8578D23}" destId="{08535AE6-856D-4A70-8E09-E5F1107428F5}" srcOrd="1" destOrd="0" presId="urn:microsoft.com/office/officeart/2018/2/layout/IconCircleList"/>
    <dgm:cxn modelId="{9B6A4112-3C23-446F-BA0C-454D69B46B44}" type="presParOf" srcId="{2C9CD343-B171-4BD2-8EBC-71FBA8578D23}" destId="{B7710F09-B0E1-4D4A-9AB6-457C2BE91F8F}" srcOrd="2" destOrd="0" presId="urn:microsoft.com/office/officeart/2018/2/layout/IconCircleList"/>
    <dgm:cxn modelId="{A7280891-C1E4-468A-ADAB-761CD08A2863}" type="presParOf" srcId="{B7710F09-B0E1-4D4A-9AB6-457C2BE91F8F}" destId="{1B629F3D-C5C1-42D9-9F1D-C0522D1B3E45}" srcOrd="0" destOrd="0" presId="urn:microsoft.com/office/officeart/2018/2/layout/IconCircleList"/>
    <dgm:cxn modelId="{BCC584FB-4140-4EEE-B148-233E9DF7B814}" type="presParOf" srcId="{B7710F09-B0E1-4D4A-9AB6-457C2BE91F8F}" destId="{0182D98A-91E8-45FF-AEB0-6794EDD709E6}" srcOrd="1" destOrd="0" presId="urn:microsoft.com/office/officeart/2018/2/layout/IconCircleList"/>
    <dgm:cxn modelId="{E07DE81C-1BEC-4E0B-B3F5-B88A40E3B77C}" type="presParOf" srcId="{B7710F09-B0E1-4D4A-9AB6-457C2BE91F8F}" destId="{3260B3E4-308C-4553-8DDA-5DEC6F848B49}" srcOrd="2" destOrd="0" presId="urn:microsoft.com/office/officeart/2018/2/layout/IconCircleList"/>
    <dgm:cxn modelId="{4130B23D-C06F-4722-9235-4EC066516F6B}" type="presParOf" srcId="{B7710F09-B0E1-4D4A-9AB6-457C2BE91F8F}" destId="{D2CDB993-B8E2-41F5-ABAA-7114F8520600}" srcOrd="3" destOrd="0" presId="urn:microsoft.com/office/officeart/2018/2/layout/IconCircleList"/>
    <dgm:cxn modelId="{A2FE5C91-0458-4F99-AC8C-FF60B91752A0}" type="presParOf" srcId="{2C9CD343-B171-4BD2-8EBC-71FBA8578D23}" destId="{1CABB575-DEDB-4DC1-88FD-D3E794239CE4}" srcOrd="3" destOrd="0" presId="urn:microsoft.com/office/officeart/2018/2/layout/IconCircleList"/>
    <dgm:cxn modelId="{CDCCE607-5D93-4293-B085-023354CF725D}" type="presParOf" srcId="{2C9CD343-B171-4BD2-8EBC-71FBA8578D23}" destId="{460FEF55-7CDE-4CC9-BD35-B61A4BF29CBE}" srcOrd="4" destOrd="0" presId="urn:microsoft.com/office/officeart/2018/2/layout/IconCircleList"/>
    <dgm:cxn modelId="{D9E3B31C-7CED-4CA8-BDAB-2A2AEBFF874D}" type="presParOf" srcId="{460FEF55-7CDE-4CC9-BD35-B61A4BF29CBE}" destId="{67B20BFA-E3DB-478E-8473-2A4461CCACB4}" srcOrd="0" destOrd="0" presId="urn:microsoft.com/office/officeart/2018/2/layout/IconCircleList"/>
    <dgm:cxn modelId="{9EEED7F7-C4D9-4693-B134-5CB65DF812A5}" type="presParOf" srcId="{460FEF55-7CDE-4CC9-BD35-B61A4BF29CBE}" destId="{D750487B-770B-424D-9632-2F303E98DCD6}" srcOrd="1" destOrd="0" presId="urn:microsoft.com/office/officeart/2018/2/layout/IconCircleList"/>
    <dgm:cxn modelId="{4959D2A3-F8D2-4D0B-AEE2-A2261DE62D32}" type="presParOf" srcId="{460FEF55-7CDE-4CC9-BD35-B61A4BF29CBE}" destId="{C855B5E0-7307-4D91-ABDB-D8B241B0155B}" srcOrd="2" destOrd="0" presId="urn:microsoft.com/office/officeart/2018/2/layout/IconCircleList"/>
    <dgm:cxn modelId="{D3ED942D-79EC-40B1-B440-36D0A0C68507}" type="presParOf" srcId="{460FEF55-7CDE-4CC9-BD35-B61A4BF29CBE}" destId="{A6751493-67F2-4584-958B-A9F9CAC0FE3C}" srcOrd="3" destOrd="0" presId="urn:microsoft.com/office/officeart/2018/2/layout/IconCircleList"/>
    <dgm:cxn modelId="{02BBCE5A-2670-4CE9-9A4D-89E15D29787C}" type="presParOf" srcId="{2C9CD343-B171-4BD2-8EBC-71FBA8578D23}" destId="{1AE179AE-BB8E-44AD-9421-8EDE717D13B9}" srcOrd="5" destOrd="0" presId="urn:microsoft.com/office/officeart/2018/2/layout/IconCircleList"/>
    <dgm:cxn modelId="{57F3C305-D75F-417B-B02D-D1CB92320359}" type="presParOf" srcId="{2C9CD343-B171-4BD2-8EBC-71FBA8578D23}" destId="{AFC0BD8E-0B7B-4406-8F09-5107F116DABA}" srcOrd="6" destOrd="0" presId="urn:microsoft.com/office/officeart/2018/2/layout/IconCircleList"/>
    <dgm:cxn modelId="{648ADB11-B7B7-4939-9545-69E8F2F2B4E9}" type="presParOf" srcId="{AFC0BD8E-0B7B-4406-8F09-5107F116DABA}" destId="{D4D42741-D256-4FB0-B1B0-5B79623634BD}" srcOrd="0" destOrd="0" presId="urn:microsoft.com/office/officeart/2018/2/layout/IconCircleList"/>
    <dgm:cxn modelId="{89DF40D7-DFF9-4790-B420-988AD398D678}" type="presParOf" srcId="{AFC0BD8E-0B7B-4406-8F09-5107F116DABA}" destId="{C0897461-1EA1-4AB4-9721-BBE44F4D57F3}" srcOrd="1" destOrd="0" presId="urn:microsoft.com/office/officeart/2018/2/layout/IconCircleList"/>
    <dgm:cxn modelId="{A1534A0D-8FB6-43EA-95D5-20C222BD3A26}" type="presParOf" srcId="{AFC0BD8E-0B7B-4406-8F09-5107F116DABA}" destId="{DEFEDCF9-1F36-4D81-9456-B6E13E4F29B4}" srcOrd="2" destOrd="0" presId="urn:microsoft.com/office/officeart/2018/2/layout/IconCircleList"/>
    <dgm:cxn modelId="{C8F0F19F-0864-4226-BCBD-C48FE3EF0357}" type="presParOf" srcId="{AFC0BD8E-0B7B-4406-8F09-5107F116DABA}" destId="{B047BD00-11BF-4983-A3D9-DEFECBF91C22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2C88FD-1F2C-48A2-823A-67B65176CB06}">
      <dsp:nvSpPr>
        <dsp:cNvPr id="0" name=""/>
        <dsp:cNvSpPr/>
      </dsp:nvSpPr>
      <dsp:spPr>
        <a:xfrm>
          <a:off x="5120" y="487420"/>
          <a:ext cx="1587279" cy="2085809"/>
        </a:xfrm>
        <a:prstGeom prst="roundRect">
          <a:avLst>
            <a:gd name="adj" fmla="val 10000"/>
          </a:avLst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>
              <a:solidFill>
                <a:schemeClr val="bg2">
                  <a:lumMod val="25000"/>
                </a:schemeClr>
              </a:solidFill>
            </a:rPr>
            <a:t>Evolução da tecnologia causa aumento das ameaças cibernéticas.</a:t>
          </a:r>
          <a:endParaRPr lang="en-US" sz="1600" kern="1200" dirty="0">
            <a:solidFill>
              <a:schemeClr val="bg2">
                <a:lumMod val="25000"/>
              </a:schemeClr>
            </a:solidFill>
          </a:endParaRPr>
        </a:p>
      </dsp:txBody>
      <dsp:txXfrm>
        <a:off x="51610" y="533910"/>
        <a:ext cx="1494299" cy="1992829"/>
      </dsp:txXfrm>
    </dsp:sp>
    <dsp:sp modelId="{1F13C06B-3BE6-4B79-A448-920F7BAE3BFB}">
      <dsp:nvSpPr>
        <dsp:cNvPr id="0" name=""/>
        <dsp:cNvSpPr/>
      </dsp:nvSpPr>
      <dsp:spPr>
        <a:xfrm>
          <a:off x="1732080" y="1333502"/>
          <a:ext cx="336503" cy="393645"/>
        </a:xfrm>
        <a:prstGeom prst="rightArrow">
          <a:avLst>
            <a:gd name="adj1" fmla="val 60000"/>
            <a:gd name="adj2" fmla="val 50000"/>
          </a:avLst>
        </a:prstGeom>
        <a:solidFill>
          <a:schemeClr val="tx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1732080" y="1412231"/>
        <a:ext cx="235552" cy="236187"/>
      </dsp:txXfrm>
    </dsp:sp>
    <dsp:sp modelId="{E70727B2-F9A7-4A9E-9576-98EF1F413158}">
      <dsp:nvSpPr>
        <dsp:cNvPr id="0" name=""/>
        <dsp:cNvSpPr/>
      </dsp:nvSpPr>
      <dsp:spPr>
        <a:xfrm>
          <a:off x="2227311" y="487420"/>
          <a:ext cx="1587279" cy="2085809"/>
        </a:xfrm>
        <a:prstGeom prst="roundRect">
          <a:avLst>
            <a:gd name="adj" fmla="val 10000"/>
          </a:avLst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>
              <a:solidFill>
                <a:schemeClr val="bg2">
                  <a:lumMod val="25000"/>
                </a:schemeClr>
              </a:solidFill>
            </a:rPr>
            <a:t>Isso leva ao desenvolvimento de medidas de segurança cibernética.</a:t>
          </a:r>
          <a:endParaRPr lang="en-US" sz="1600" kern="1200" dirty="0">
            <a:solidFill>
              <a:schemeClr val="bg2">
                <a:lumMod val="25000"/>
              </a:schemeClr>
            </a:solidFill>
          </a:endParaRPr>
        </a:p>
      </dsp:txBody>
      <dsp:txXfrm>
        <a:off x="2273801" y="533910"/>
        <a:ext cx="1494299" cy="1992829"/>
      </dsp:txXfrm>
    </dsp:sp>
    <dsp:sp modelId="{94D3B0D5-8408-47DF-87EC-386FA2BBC7CA}">
      <dsp:nvSpPr>
        <dsp:cNvPr id="0" name=""/>
        <dsp:cNvSpPr/>
      </dsp:nvSpPr>
      <dsp:spPr>
        <a:xfrm>
          <a:off x="3954271" y="1333502"/>
          <a:ext cx="336503" cy="393645"/>
        </a:xfrm>
        <a:prstGeom prst="rightArrow">
          <a:avLst>
            <a:gd name="adj1" fmla="val 60000"/>
            <a:gd name="adj2" fmla="val 50000"/>
          </a:avLst>
        </a:prstGeom>
        <a:solidFill>
          <a:schemeClr val="tx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3954271" y="1412231"/>
        <a:ext cx="235552" cy="236187"/>
      </dsp:txXfrm>
    </dsp:sp>
    <dsp:sp modelId="{B4AAB77B-11F8-4438-958D-A9DADEC06D6B}">
      <dsp:nvSpPr>
        <dsp:cNvPr id="0" name=""/>
        <dsp:cNvSpPr/>
      </dsp:nvSpPr>
      <dsp:spPr>
        <a:xfrm>
          <a:off x="4449502" y="487420"/>
          <a:ext cx="1587279" cy="2085809"/>
        </a:xfrm>
        <a:prstGeom prst="roundRect">
          <a:avLst>
            <a:gd name="adj" fmla="val 10000"/>
          </a:avLst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>
              <a:solidFill>
                <a:schemeClr val="bg2">
                  <a:lumMod val="25000"/>
                </a:schemeClr>
              </a:solidFill>
            </a:rPr>
            <a:t>Década de 1970: surgimento de softwares maliciosos na ARPANET.</a:t>
          </a:r>
          <a:endParaRPr lang="en-US" sz="1600" kern="1200" dirty="0">
            <a:solidFill>
              <a:schemeClr val="bg2">
                <a:lumMod val="25000"/>
              </a:schemeClr>
            </a:solidFill>
          </a:endParaRPr>
        </a:p>
      </dsp:txBody>
      <dsp:txXfrm>
        <a:off x="4495992" y="533910"/>
        <a:ext cx="1494299" cy="1992829"/>
      </dsp:txXfrm>
    </dsp:sp>
    <dsp:sp modelId="{C9BA82B1-4B7F-4B1B-ABC9-5FFBBD6F350C}">
      <dsp:nvSpPr>
        <dsp:cNvPr id="0" name=""/>
        <dsp:cNvSpPr/>
      </dsp:nvSpPr>
      <dsp:spPr>
        <a:xfrm>
          <a:off x="6176462" y="1333502"/>
          <a:ext cx="336503" cy="393645"/>
        </a:xfrm>
        <a:prstGeom prst="rightArrow">
          <a:avLst>
            <a:gd name="adj1" fmla="val 60000"/>
            <a:gd name="adj2" fmla="val 50000"/>
          </a:avLst>
        </a:prstGeom>
        <a:solidFill>
          <a:schemeClr val="tx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6176462" y="1412231"/>
        <a:ext cx="235552" cy="236187"/>
      </dsp:txXfrm>
    </dsp:sp>
    <dsp:sp modelId="{D0081A34-7FE8-48C0-A53B-464C3222AC26}">
      <dsp:nvSpPr>
        <dsp:cNvPr id="0" name=""/>
        <dsp:cNvSpPr/>
      </dsp:nvSpPr>
      <dsp:spPr>
        <a:xfrm>
          <a:off x="6671694" y="487420"/>
          <a:ext cx="1587279" cy="2085809"/>
        </a:xfrm>
        <a:prstGeom prst="roundRect">
          <a:avLst>
            <a:gd name="adj" fmla="val 10000"/>
          </a:avLst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>
              <a:solidFill>
                <a:schemeClr val="bg2">
                  <a:lumMod val="25000"/>
                </a:schemeClr>
              </a:solidFill>
            </a:rPr>
            <a:t>Em 1983, Fred Cohen criou programa de replicação maliciosa.</a:t>
          </a:r>
          <a:endParaRPr lang="en-US" sz="1600" kern="1200" dirty="0">
            <a:solidFill>
              <a:schemeClr val="bg2">
                <a:lumMod val="25000"/>
              </a:schemeClr>
            </a:solidFill>
          </a:endParaRPr>
        </a:p>
      </dsp:txBody>
      <dsp:txXfrm>
        <a:off x="6718184" y="533910"/>
        <a:ext cx="1494299" cy="1992829"/>
      </dsp:txXfrm>
    </dsp:sp>
    <dsp:sp modelId="{29AFA159-634E-43DE-ABC8-323F2E72501B}">
      <dsp:nvSpPr>
        <dsp:cNvPr id="0" name=""/>
        <dsp:cNvSpPr/>
      </dsp:nvSpPr>
      <dsp:spPr>
        <a:xfrm>
          <a:off x="8398654" y="1333502"/>
          <a:ext cx="336503" cy="393645"/>
        </a:xfrm>
        <a:prstGeom prst="rightArrow">
          <a:avLst>
            <a:gd name="adj1" fmla="val 60000"/>
            <a:gd name="adj2" fmla="val 50000"/>
          </a:avLst>
        </a:prstGeom>
        <a:solidFill>
          <a:schemeClr val="tx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8398654" y="1412231"/>
        <a:ext cx="235552" cy="236187"/>
      </dsp:txXfrm>
    </dsp:sp>
    <dsp:sp modelId="{1ACB2313-5252-4A36-BA49-94993423B945}">
      <dsp:nvSpPr>
        <dsp:cNvPr id="0" name=""/>
        <dsp:cNvSpPr/>
      </dsp:nvSpPr>
      <dsp:spPr>
        <a:xfrm>
          <a:off x="8893885" y="487420"/>
          <a:ext cx="1587279" cy="2085809"/>
        </a:xfrm>
        <a:prstGeom prst="roundRect">
          <a:avLst>
            <a:gd name="adj" fmla="val 10000"/>
          </a:avLst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>
              <a:solidFill>
                <a:schemeClr val="bg2">
                  <a:lumMod val="25000"/>
                </a:schemeClr>
              </a:solidFill>
            </a:rPr>
            <a:t>1988: ataque </a:t>
          </a:r>
          <a:r>
            <a:rPr lang="pt-BR" sz="1600" kern="1200" dirty="0" err="1">
              <a:solidFill>
                <a:schemeClr val="bg2">
                  <a:lumMod val="25000"/>
                </a:schemeClr>
              </a:solidFill>
            </a:rPr>
            <a:t>DoS</a:t>
          </a:r>
          <a:r>
            <a:rPr lang="pt-BR" sz="1600" kern="1200" dirty="0">
              <a:solidFill>
                <a:schemeClr val="bg2">
                  <a:lumMod val="25000"/>
                </a:schemeClr>
              </a:solidFill>
            </a:rPr>
            <a:t> motivou leis de segurança em sistemas computacionais.</a:t>
          </a:r>
          <a:endParaRPr lang="en-US" sz="1600" kern="1200" dirty="0">
            <a:solidFill>
              <a:schemeClr val="bg2">
                <a:lumMod val="25000"/>
              </a:schemeClr>
            </a:solidFill>
          </a:endParaRPr>
        </a:p>
      </dsp:txBody>
      <dsp:txXfrm>
        <a:off x="8940375" y="533910"/>
        <a:ext cx="1494299" cy="1992829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0FAEAE-C3A5-4B3D-9B35-D38365AFBAB7}">
      <dsp:nvSpPr>
        <dsp:cNvPr id="0" name=""/>
        <dsp:cNvSpPr/>
      </dsp:nvSpPr>
      <dsp:spPr>
        <a:xfrm>
          <a:off x="150973" y="280922"/>
          <a:ext cx="1304244" cy="1304244"/>
        </a:xfrm>
        <a:prstGeom prst="ellipse">
          <a:avLst/>
        </a:prstGeom>
        <a:solidFill>
          <a:schemeClr val="accent3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13F38D4-0976-420E-9819-02A5AB4D3A95}">
      <dsp:nvSpPr>
        <dsp:cNvPr id="0" name=""/>
        <dsp:cNvSpPr/>
      </dsp:nvSpPr>
      <dsp:spPr>
        <a:xfrm>
          <a:off x="424864" y="554814"/>
          <a:ext cx="756461" cy="756461"/>
        </a:xfrm>
        <a:prstGeom prst="rect">
          <a:avLst/>
        </a:prstGeom>
        <a:blipFill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5A17A11-82C3-4A13-8B7A-D9F93A31DBF2}">
      <dsp:nvSpPr>
        <dsp:cNvPr id="0" name=""/>
        <dsp:cNvSpPr/>
      </dsp:nvSpPr>
      <dsp:spPr>
        <a:xfrm>
          <a:off x="1734698" y="280922"/>
          <a:ext cx="3074290" cy="13042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>
              <a:solidFill>
                <a:schemeClr val="bg2">
                  <a:lumMod val="25000"/>
                </a:schemeClr>
              </a:solidFill>
            </a:rPr>
            <a:t>A avaliação do impacto do risco é crucial após a valoração dos ativos.</a:t>
          </a:r>
          <a:endParaRPr lang="en-US" sz="1600" kern="1200" dirty="0">
            <a:solidFill>
              <a:schemeClr val="bg2">
                <a:lumMod val="25000"/>
              </a:schemeClr>
            </a:solidFill>
          </a:endParaRPr>
        </a:p>
      </dsp:txBody>
      <dsp:txXfrm>
        <a:off x="1734698" y="280922"/>
        <a:ext cx="3074290" cy="1304244"/>
      </dsp:txXfrm>
    </dsp:sp>
    <dsp:sp modelId="{C1C22C9B-6E69-43EC-9BF8-FD7BB4F30FE5}">
      <dsp:nvSpPr>
        <dsp:cNvPr id="0" name=""/>
        <dsp:cNvSpPr/>
      </dsp:nvSpPr>
      <dsp:spPr>
        <a:xfrm>
          <a:off x="5344660" y="280922"/>
          <a:ext cx="1304244" cy="1304244"/>
        </a:xfrm>
        <a:prstGeom prst="ellipse">
          <a:avLst/>
        </a:prstGeom>
        <a:solidFill>
          <a:schemeClr val="accent3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B280CA2-96E5-44D7-B640-1EFF2E695626}">
      <dsp:nvSpPr>
        <dsp:cNvPr id="0" name=""/>
        <dsp:cNvSpPr/>
      </dsp:nvSpPr>
      <dsp:spPr>
        <a:xfrm>
          <a:off x="5618552" y="554814"/>
          <a:ext cx="756461" cy="756461"/>
        </a:xfrm>
        <a:prstGeom prst="rect">
          <a:avLst/>
        </a:prstGeom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FABF04-9B90-47CC-B1AA-F0FA08FEA158}">
      <dsp:nvSpPr>
        <dsp:cNvPr id="0" name=""/>
        <dsp:cNvSpPr/>
      </dsp:nvSpPr>
      <dsp:spPr>
        <a:xfrm>
          <a:off x="6928386" y="280922"/>
          <a:ext cx="3074290" cy="13042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>
              <a:solidFill>
                <a:schemeClr val="bg2">
                  <a:lumMod val="25000"/>
                </a:schemeClr>
              </a:solidFill>
            </a:rPr>
            <a:t>O impacto pode variar de acordo com a maturidade da proteção de dados e o tipo de impacto, seja imediato (operacional) ou futuro (relativo aos negócios).</a:t>
          </a:r>
          <a:endParaRPr lang="en-US" sz="1600" kern="1200" dirty="0">
            <a:solidFill>
              <a:schemeClr val="bg2">
                <a:lumMod val="25000"/>
              </a:schemeClr>
            </a:solidFill>
          </a:endParaRPr>
        </a:p>
      </dsp:txBody>
      <dsp:txXfrm>
        <a:off x="6928386" y="280922"/>
        <a:ext cx="3074290" cy="1304244"/>
      </dsp:txXfrm>
    </dsp:sp>
    <dsp:sp modelId="{60DA7FA0-BD86-4DAC-9946-ABE17A7C28EF}">
      <dsp:nvSpPr>
        <dsp:cNvPr id="0" name=""/>
        <dsp:cNvSpPr/>
      </dsp:nvSpPr>
      <dsp:spPr>
        <a:xfrm>
          <a:off x="150973" y="2234512"/>
          <a:ext cx="1304244" cy="1304244"/>
        </a:xfrm>
        <a:prstGeom prst="ellipse">
          <a:avLst/>
        </a:prstGeom>
        <a:solidFill>
          <a:schemeClr val="accent3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A85907D-F88E-4D4A-B5F3-373CEAEBCD7E}">
      <dsp:nvSpPr>
        <dsp:cNvPr id="0" name=""/>
        <dsp:cNvSpPr/>
      </dsp:nvSpPr>
      <dsp:spPr>
        <a:xfrm>
          <a:off x="424864" y="2508404"/>
          <a:ext cx="756461" cy="756461"/>
        </a:xfrm>
        <a:prstGeom prst="rect">
          <a:avLst/>
        </a:prstGeom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9BF20E7-5027-49B7-8BE2-5E34B6EADE6F}">
      <dsp:nvSpPr>
        <dsp:cNvPr id="0" name=""/>
        <dsp:cNvSpPr/>
      </dsp:nvSpPr>
      <dsp:spPr>
        <a:xfrm>
          <a:off x="1734698" y="2234512"/>
          <a:ext cx="3074290" cy="13042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>
              <a:solidFill>
                <a:schemeClr val="bg2">
                  <a:lumMod val="25000"/>
                </a:schemeClr>
              </a:solidFill>
            </a:rPr>
            <a:t>O impacto imediato pode ser direto (valor financeiro de substituição, custo de aquisição, custo das transações suspensas) e indireto (custo de oportunidade, mau uso de informações, violações regulatórias e éticas).</a:t>
          </a:r>
          <a:endParaRPr lang="en-US" sz="1600" kern="1200" dirty="0">
            <a:solidFill>
              <a:schemeClr val="bg2">
                <a:lumMod val="25000"/>
              </a:schemeClr>
            </a:solidFill>
          </a:endParaRPr>
        </a:p>
      </dsp:txBody>
      <dsp:txXfrm>
        <a:off x="1734698" y="2234512"/>
        <a:ext cx="3074290" cy="1304244"/>
      </dsp:txXfrm>
    </dsp:sp>
    <dsp:sp modelId="{BA0184FE-D860-4A03-B26F-E28BC8662C8F}">
      <dsp:nvSpPr>
        <dsp:cNvPr id="0" name=""/>
        <dsp:cNvSpPr/>
      </dsp:nvSpPr>
      <dsp:spPr>
        <a:xfrm>
          <a:off x="5344660" y="2234512"/>
          <a:ext cx="1304244" cy="1304244"/>
        </a:xfrm>
        <a:prstGeom prst="ellipse">
          <a:avLst/>
        </a:prstGeom>
        <a:solidFill>
          <a:schemeClr val="accent3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8A428EC-6CC6-4A8B-8A79-6ED1CA2A89FE}">
      <dsp:nvSpPr>
        <dsp:cNvPr id="0" name=""/>
        <dsp:cNvSpPr/>
      </dsp:nvSpPr>
      <dsp:spPr>
        <a:xfrm>
          <a:off x="5618552" y="2508404"/>
          <a:ext cx="756461" cy="756461"/>
        </a:xfrm>
        <a:prstGeom prst="rect">
          <a:avLst/>
        </a:prstGeom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CE8A35-9356-4B22-B88E-3DEE63FE5AE3}">
      <dsp:nvSpPr>
        <dsp:cNvPr id="0" name=""/>
        <dsp:cNvSpPr/>
      </dsp:nvSpPr>
      <dsp:spPr>
        <a:xfrm>
          <a:off x="6928386" y="2234512"/>
          <a:ext cx="3074290" cy="13042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>
              <a:solidFill>
                <a:schemeClr val="bg2">
                  <a:lumMod val="25000"/>
                </a:schemeClr>
              </a:solidFill>
            </a:rPr>
            <a:t>O mesmo incidente pode causar danos diferentes em organizações diferentes, dependendo de vários fatores, incluindo financeiros e de mercado.</a:t>
          </a:r>
          <a:endParaRPr lang="en-US" sz="1600" kern="1200">
            <a:solidFill>
              <a:schemeClr val="bg2">
                <a:lumMod val="25000"/>
              </a:schemeClr>
            </a:solidFill>
          </a:endParaRPr>
        </a:p>
      </dsp:txBody>
      <dsp:txXfrm>
        <a:off x="6928386" y="2234512"/>
        <a:ext cx="3074290" cy="1304244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F01434-C045-455C-84BA-4FC1A3D4A202}">
      <dsp:nvSpPr>
        <dsp:cNvPr id="0" name=""/>
        <dsp:cNvSpPr/>
      </dsp:nvSpPr>
      <dsp:spPr>
        <a:xfrm>
          <a:off x="150973" y="250808"/>
          <a:ext cx="1304244" cy="1304244"/>
        </a:xfrm>
        <a:prstGeom prst="ellipse">
          <a:avLst/>
        </a:prstGeom>
        <a:solidFill>
          <a:schemeClr val="accent3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619C303-9C3A-4163-902B-5CC5BFD00AEB}">
      <dsp:nvSpPr>
        <dsp:cNvPr id="0" name=""/>
        <dsp:cNvSpPr/>
      </dsp:nvSpPr>
      <dsp:spPr>
        <a:xfrm>
          <a:off x="424864" y="524699"/>
          <a:ext cx="756461" cy="756461"/>
        </a:xfrm>
        <a:prstGeom prst="rect">
          <a:avLst/>
        </a:prstGeom>
        <a:blipFill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03B83BE-1180-412C-A995-1A3CB36523B3}">
      <dsp:nvSpPr>
        <dsp:cNvPr id="0" name=""/>
        <dsp:cNvSpPr/>
      </dsp:nvSpPr>
      <dsp:spPr>
        <a:xfrm>
          <a:off x="1734698" y="250808"/>
          <a:ext cx="3074290" cy="13042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>
              <a:solidFill>
                <a:schemeClr val="bg2">
                  <a:lumMod val="25000"/>
                </a:schemeClr>
              </a:solidFill>
            </a:rPr>
            <a:t>O plano de </a:t>
          </a:r>
          <a:r>
            <a:rPr lang="pt-BR" sz="1600" kern="1200" dirty="0" err="1">
              <a:solidFill>
                <a:schemeClr val="bg2">
                  <a:lumMod val="25000"/>
                </a:schemeClr>
              </a:solidFill>
            </a:rPr>
            <a:t>cibersegurança</a:t>
          </a:r>
          <a:r>
            <a:rPr lang="pt-BR" sz="1600" kern="1200" dirty="0">
              <a:solidFill>
                <a:schemeClr val="bg2">
                  <a:lumMod val="25000"/>
                </a:schemeClr>
              </a:solidFill>
            </a:rPr>
            <a:t> abrange medidas gerais para proteger ativos cibernéticos.</a:t>
          </a:r>
          <a:endParaRPr lang="en-US" sz="1600" kern="1200" dirty="0">
            <a:solidFill>
              <a:schemeClr val="bg2">
                <a:lumMod val="25000"/>
              </a:schemeClr>
            </a:solidFill>
          </a:endParaRPr>
        </a:p>
      </dsp:txBody>
      <dsp:txXfrm>
        <a:off x="1734698" y="250808"/>
        <a:ext cx="3074290" cy="1304244"/>
      </dsp:txXfrm>
    </dsp:sp>
    <dsp:sp modelId="{F6C2EDBF-7092-4654-B445-1718D69FE692}">
      <dsp:nvSpPr>
        <dsp:cNvPr id="0" name=""/>
        <dsp:cNvSpPr/>
      </dsp:nvSpPr>
      <dsp:spPr>
        <a:xfrm>
          <a:off x="5344660" y="250808"/>
          <a:ext cx="1304244" cy="1304244"/>
        </a:xfrm>
        <a:prstGeom prst="ellipse">
          <a:avLst/>
        </a:prstGeom>
        <a:solidFill>
          <a:schemeClr val="accent3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27B23C8-E770-43AE-9B6E-D1C0B8A175E0}">
      <dsp:nvSpPr>
        <dsp:cNvPr id="0" name=""/>
        <dsp:cNvSpPr/>
      </dsp:nvSpPr>
      <dsp:spPr>
        <a:xfrm>
          <a:off x="5618551" y="524699"/>
          <a:ext cx="756461" cy="756461"/>
        </a:xfrm>
        <a:prstGeom prst="rect">
          <a:avLst/>
        </a:prstGeom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95CC34-6E55-4485-A6A5-25BF468CDE9F}">
      <dsp:nvSpPr>
        <dsp:cNvPr id="0" name=""/>
        <dsp:cNvSpPr/>
      </dsp:nvSpPr>
      <dsp:spPr>
        <a:xfrm>
          <a:off x="6928385" y="250808"/>
          <a:ext cx="3074290" cy="13042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>
              <a:solidFill>
                <a:schemeClr val="bg2">
                  <a:lumMod val="25000"/>
                </a:schemeClr>
              </a:solidFill>
            </a:rPr>
            <a:t>Objetiva minimizar desperdício de recursos e prevenir danos causados por incidentes cibernéticos.</a:t>
          </a:r>
          <a:endParaRPr lang="en-US" sz="1600" kern="1200" dirty="0">
            <a:solidFill>
              <a:schemeClr val="bg2">
                <a:lumMod val="25000"/>
              </a:schemeClr>
            </a:solidFill>
          </a:endParaRPr>
        </a:p>
      </dsp:txBody>
      <dsp:txXfrm>
        <a:off x="6928385" y="250808"/>
        <a:ext cx="3074290" cy="1304244"/>
      </dsp:txXfrm>
    </dsp:sp>
    <dsp:sp modelId="{481A5569-D9E2-49DA-A65D-919B36A7FB88}">
      <dsp:nvSpPr>
        <dsp:cNvPr id="0" name=""/>
        <dsp:cNvSpPr/>
      </dsp:nvSpPr>
      <dsp:spPr>
        <a:xfrm>
          <a:off x="150973" y="2192062"/>
          <a:ext cx="1304244" cy="1304244"/>
        </a:xfrm>
        <a:prstGeom prst="ellipse">
          <a:avLst/>
        </a:prstGeom>
        <a:solidFill>
          <a:schemeClr val="accent3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D32D3F4-1074-4E98-A847-3C78A6E6EF06}">
      <dsp:nvSpPr>
        <dsp:cNvPr id="0" name=""/>
        <dsp:cNvSpPr/>
      </dsp:nvSpPr>
      <dsp:spPr>
        <a:xfrm>
          <a:off x="424864" y="2465953"/>
          <a:ext cx="756461" cy="756461"/>
        </a:xfrm>
        <a:prstGeom prst="rect">
          <a:avLst/>
        </a:prstGeom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24D70D-5739-41E2-B6CD-61857DA5AF6C}">
      <dsp:nvSpPr>
        <dsp:cNvPr id="0" name=""/>
        <dsp:cNvSpPr/>
      </dsp:nvSpPr>
      <dsp:spPr>
        <a:xfrm>
          <a:off x="1734698" y="2192062"/>
          <a:ext cx="3074290" cy="13042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>
              <a:solidFill>
                <a:schemeClr val="bg2">
                  <a:lumMod val="25000"/>
                </a:schemeClr>
              </a:solidFill>
            </a:rPr>
            <a:t>Não há um modelo único, cada organização mapeia riscos de forma única.</a:t>
          </a:r>
          <a:endParaRPr lang="en-US" sz="1600" kern="1200">
            <a:solidFill>
              <a:schemeClr val="bg2">
                <a:lumMod val="25000"/>
              </a:schemeClr>
            </a:solidFill>
          </a:endParaRPr>
        </a:p>
      </dsp:txBody>
      <dsp:txXfrm>
        <a:off x="1734698" y="2192062"/>
        <a:ext cx="3074290" cy="1304244"/>
      </dsp:txXfrm>
    </dsp:sp>
    <dsp:sp modelId="{1ABB0D3B-8D6A-4D2D-A3E4-F2167F48AE79}">
      <dsp:nvSpPr>
        <dsp:cNvPr id="0" name=""/>
        <dsp:cNvSpPr/>
      </dsp:nvSpPr>
      <dsp:spPr>
        <a:xfrm>
          <a:off x="5344660" y="2192062"/>
          <a:ext cx="1304244" cy="1304244"/>
        </a:xfrm>
        <a:prstGeom prst="ellipse">
          <a:avLst/>
        </a:prstGeom>
        <a:solidFill>
          <a:schemeClr val="accent3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E0169C6-5D2A-4123-B046-F112556FBE73}">
      <dsp:nvSpPr>
        <dsp:cNvPr id="0" name=""/>
        <dsp:cNvSpPr/>
      </dsp:nvSpPr>
      <dsp:spPr>
        <a:xfrm>
          <a:off x="5618551" y="2465953"/>
          <a:ext cx="756461" cy="756461"/>
        </a:xfrm>
        <a:prstGeom prst="rect">
          <a:avLst/>
        </a:prstGeom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1D447F9-AC0D-4C0D-A8AE-78A164D774F1}">
      <dsp:nvSpPr>
        <dsp:cNvPr id="0" name=""/>
        <dsp:cNvSpPr/>
      </dsp:nvSpPr>
      <dsp:spPr>
        <a:xfrm>
          <a:off x="6928385" y="2192062"/>
          <a:ext cx="3074290" cy="13042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>
              <a:solidFill>
                <a:schemeClr val="bg2">
                  <a:lumMod val="25000"/>
                </a:schemeClr>
              </a:solidFill>
            </a:rPr>
            <a:t>As ações incluem descrever situação atual, estado ideal, identificar oportunidades, avaliar maturidade e comunicação.</a:t>
          </a:r>
          <a:endParaRPr lang="en-US" sz="1600" kern="1200">
            <a:solidFill>
              <a:schemeClr val="bg2">
                <a:lumMod val="25000"/>
              </a:schemeClr>
            </a:solidFill>
          </a:endParaRPr>
        </a:p>
      </dsp:txBody>
      <dsp:txXfrm>
        <a:off x="6928385" y="2192062"/>
        <a:ext cx="3074290" cy="1304244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40FC638-FD6F-4B5F-BF1E-CE603CF6C073}">
      <dsp:nvSpPr>
        <dsp:cNvPr id="0" name=""/>
        <dsp:cNvSpPr/>
      </dsp:nvSpPr>
      <dsp:spPr>
        <a:xfrm>
          <a:off x="150973" y="60369"/>
          <a:ext cx="1304244" cy="1304244"/>
        </a:xfrm>
        <a:prstGeom prst="ellipse">
          <a:avLst/>
        </a:prstGeom>
        <a:solidFill>
          <a:schemeClr val="accent3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3E3307-1415-401B-8DC1-D561D1D5F84F}">
      <dsp:nvSpPr>
        <dsp:cNvPr id="0" name=""/>
        <dsp:cNvSpPr/>
      </dsp:nvSpPr>
      <dsp:spPr>
        <a:xfrm>
          <a:off x="424864" y="334261"/>
          <a:ext cx="756461" cy="756461"/>
        </a:xfrm>
        <a:prstGeom prst="rect">
          <a:avLst/>
        </a:prstGeom>
        <a:blipFill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DD2FBCC-5347-4548-A89D-733056DAB829}">
      <dsp:nvSpPr>
        <dsp:cNvPr id="0" name=""/>
        <dsp:cNvSpPr/>
      </dsp:nvSpPr>
      <dsp:spPr>
        <a:xfrm>
          <a:off x="1734698" y="60369"/>
          <a:ext cx="3074290" cy="13042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>
              <a:solidFill>
                <a:schemeClr val="bg2">
                  <a:lumMod val="25000"/>
                </a:schemeClr>
              </a:solidFill>
            </a:rPr>
            <a:t>Encadeamento das medidas no plano de recuperação.</a:t>
          </a:r>
          <a:endParaRPr lang="en-US" sz="1600" kern="1200">
            <a:solidFill>
              <a:schemeClr val="bg2">
                <a:lumMod val="25000"/>
              </a:schemeClr>
            </a:solidFill>
          </a:endParaRPr>
        </a:p>
      </dsp:txBody>
      <dsp:txXfrm>
        <a:off x="1734698" y="60369"/>
        <a:ext cx="3074290" cy="1304244"/>
      </dsp:txXfrm>
    </dsp:sp>
    <dsp:sp modelId="{3801D7C6-272C-43D7-A41C-1E31D23409E9}">
      <dsp:nvSpPr>
        <dsp:cNvPr id="0" name=""/>
        <dsp:cNvSpPr/>
      </dsp:nvSpPr>
      <dsp:spPr>
        <a:xfrm>
          <a:off x="5344660" y="60369"/>
          <a:ext cx="1304244" cy="1304244"/>
        </a:xfrm>
        <a:prstGeom prst="ellipse">
          <a:avLst/>
        </a:prstGeom>
        <a:solidFill>
          <a:schemeClr val="accent3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E5EB4F-7847-478D-A87B-F1F0FFCF53E1}">
      <dsp:nvSpPr>
        <dsp:cNvPr id="0" name=""/>
        <dsp:cNvSpPr/>
      </dsp:nvSpPr>
      <dsp:spPr>
        <a:xfrm>
          <a:off x="5618551" y="334261"/>
          <a:ext cx="756461" cy="756461"/>
        </a:xfrm>
        <a:prstGeom prst="rect">
          <a:avLst/>
        </a:prstGeom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306624A-A8B7-41EE-8836-0B3A57271506}">
      <dsp:nvSpPr>
        <dsp:cNvPr id="0" name=""/>
        <dsp:cNvSpPr/>
      </dsp:nvSpPr>
      <dsp:spPr>
        <a:xfrm>
          <a:off x="6928385" y="60369"/>
          <a:ext cx="3074290" cy="13042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>
              <a:solidFill>
                <a:schemeClr val="bg2">
                  <a:lumMod val="25000"/>
                </a:schemeClr>
              </a:solidFill>
            </a:rPr>
            <a:t>Incorporação de lições aprendidas de incidentes anteriores.</a:t>
          </a:r>
          <a:endParaRPr lang="en-US" sz="1600" kern="1200">
            <a:solidFill>
              <a:schemeClr val="bg2">
                <a:lumMod val="25000"/>
              </a:schemeClr>
            </a:solidFill>
          </a:endParaRPr>
        </a:p>
      </dsp:txBody>
      <dsp:txXfrm>
        <a:off x="6928385" y="60369"/>
        <a:ext cx="3074290" cy="1304244"/>
      </dsp:txXfrm>
    </dsp:sp>
    <dsp:sp modelId="{84A8D4B2-78E5-47F5-A8F9-64F879387A59}">
      <dsp:nvSpPr>
        <dsp:cNvPr id="0" name=""/>
        <dsp:cNvSpPr/>
      </dsp:nvSpPr>
      <dsp:spPr>
        <a:xfrm>
          <a:off x="150973" y="1923612"/>
          <a:ext cx="1304244" cy="1304244"/>
        </a:xfrm>
        <a:prstGeom prst="ellipse">
          <a:avLst/>
        </a:prstGeom>
        <a:solidFill>
          <a:schemeClr val="accent3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93C4616-0927-42E3-8718-BC0ED2ED0FFE}">
      <dsp:nvSpPr>
        <dsp:cNvPr id="0" name=""/>
        <dsp:cNvSpPr/>
      </dsp:nvSpPr>
      <dsp:spPr>
        <a:xfrm>
          <a:off x="424864" y="2197504"/>
          <a:ext cx="756461" cy="756461"/>
        </a:xfrm>
        <a:prstGeom prst="rect">
          <a:avLst/>
        </a:prstGeom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CD9E16F-34CA-4E6B-A7A7-C843A93E41DC}">
      <dsp:nvSpPr>
        <dsp:cNvPr id="0" name=""/>
        <dsp:cNvSpPr/>
      </dsp:nvSpPr>
      <dsp:spPr>
        <a:xfrm>
          <a:off x="1734698" y="1923612"/>
          <a:ext cx="3074290" cy="13042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>
              <a:solidFill>
                <a:schemeClr val="bg2">
                  <a:lumMod val="25000"/>
                </a:schemeClr>
              </a:solidFill>
            </a:rPr>
            <a:t>Atualização contínua das estratégias de recuperação de ativos.</a:t>
          </a:r>
          <a:endParaRPr lang="en-US" sz="1600" kern="1200">
            <a:solidFill>
              <a:schemeClr val="bg2">
                <a:lumMod val="25000"/>
              </a:schemeClr>
            </a:solidFill>
          </a:endParaRPr>
        </a:p>
      </dsp:txBody>
      <dsp:txXfrm>
        <a:off x="1734698" y="1923612"/>
        <a:ext cx="3074290" cy="1304244"/>
      </dsp:txXfrm>
    </dsp:sp>
    <dsp:sp modelId="{04F217F6-2D1F-4960-8AF0-9EC7D15A9ECC}">
      <dsp:nvSpPr>
        <dsp:cNvPr id="0" name=""/>
        <dsp:cNvSpPr/>
      </dsp:nvSpPr>
      <dsp:spPr>
        <a:xfrm>
          <a:off x="5344660" y="1923612"/>
          <a:ext cx="1304244" cy="1304244"/>
        </a:xfrm>
        <a:prstGeom prst="ellipse">
          <a:avLst/>
        </a:prstGeom>
        <a:solidFill>
          <a:schemeClr val="accent3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CBC180E-53BA-4EDC-AF24-C5E6DDACAB2E}">
      <dsp:nvSpPr>
        <dsp:cNvPr id="0" name=""/>
        <dsp:cNvSpPr/>
      </dsp:nvSpPr>
      <dsp:spPr>
        <a:xfrm>
          <a:off x="5618551" y="2197504"/>
          <a:ext cx="756461" cy="756461"/>
        </a:xfrm>
        <a:prstGeom prst="rect">
          <a:avLst/>
        </a:prstGeom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9AB5E80-4784-451F-BBDF-206AAF3D7267}">
      <dsp:nvSpPr>
        <dsp:cNvPr id="0" name=""/>
        <dsp:cNvSpPr/>
      </dsp:nvSpPr>
      <dsp:spPr>
        <a:xfrm>
          <a:off x="6928385" y="1923612"/>
          <a:ext cx="3074290" cy="13042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>
              <a:solidFill>
                <a:schemeClr val="bg2">
                  <a:lumMod val="25000"/>
                </a:schemeClr>
              </a:solidFill>
            </a:rPr>
            <a:t>Gerenciamento de relações públicas para mitigar impactos na reputação e comunicação com todas as partes interessadas.</a:t>
          </a:r>
          <a:endParaRPr lang="en-US" sz="1600" kern="1200">
            <a:solidFill>
              <a:schemeClr val="bg2">
                <a:lumMod val="25000"/>
              </a:schemeClr>
            </a:solidFill>
          </a:endParaRPr>
        </a:p>
      </dsp:txBody>
      <dsp:txXfrm>
        <a:off x="6928385" y="1923612"/>
        <a:ext cx="3074290" cy="1304244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DFDAB0-1CD9-40F0-A2B5-A19497635CDF}">
      <dsp:nvSpPr>
        <dsp:cNvPr id="0" name=""/>
        <dsp:cNvSpPr/>
      </dsp:nvSpPr>
      <dsp:spPr>
        <a:xfrm>
          <a:off x="149039" y="280098"/>
          <a:ext cx="1303246" cy="1303246"/>
        </a:xfrm>
        <a:prstGeom prst="ellipse">
          <a:avLst/>
        </a:prstGeom>
        <a:solidFill>
          <a:schemeClr val="accent3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2483A4D-322C-4006-B877-FA8C6172DB6A}">
      <dsp:nvSpPr>
        <dsp:cNvPr id="0" name=""/>
        <dsp:cNvSpPr/>
      </dsp:nvSpPr>
      <dsp:spPr>
        <a:xfrm>
          <a:off x="422721" y="608242"/>
          <a:ext cx="755882" cy="755882"/>
        </a:xfrm>
        <a:prstGeom prst="rect">
          <a:avLst/>
        </a:prstGeom>
        <a:blipFill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F6B074-235C-4C11-8B09-2A65ACEEDD9D}">
      <dsp:nvSpPr>
        <dsp:cNvPr id="0" name=""/>
        <dsp:cNvSpPr/>
      </dsp:nvSpPr>
      <dsp:spPr>
        <a:xfrm>
          <a:off x="1731552" y="334561"/>
          <a:ext cx="3071937" cy="1303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>
              <a:solidFill>
                <a:schemeClr val="bg2">
                  <a:lumMod val="25000"/>
                </a:schemeClr>
              </a:solidFill>
            </a:rPr>
            <a:t>Mapeamento de redes é a identificação de hosts, sistemas operacionais e serviços em uma rede.</a:t>
          </a:r>
          <a:endParaRPr lang="en-US" sz="1600" kern="1200" dirty="0">
            <a:solidFill>
              <a:schemeClr val="bg2">
                <a:lumMod val="25000"/>
              </a:schemeClr>
            </a:solidFill>
          </a:endParaRPr>
        </a:p>
      </dsp:txBody>
      <dsp:txXfrm>
        <a:off x="1731552" y="334561"/>
        <a:ext cx="3071937" cy="1303246"/>
      </dsp:txXfrm>
    </dsp:sp>
    <dsp:sp modelId="{E9729EBC-AB19-47BA-A1FC-D441C3EC76D1}">
      <dsp:nvSpPr>
        <dsp:cNvPr id="0" name=""/>
        <dsp:cNvSpPr/>
      </dsp:nvSpPr>
      <dsp:spPr>
        <a:xfrm>
          <a:off x="5338751" y="280098"/>
          <a:ext cx="1303246" cy="1303246"/>
        </a:xfrm>
        <a:prstGeom prst="ellipse">
          <a:avLst/>
        </a:prstGeom>
        <a:solidFill>
          <a:schemeClr val="accent3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A5C1F3-43F0-41F7-9743-4B764763B932}">
      <dsp:nvSpPr>
        <dsp:cNvPr id="0" name=""/>
        <dsp:cNvSpPr/>
      </dsp:nvSpPr>
      <dsp:spPr>
        <a:xfrm>
          <a:off x="5612433" y="608242"/>
          <a:ext cx="755882" cy="755882"/>
        </a:xfrm>
        <a:prstGeom prst="rect">
          <a:avLst/>
        </a:prstGeom>
        <a:blipFill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E22B93-020A-4943-BB57-CC5799C43D03}">
      <dsp:nvSpPr>
        <dsp:cNvPr id="0" name=""/>
        <dsp:cNvSpPr/>
      </dsp:nvSpPr>
      <dsp:spPr>
        <a:xfrm>
          <a:off x="6921265" y="334561"/>
          <a:ext cx="3071937" cy="1303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>
              <a:solidFill>
                <a:schemeClr val="bg2">
                  <a:lumMod val="25000"/>
                </a:schemeClr>
              </a:solidFill>
            </a:rPr>
            <a:t>Utiliza ferramentas que manipulam pacotes de protocolos como TCP, UDP e ICMP.</a:t>
          </a:r>
          <a:endParaRPr lang="en-US" sz="1600" kern="1200" dirty="0">
            <a:solidFill>
              <a:schemeClr val="bg2">
                <a:lumMod val="25000"/>
              </a:schemeClr>
            </a:solidFill>
          </a:endParaRPr>
        </a:p>
      </dsp:txBody>
      <dsp:txXfrm>
        <a:off x="6921265" y="334561"/>
        <a:ext cx="3071937" cy="1303246"/>
      </dsp:txXfrm>
    </dsp:sp>
    <dsp:sp modelId="{C695D304-1631-4299-BFFB-DCD85D6B1489}">
      <dsp:nvSpPr>
        <dsp:cNvPr id="0" name=""/>
        <dsp:cNvSpPr/>
      </dsp:nvSpPr>
      <dsp:spPr>
        <a:xfrm>
          <a:off x="149039" y="2254253"/>
          <a:ext cx="1303246" cy="1303246"/>
        </a:xfrm>
        <a:prstGeom prst="ellipse">
          <a:avLst/>
        </a:prstGeom>
        <a:solidFill>
          <a:schemeClr val="accent3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6D09FB2-A566-4DBC-B973-17034DE2F59A}">
      <dsp:nvSpPr>
        <dsp:cNvPr id="0" name=""/>
        <dsp:cNvSpPr/>
      </dsp:nvSpPr>
      <dsp:spPr>
        <a:xfrm>
          <a:off x="422721" y="2582398"/>
          <a:ext cx="755882" cy="755882"/>
        </a:xfrm>
        <a:prstGeom prst="rect">
          <a:avLst/>
        </a:prstGeom>
        <a:blipFill>
          <a:blip xmlns:r="http://schemas.openxmlformats.org/officeDocument/2006/relationships" r:embed="rId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8B3C7E7-56BF-4327-973A-33611E573DDB}">
      <dsp:nvSpPr>
        <dsp:cNvPr id="0" name=""/>
        <dsp:cNvSpPr/>
      </dsp:nvSpPr>
      <dsp:spPr>
        <a:xfrm>
          <a:off x="1731552" y="2308716"/>
          <a:ext cx="3071937" cy="1303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>
              <a:solidFill>
                <a:schemeClr val="bg2">
                  <a:lumMod val="25000"/>
                </a:schemeClr>
              </a:solidFill>
            </a:rPr>
            <a:t>Serve para administradores de rede otimizarem seu ambiente, mas também pode ser explorado por atacantes.</a:t>
          </a:r>
          <a:endParaRPr lang="en-US" sz="1600" kern="1200">
            <a:solidFill>
              <a:schemeClr val="bg2">
                <a:lumMod val="25000"/>
              </a:schemeClr>
            </a:solidFill>
          </a:endParaRPr>
        </a:p>
      </dsp:txBody>
      <dsp:txXfrm>
        <a:off x="1731552" y="2308716"/>
        <a:ext cx="3071937" cy="1303246"/>
      </dsp:txXfrm>
    </dsp:sp>
    <dsp:sp modelId="{97F7511F-9FEA-41BD-B097-95BDEB1B9D0B}">
      <dsp:nvSpPr>
        <dsp:cNvPr id="0" name=""/>
        <dsp:cNvSpPr/>
      </dsp:nvSpPr>
      <dsp:spPr>
        <a:xfrm>
          <a:off x="5338751" y="2254253"/>
          <a:ext cx="1303246" cy="1303246"/>
        </a:xfrm>
        <a:prstGeom prst="ellipse">
          <a:avLst/>
        </a:prstGeom>
        <a:solidFill>
          <a:schemeClr val="accent3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1AA5735-619A-4244-A3B6-66301C908616}">
      <dsp:nvSpPr>
        <dsp:cNvPr id="0" name=""/>
        <dsp:cNvSpPr/>
      </dsp:nvSpPr>
      <dsp:spPr>
        <a:xfrm>
          <a:off x="5612433" y="2582398"/>
          <a:ext cx="755882" cy="755882"/>
        </a:xfrm>
        <a:prstGeom prst="rect">
          <a:avLst/>
        </a:prstGeom>
        <a:blipFill>
          <a:blip xmlns:r="http://schemas.openxmlformats.org/officeDocument/2006/relationships" r:embed="rId7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332B8E-76AC-45AA-A444-B1604AF9459A}">
      <dsp:nvSpPr>
        <dsp:cNvPr id="0" name=""/>
        <dsp:cNvSpPr/>
      </dsp:nvSpPr>
      <dsp:spPr>
        <a:xfrm>
          <a:off x="6921265" y="2308716"/>
          <a:ext cx="3071937" cy="1303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>
              <a:solidFill>
                <a:schemeClr val="bg2">
                  <a:lumMod val="25000"/>
                </a:schemeClr>
              </a:solidFill>
            </a:rPr>
            <a:t>Importante para compreender a estrutura e funcionamento da rede.</a:t>
          </a:r>
          <a:endParaRPr lang="en-US" sz="1600" kern="1200" dirty="0">
            <a:solidFill>
              <a:schemeClr val="bg2">
                <a:lumMod val="25000"/>
              </a:schemeClr>
            </a:solidFill>
          </a:endParaRPr>
        </a:p>
      </dsp:txBody>
      <dsp:txXfrm>
        <a:off x="6921265" y="2308716"/>
        <a:ext cx="3071937" cy="1303246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B534CC1-8175-4BA0-A147-09F282BB84F7}">
      <dsp:nvSpPr>
        <dsp:cNvPr id="0" name=""/>
        <dsp:cNvSpPr/>
      </dsp:nvSpPr>
      <dsp:spPr>
        <a:xfrm>
          <a:off x="4457" y="201473"/>
          <a:ext cx="1948716" cy="2523701"/>
        </a:xfrm>
        <a:prstGeom prst="roundRect">
          <a:avLst>
            <a:gd name="adj" fmla="val 10000"/>
          </a:avLst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>
              <a:solidFill>
                <a:schemeClr val="bg2">
                  <a:lumMod val="25000"/>
                </a:schemeClr>
              </a:solidFill>
            </a:rPr>
            <a:t>O mapeamento de redes é essencial no processo de </a:t>
          </a:r>
          <a:r>
            <a:rPr lang="pt-BR" sz="1600" kern="1200" dirty="0" err="1">
              <a:solidFill>
                <a:schemeClr val="bg2">
                  <a:lumMod val="25000"/>
                </a:schemeClr>
              </a:solidFill>
            </a:rPr>
            <a:t>Penetration</a:t>
          </a:r>
          <a:r>
            <a:rPr lang="pt-BR" sz="1600" kern="1200" dirty="0">
              <a:solidFill>
                <a:schemeClr val="bg2">
                  <a:lumMod val="25000"/>
                </a:schemeClr>
              </a:solidFill>
            </a:rPr>
            <a:t> Test (</a:t>
          </a:r>
          <a:r>
            <a:rPr lang="pt-BR" sz="1600" kern="1200" dirty="0" err="1">
              <a:solidFill>
                <a:schemeClr val="bg2">
                  <a:lumMod val="25000"/>
                </a:schemeClr>
              </a:solidFill>
            </a:rPr>
            <a:t>pentest</a:t>
          </a:r>
          <a:r>
            <a:rPr lang="pt-BR" sz="1600" kern="1200" dirty="0">
              <a:solidFill>
                <a:schemeClr val="bg2">
                  <a:lumMod val="25000"/>
                </a:schemeClr>
              </a:solidFill>
            </a:rPr>
            <a:t>), onde simula-se um ataque malicioso na rede.</a:t>
          </a:r>
          <a:endParaRPr lang="en-US" sz="1600" kern="1200" dirty="0">
            <a:solidFill>
              <a:schemeClr val="bg2">
                <a:lumMod val="25000"/>
              </a:schemeClr>
            </a:solidFill>
          </a:endParaRPr>
        </a:p>
      </dsp:txBody>
      <dsp:txXfrm>
        <a:off x="61533" y="258549"/>
        <a:ext cx="1834564" cy="2409549"/>
      </dsp:txXfrm>
    </dsp:sp>
    <dsp:sp modelId="{EABE9EF5-963F-4005-BC21-9BC4BE1E692B}">
      <dsp:nvSpPr>
        <dsp:cNvPr id="0" name=""/>
        <dsp:cNvSpPr/>
      </dsp:nvSpPr>
      <dsp:spPr>
        <a:xfrm>
          <a:off x="2124661" y="1221683"/>
          <a:ext cx="413127" cy="483281"/>
        </a:xfrm>
        <a:prstGeom prst="rightArrow">
          <a:avLst>
            <a:gd name="adj1" fmla="val 60000"/>
            <a:gd name="adj2" fmla="val 50000"/>
          </a:avLst>
        </a:prstGeom>
        <a:solidFill>
          <a:schemeClr val="tx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2124661" y="1318339"/>
        <a:ext cx="289189" cy="289969"/>
      </dsp:txXfrm>
    </dsp:sp>
    <dsp:sp modelId="{A13D1CD1-5389-4873-AFDE-E537423E3714}">
      <dsp:nvSpPr>
        <dsp:cNvPr id="0" name=""/>
        <dsp:cNvSpPr/>
      </dsp:nvSpPr>
      <dsp:spPr>
        <a:xfrm>
          <a:off x="2732660" y="201473"/>
          <a:ext cx="1948716" cy="2523701"/>
        </a:xfrm>
        <a:prstGeom prst="roundRect">
          <a:avLst>
            <a:gd name="adj" fmla="val 10000"/>
          </a:avLst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>
              <a:solidFill>
                <a:schemeClr val="bg2">
                  <a:lumMod val="25000"/>
                </a:schemeClr>
              </a:solidFill>
            </a:rPr>
            <a:t>É uma etapa inicial para identificar servidores e aplicações na rede alvo.</a:t>
          </a:r>
          <a:endParaRPr lang="en-US" sz="1600" kern="1200">
            <a:solidFill>
              <a:schemeClr val="bg2">
                <a:lumMod val="25000"/>
              </a:schemeClr>
            </a:solidFill>
          </a:endParaRPr>
        </a:p>
      </dsp:txBody>
      <dsp:txXfrm>
        <a:off x="2789736" y="258549"/>
        <a:ext cx="1834564" cy="2409549"/>
      </dsp:txXfrm>
    </dsp:sp>
    <dsp:sp modelId="{3E9B406D-3386-45BE-8809-2E6803BF41D2}">
      <dsp:nvSpPr>
        <dsp:cNvPr id="0" name=""/>
        <dsp:cNvSpPr/>
      </dsp:nvSpPr>
      <dsp:spPr>
        <a:xfrm>
          <a:off x="4852864" y="1221683"/>
          <a:ext cx="413127" cy="483281"/>
        </a:xfrm>
        <a:prstGeom prst="rightArrow">
          <a:avLst>
            <a:gd name="adj1" fmla="val 60000"/>
            <a:gd name="adj2" fmla="val 50000"/>
          </a:avLst>
        </a:prstGeom>
        <a:solidFill>
          <a:schemeClr val="tx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4852864" y="1318339"/>
        <a:ext cx="289189" cy="289969"/>
      </dsp:txXfrm>
    </dsp:sp>
    <dsp:sp modelId="{CA673A57-4ED1-4EB9-8089-0221ED430FA4}">
      <dsp:nvSpPr>
        <dsp:cNvPr id="0" name=""/>
        <dsp:cNvSpPr/>
      </dsp:nvSpPr>
      <dsp:spPr>
        <a:xfrm>
          <a:off x="5460864" y="201473"/>
          <a:ext cx="1948716" cy="2523701"/>
        </a:xfrm>
        <a:prstGeom prst="roundRect">
          <a:avLst>
            <a:gd name="adj" fmla="val 10000"/>
          </a:avLst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>
              <a:solidFill>
                <a:schemeClr val="bg2">
                  <a:lumMod val="25000"/>
                </a:schemeClr>
              </a:solidFill>
            </a:rPr>
            <a:t>Ajuda a avaliar a segurança da rede e a identificar vulnerabilidades antes que sejam exploradas por invasores reais.</a:t>
          </a:r>
          <a:endParaRPr lang="en-US" sz="1600" kern="1200">
            <a:solidFill>
              <a:schemeClr val="bg2">
                <a:lumMod val="25000"/>
              </a:schemeClr>
            </a:solidFill>
          </a:endParaRPr>
        </a:p>
      </dsp:txBody>
      <dsp:txXfrm>
        <a:off x="5517940" y="258549"/>
        <a:ext cx="1834564" cy="2409549"/>
      </dsp:txXfrm>
    </dsp:sp>
    <dsp:sp modelId="{F3DAF1B6-7A55-4D24-9495-ADFF104ACAD9}">
      <dsp:nvSpPr>
        <dsp:cNvPr id="0" name=""/>
        <dsp:cNvSpPr/>
      </dsp:nvSpPr>
      <dsp:spPr>
        <a:xfrm>
          <a:off x="7581068" y="1221683"/>
          <a:ext cx="413127" cy="483281"/>
        </a:xfrm>
        <a:prstGeom prst="rightArrow">
          <a:avLst>
            <a:gd name="adj1" fmla="val 60000"/>
            <a:gd name="adj2" fmla="val 50000"/>
          </a:avLst>
        </a:prstGeom>
        <a:solidFill>
          <a:schemeClr val="tx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7581068" y="1318339"/>
        <a:ext cx="289189" cy="289969"/>
      </dsp:txXfrm>
    </dsp:sp>
    <dsp:sp modelId="{65E7AC4D-0C49-4BF4-8407-0E479DE7E0DF}">
      <dsp:nvSpPr>
        <dsp:cNvPr id="0" name=""/>
        <dsp:cNvSpPr/>
      </dsp:nvSpPr>
      <dsp:spPr>
        <a:xfrm>
          <a:off x="8189068" y="201473"/>
          <a:ext cx="1948716" cy="2523701"/>
        </a:xfrm>
        <a:prstGeom prst="roundRect">
          <a:avLst>
            <a:gd name="adj" fmla="val 10000"/>
          </a:avLst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>
              <a:solidFill>
                <a:schemeClr val="bg2">
                  <a:lumMod val="25000"/>
                </a:schemeClr>
              </a:solidFill>
            </a:rPr>
            <a:t>Contribui para fortalecer as defesas e proteger os dados e sistemas da organização.</a:t>
          </a:r>
          <a:endParaRPr lang="en-US" sz="1600" kern="1200">
            <a:solidFill>
              <a:schemeClr val="bg2">
                <a:lumMod val="25000"/>
              </a:schemeClr>
            </a:solidFill>
          </a:endParaRPr>
        </a:p>
      </dsp:txBody>
      <dsp:txXfrm>
        <a:off x="8246144" y="258549"/>
        <a:ext cx="1834564" cy="2409549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0E2E27-1651-45C2-8B88-3AB641A1BBF7}">
      <dsp:nvSpPr>
        <dsp:cNvPr id="0" name=""/>
        <dsp:cNvSpPr/>
      </dsp:nvSpPr>
      <dsp:spPr>
        <a:xfrm>
          <a:off x="150973" y="333563"/>
          <a:ext cx="1304244" cy="1304244"/>
        </a:xfrm>
        <a:prstGeom prst="ellipse">
          <a:avLst/>
        </a:prstGeom>
        <a:solidFill>
          <a:schemeClr val="accent3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9E4DA71-1726-4273-9AB3-8570A0A9780C}">
      <dsp:nvSpPr>
        <dsp:cNvPr id="0" name=""/>
        <dsp:cNvSpPr/>
      </dsp:nvSpPr>
      <dsp:spPr>
        <a:xfrm>
          <a:off x="424864" y="607454"/>
          <a:ext cx="756461" cy="756461"/>
        </a:xfrm>
        <a:prstGeom prst="rect">
          <a:avLst/>
        </a:prstGeom>
        <a:blipFill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EBE27B-8553-44FF-9D14-1F4A04CA1D09}">
      <dsp:nvSpPr>
        <dsp:cNvPr id="0" name=""/>
        <dsp:cNvSpPr/>
      </dsp:nvSpPr>
      <dsp:spPr>
        <a:xfrm>
          <a:off x="1734698" y="333563"/>
          <a:ext cx="3074290" cy="13042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>
              <a:solidFill>
                <a:schemeClr val="bg2">
                  <a:lumMod val="25000"/>
                </a:schemeClr>
              </a:solidFill>
            </a:rPr>
            <a:t>O "</a:t>
          </a:r>
          <a:r>
            <a:rPr lang="pt-BR" sz="1600" kern="1200" dirty="0" err="1">
              <a:solidFill>
                <a:schemeClr val="bg2">
                  <a:lumMod val="25000"/>
                </a:schemeClr>
              </a:solidFill>
            </a:rPr>
            <a:t>ping</a:t>
          </a:r>
          <a:r>
            <a:rPr lang="pt-BR" sz="1600" kern="1200" dirty="0">
              <a:solidFill>
                <a:schemeClr val="bg2">
                  <a:lumMod val="25000"/>
                </a:schemeClr>
              </a:solidFill>
            </a:rPr>
            <a:t>" é uma ferramenta comum que usa ICMP para verificar a disponibilidade de uma máquina, gerando ICMP </a:t>
          </a:r>
          <a:r>
            <a:rPr lang="pt-BR" sz="1600" kern="1200" dirty="0" err="1">
              <a:solidFill>
                <a:schemeClr val="bg2">
                  <a:lumMod val="25000"/>
                </a:schemeClr>
              </a:solidFill>
            </a:rPr>
            <a:t>Reply</a:t>
          </a:r>
          <a:r>
            <a:rPr lang="pt-BR" sz="1600" kern="1200" dirty="0">
              <a:solidFill>
                <a:schemeClr val="bg2">
                  <a:lumMod val="25000"/>
                </a:schemeClr>
              </a:solidFill>
            </a:rPr>
            <a:t> em resposta.</a:t>
          </a:r>
          <a:endParaRPr lang="en-US" sz="1600" kern="1200" dirty="0">
            <a:solidFill>
              <a:schemeClr val="bg2">
                <a:lumMod val="25000"/>
              </a:schemeClr>
            </a:solidFill>
          </a:endParaRPr>
        </a:p>
      </dsp:txBody>
      <dsp:txXfrm>
        <a:off x="1734698" y="333563"/>
        <a:ext cx="3074290" cy="1304244"/>
      </dsp:txXfrm>
    </dsp:sp>
    <dsp:sp modelId="{6816BD1A-BC9C-4758-974B-6716DA134406}">
      <dsp:nvSpPr>
        <dsp:cNvPr id="0" name=""/>
        <dsp:cNvSpPr/>
      </dsp:nvSpPr>
      <dsp:spPr>
        <a:xfrm>
          <a:off x="5344660" y="333563"/>
          <a:ext cx="1304244" cy="1304244"/>
        </a:xfrm>
        <a:prstGeom prst="ellipse">
          <a:avLst/>
        </a:prstGeom>
        <a:solidFill>
          <a:schemeClr val="accent3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944DF76-D20B-44D6-83C8-2BF6F59F79E3}">
      <dsp:nvSpPr>
        <dsp:cNvPr id="0" name=""/>
        <dsp:cNvSpPr/>
      </dsp:nvSpPr>
      <dsp:spPr>
        <a:xfrm>
          <a:off x="5618552" y="607454"/>
          <a:ext cx="756461" cy="756461"/>
        </a:xfrm>
        <a:prstGeom prst="rect">
          <a:avLst/>
        </a:prstGeom>
        <a:blipFill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E9E0AD-E38C-443A-9F71-F515CFFAA945}">
      <dsp:nvSpPr>
        <dsp:cNvPr id="0" name=""/>
        <dsp:cNvSpPr/>
      </dsp:nvSpPr>
      <dsp:spPr>
        <a:xfrm>
          <a:off x="6928386" y="333563"/>
          <a:ext cx="3074290" cy="13042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>
              <a:solidFill>
                <a:schemeClr val="bg2">
                  <a:lumMod val="25000"/>
                </a:schemeClr>
              </a:solidFill>
            </a:rPr>
            <a:t>"</a:t>
          </a:r>
          <a:r>
            <a:rPr lang="pt-BR" sz="1600" kern="1200" dirty="0" err="1">
              <a:solidFill>
                <a:schemeClr val="bg2">
                  <a:lumMod val="25000"/>
                </a:schemeClr>
              </a:solidFill>
            </a:rPr>
            <a:t>fping</a:t>
          </a:r>
          <a:r>
            <a:rPr lang="pt-BR" sz="1600" kern="1200" dirty="0">
              <a:solidFill>
                <a:schemeClr val="bg2">
                  <a:lumMod val="25000"/>
                </a:schemeClr>
              </a:solidFill>
            </a:rPr>
            <a:t>" é uma ferramenta que envia pacotes ICMP para várias máquinas simultaneamente, eficaz para Host </a:t>
          </a:r>
          <a:r>
            <a:rPr lang="pt-BR" sz="1600" kern="1200" dirty="0" err="1">
              <a:solidFill>
                <a:schemeClr val="bg2">
                  <a:lumMod val="25000"/>
                </a:schemeClr>
              </a:solidFill>
            </a:rPr>
            <a:t>Scan</a:t>
          </a:r>
          <a:r>
            <a:rPr lang="pt-BR" sz="1600" kern="1200" dirty="0">
              <a:solidFill>
                <a:schemeClr val="bg2">
                  <a:lumMod val="25000"/>
                </a:schemeClr>
              </a:solidFill>
            </a:rPr>
            <a:t>.</a:t>
          </a:r>
          <a:endParaRPr lang="en-US" sz="1600" kern="1200" dirty="0">
            <a:solidFill>
              <a:schemeClr val="bg2">
                <a:lumMod val="25000"/>
              </a:schemeClr>
            </a:solidFill>
          </a:endParaRPr>
        </a:p>
      </dsp:txBody>
      <dsp:txXfrm>
        <a:off x="6928386" y="333563"/>
        <a:ext cx="3074290" cy="1304244"/>
      </dsp:txXfrm>
    </dsp:sp>
    <dsp:sp modelId="{B27010AB-DC68-4029-BCB5-54BD58D36369}">
      <dsp:nvSpPr>
        <dsp:cNvPr id="0" name=""/>
        <dsp:cNvSpPr/>
      </dsp:nvSpPr>
      <dsp:spPr>
        <a:xfrm>
          <a:off x="150973" y="2308716"/>
          <a:ext cx="1304244" cy="1304244"/>
        </a:xfrm>
        <a:prstGeom prst="ellipse">
          <a:avLst/>
        </a:prstGeom>
        <a:solidFill>
          <a:schemeClr val="accent3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FEF8CC1-6F2D-4A8E-802F-4D594AE0CDDF}">
      <dsp:nvSpPr>
        <dsp:cNvPr id="0" name=""/>
        <dsp:cNvSpPr/>
      </dsp:nvSpPr>
      <dsp:spPr>
        <a:xfrm>
          <a:off x="424864" y="2582607"/>
          <a:ext cx="756461" cy="756461"/>
        </a:xfrm>
        <a:prstGeom prst="rect">
          <a:avLst/>
        </a:prstGeom>
        <a:blipFill>
          <a:blip xmlns:r="http://schemas.openxmlformats.org/officeDocument/2006/relationships" r:embed="rId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4217A76-F207-4C29-BEEE-07319967A21B}">
      <dsp:nvSpPr>
        <dsp:cNvPr id="0" name=""/>
        <dsp:cNvSpPr/>
      </dsp:nvSpPr>
      <dsp:spPr>
        <a:xfrm>
          <a:off x="1734698" y="2308716"/>
          <a:ext cx="3074290" cy="13042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>
              <a:solidFill>
                <a:schemeClr val="bg2">
                  <a:lumMod val="25000"/>
                </a:schemeClr>
              </a:solidFill>
            </a:rPr>
            <a:t>Ambas as ferramentas ajudam a identificar máquinas ativas na rede.</a:t>
          </a:r>
          <a:endParaRPr lang="en-US" sz="1600" kern="1200" dirty="0">
            <a:solidFill>
              <a:schemeClr val="bg2">
                <a:lumMod val="25000"/>
              </a:schemeClr>
            </a:solidFill>
          </a:endParaRPr>
        </a:p>
      </dsp:txBody>
      <dsp:txXfrm>
        <a:off x="1734698" y="2308716"/>
        <a:ext cx="3074290" cy="1304244"/>
      </dsp:txXfrm>
    </dsp:sp>
    <dsp:sp modelId="{3ECB385E-997F-4A60-9D92-8E585E47DB57}">
      <dsp:nvSpPr>
        <dsp:cNvPr id="0" name=""/>
        <dsp:cNvSpPr/>
      </dsp:nvSpPr>
      <dsp:spPr>
        <a:xfrm>
          <a:off x="5344660" y="2308716"/>
          <a:ext cx="1304244" cy="1304244"/>
        </a:xfrm>
        <a:prstGeom prst="ellipse">
          <a:avLst/>
        </a:prstGeom>
        <a:solidFill>
          <a:schemeClr val="accent3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0953236-AB46-4CA3-B3AF-7426DCC08B5D}">
      <dsp:nvSpPr>
        <dsp:cNvPr id="0" name=""/>
        <dsp:cNvSpPr/>
      </dsp:nvSpPr>
      <dsp:spPr>
        <a:xfrm>
          <a:off x="5618552" y="2582607"/>
          <a:ext cx="756461" cy="756461"/>
        </a:xfrm>
        <a:prstGeom prst="rect">
          <a:avLst/>
        </a:prstGeom>
        <a:blipFill>
          <a:blip xmlns:r="http://schemas.openxmlformats.org/officeDocument/2006/relationships" r:embed="rId7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7CE56D7-4ADB-4311-98EA-F7DDBBEFCBF3}">
      <dsp:nvSpPr>
        <dsp:cNvPr id="0" name=""/>
        <dsp:cNvSpPr/>
      </dsp:nvSpPr>
      <dsp:spPr>
        <a:xfrm>
          <a:off x="6928386" y="2308716"/>
          <a:ext cx="3074290" cy="13042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>
              <a:solidFill>
                <a:schemeClr val="bg2">
                  <a:lumMod val="25000"/>
                </a:schemeClr>
              </a:solidFill>
            </a:rPr>
            <a:t>São usadas para verificação de conectividade e descoberta de dispositivos na rede.</a:t>
          </a:r>
          <a:endParaRPr lang="en-US" sz="1600" kern="1200" dirty="0">
            <a:solidFill>
              <a:schemeClr val="bg2">
                <a:lumMod val="25000"/>
              </a:schemeClr>
            </a:solidFill>
          </a:endParaRPr>
        </a:p>
      </dsp:txBody>
      <dsp:txXfrm>
        <a:off x="6928386" y="2308716"/>
        <a:ext cx="3074290" cy="1304244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2AFFE21-09E9-44AD-9CEE-F901809D07A4}">
      <dsp:nvSpPr>
        <dsp:cNvPr id="0" name=""/>
        <dsp:cNvSpPr/>
      </dsp:nvSpPr>
      <dsp:spPr>
        <a:xfrm>
          <a:off x="641918" y="383355"/>
          <a:ext cx="920796" cy="964604"/>
        </a:xfrm>
        <a:prstGeom prst="rect">
          <a:avLst/>
        </a:prstGeom>
        <a:blipFill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2CB026-25BD-4266-839F-49D3104DAD24}">
      <dsp:nvSpPr>
        <dsp:cNvPr id="0" name=""/>
        <dsp:cNvSpPr/>
      </dsp:nvSpPr>
      <dsp:spPr>
        <a:xfrm>
          <a:off x="2406" y="1453370"/>
          <a:ext cx="2199821" cy="10255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>
              <a:solidFill>
                <a:schemeClr val="bg2">
                  <a:lumMod val="25000"/>
                </a:schemeClr>
              </a:solidFill>
            </a:rPr>
            <a:t>O </a:t>
          </a:r>
          <a:r>
            <a:rPr lang="pt-BR" sz="1600" kern="1200" dirty="0" err="1">
              <a:solidFill>
                <a:schemeClr val="bg2">
                  <a:lumMod val="25000"/>
                </a:schemeClr>
              </a:solidFill>
            </a:rPr>
            <a:t>Nmap</a:t>
          </a:r>
          <a:r>
            <a:rPr lang="pt-BR" sz="1600" kern="1200" dirty="0">
              <a:solidFill>
                <a:schemeClr val="bg2">
                  <a:lumMod val="25000"/>
                </a:schemeClr>
              </a:solidFill>
            </a:rPr>
            <a:t> realiza o Host </a:t>
          </a:r>
          <a:r>
            <a:rPr lang="pt-BR" sz="1600" kern="1200" dirty="0" err="1">
              <a:solidFill>
                <a:schemeClr val="bg2">
                  <a:lumMod val="25000"/>
                </a:schemeClr>
              </a:solidFill>
            </a:rPr>
            <a:t>Scan</a:t>
          </a:r>
          <a:r>
            <a:rPr lang="pt-BR" sz="1600" kern="1200" dirty="0">
              <a:solidFill>
                <a:schemeClr val="bg2">
                  <a:lumMod val="25000"/>
                </a:schemeClr>
              </a:solidFill>
            </a:rPr>
            <a:t> de forma abrangente, testando diferentes tipos de pacotes ICMP e verificando as portas 443 e 80 do protocolo TCP.</a:t>
          </a:r>
          <a:endParaRPr lang="en-US" sz="1600" kern="1200" dirty="0">
            <a:solidFill>
              <a:schemeClr val="bg2">
                <a:lumMod val="25000"/>
              </a:schemeClr>
            </a:solidFill>
          </a:endParaRPr>
        </a:p>
      </dsp:txBody>
      <dsp:txXfrm>
        <a:off x="2406" y="1453370"/>
        <a:ext cx="2199821" cy="1025595"/>
      </dsp:txXfrm>
    </dsp:sp>
    <dsp:sp modelId="{FF61749C-8821-49E1-BAB0-E97D5C63D027}">
      <dsp:nvSpPr>
        <dsp:cNvPr id="0" name=""/>
        <dsp:cNvSpPr/>
      </dsp:nvSpPr>
      <dsp:spPr>
        <a:xfrm>
          <a:off x="3393916" y="383355"/>
          <a:ext cx="920796" cy="964604"/>
        </a:xfrm>
        <a:prstGeom prst="rect">
          <a:avLst/>
        </a:prstGeom>
        <a:blipFill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E3CE06A-370A-432A-8752-428CB474C452}">
      <dsp:nvSpPr>
        <dsp:cNvPr id="0" name=""/>
        <dsp:cNvSpPr/>
      </dsp:nvSpPr>
      <dsp:spPr>
        <a:xfrm>
          <a:off x="2436017" y="1453370"/>
          <a:ext cx="2836596" cy="10255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>
              <a:solidFill>
                <a:schemeClr val="bg2">
                  <a:lumMod val="25000"/>
                </a:schemeClr>
              </a:solidFill>
            </a:rPr>
            <a:t>O </a:t>
          </a:r>
          <a:r>
            <a:rPr lang="pt-BR" sz="1600" kern="1200" dirty="0" err="1">
              <a:solidFill>
                <a:schemeClr val="bg2">
                  <a:lumMod val="25000"/>
                </a:schemeClr>
              </a:solidFill>
            </a:rPr>
            <a:t>Nmap</a:t>
          </a:r>
          <a:r>
            <a:rPr lang="pt-BR" sz="1600" kern="1200" dirty="0">
              <a:solidFill>
                <a:schemeClr val="bg2">
                  <a:lumMod val="25000"/>
                </a:schemeClr>
              </a:solidFill>
            </a:rPr>
            <a:t>, por padrão, começa verificando a disponibilidade do host e, se ativo, realiza uma varredura nas mil portas mais comuns.</a:t>
          </a:r>
          <a:endParaRPr lang="en-US" sz="1600" kern="1200" dirty="0">
            <a:solidFill>
              <a:schemeClr val="bg2">
                <a:lumMod val="25000"/>
              </a:schemeClr>
            </a:solidFill>
          </a:endParaRPr>
        </a:p>
      </dsp:txBody>
      <dsp:txXfrm>
        <a:off x="2436017" y="1453370"/>
        <a:ext cx="2836596" cy="1025595"/>
      </dsp:txXfrm>
    </dsp:sp>
    <dsp:sp modelId="{2238BB54-014E-4025-ADF1-702805D6ED0B}">
      <dsp:nvSpPr>
        <dsp:cNvPr id="0" name=""/>
        <dsp:cNvSpPr/>
      </dsp:nvSpPr>
      <dsp:spPr>
        <a:xfrm>
          <a:off x="6145914" y="383355"/>
          <a:ext cx="920796" cy="964604"/>
        </a:xfrm>
        <a:prstGeom prst="rect">
          <a:avLst/>
        </a:prstGeom>
        <a:blipFill>
          <a:blip xmlns:r="http://schemas.openxmlformats.org/officeDocument/2006/relationships" r:embed="rId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799C89-805B-44CC-A15F-393207BE2280}">
      <dsp:nvSpPr>
        <dsp:cNvPr id="0" name=""/>
        <dsp:cNvSpPr/>
      </dsp:nvSpPr>
      <dsp:spPr>
        <a:xfrm>
          <a:off x="5506402" y="1453370"/>
          <a:ext cx="2199821" cy="10255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>
              <a:solidFill>
                <a:schemeClr val="bg2">
                  <a:lumMod val="25000"/>
                </a:schemeClr>
              </a:solidFill>
            </a:rPr>
            <a:t>A opção '-</a:t>
          </a:r>
          <a:r>
            <a:rPr lang="pt-BR" sz="1600" kern="1200" dirty="0" err="1">
              <a:solidFill>
                <a:schemeClr val="bg2">
                  <a:lumMod val="25000"/>
                </a:schemeClr>
              </a:solidFill>
            </a:rPr>
            <a:t>sn</a:t>
          </a:r>
          <a:r>
            <a:rPr lang="pt-BR" sz="1600" kern="1200" dirty="0">
              <a:solidFill>
                <a:schemeClr val="bg2">
                  <a:lumMod val="25000"/>
                </a:schemeClr>
              </a:solidFill>
            </a:rPr>
            <a:t>' é usada para instruir o </a:t>
          </a:r>
          <a:r>
            <a:rPr lang="pt-BR" sz="1600" kern="1200" dirty="0" err="1">
              <a:solidFill>
                <a:schemeClr val="bg2">
                  <a:lumMod val="25000"/>
                </a:schemeClr>
              </a:solidFill>
            </a:rPr>
            <a:t>Nmap</a:t>
          </a:r>
          <a:r>
            <a:rPr lang="pt-BR" sz="1600" kern="1200" dirty="0">
              <a:solidFill>
                <a:schemeClr val="bg2">
                  <a:lumMod val="25000"/>
                </a:schemeClr>
              </a:solidFill>
            </a:rPr>
            <a:t> a verificar apenas a disponibilidade dos hosts.</a:t>
          </a:r>
          <a:endParaRPr lang="en-US" sz="1600" kern="1200" dirty="0">
            <a:solidFill>
              <a:schemeClr val="bg2">
                <a:lumMod val="25000"/>
              </a:schemeClr>
            </a:solidFill>
          </a:endParaRPr>
        </a:p>
      </dsp:txBody>
      <dsp:txXfrm>
        <a:off x="5506402" y="1453370"/>
        <a:ext cx="2199821" cy="1025595"/>
      </dsp:txXfrm>
    </dsp:sp>
    <dsp:sp modelId="{8222B16C-11C1-4A41-8695-9E5FF60D41F1}">
      <dsp:nvSpPr>
        <dsp:cNvPr id="0" name=""/>
        <dsp:cNvSpPr/>
      </dsp:nvSpPr>
      <dsp:spPr>
        <a:xfrm>
          <a:off x="8579525" y="383355"/>
          <a:ext cx="920796" cy="964604"/>
        </a:xfrm>
        <a:prstGeom prst="rect">
          <a:avLst/>
        </a:prstGeom>
        <a:blipFill rotWithShape="1">
          <a:blip xmlns:r="http://schemas.openxmlformats.org/officeDocument/2006/relationships" r:embed="rId7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2716DF-52C2-4A26-8E5E-931CC1C5236D}">
      <dsp:nvSpPr>
        <dsp:cNvPr id="0" name=""/>
        <dsp:cNvSpPr/>
      </dsp:nvSpPr>
      <dsp:spPr>
        <a:xfrm>
          <a:off x="7940012" y="1453370"/>
          <a:ext cx="2199821" cy="10255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>
              <a:solidFill>
                <a:schemeClr val="bg2">
                  <a:lumMod val="25000"/>
                </a:schemeClr>
              </a:solidFill>
            </a:rPr>
            <a:t>O Nmap identifica os hosts ativos na rede e fornece informações detalhadas sobre eles, como o endereço IP 192.168.56.105 na captura de tela.</a:t>
          </a:r>
          <a:endParaRPr lang="en-US" sz="1600" kern="1200">
            <a:solidFill>
              <a:schemeClr val="bg2">
                <a:lumMod val="25000"/>
              </a:schemeClr>
            </a:solidFill>
          </a:endParaRPr>
        </a:p>
      </dsp:txBody>
      <dsp:txXfrm>
        <a:off x="7940012" y="1453370"/>
        <a:ext cx="2199821" cy="1025595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26CE7D8-0AAA-47F7-BA90-47CEB11A5E8B}">
      <dsp:nvSpPr>
        <dsp:cNvPr id="0" name=""/>
        <dsp:cNvSpPr/>
      </dsp:nvSpPr>
      <dsp:spPr>
        <a:xfrm>
          <a:off x="0" y="1637"/>
          <a:ext cx="8364512" cy="830157"/>
        </a:xfrm>
        <a:prstGeom prst="roundRect">
          <a:avLst>
            <a:gd name="adj" fmla="val 10000"/>
          </a:avLst>
        </a:prstGeom>
        <a:solidFill>
          <a:schemeClr val="accent3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522B080-9A18-4F45-8054-A64D2B4FF084}">
      <dsp:nvSpPr>
        <dsp:cNvPr id="0" name=""/>
        <dsp:cNvSpPr/>
      </dsp:nvSpPr>
      <dsp:spPr>
        <a:xfrm>
          <a:off x="251122" y="188423"/>
          <a:ext cx="456586" cy="456586"/>
        </a:xfrm>
        <a:prstGeom prst="rect">
          <a:avLst/>
        </a:prstGeom>
        <a:blipFill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05700F8-9603-4E8D-9504-679798B9B7BB}">
      <dsp:nvSpPr>
        <dsp:cNvPr id="0" name=""/>
        <dsp:cNvSpPr/>
      </dsp:nvSpPr>
      <dsp:spPr>
        <a:xfrm>
          <a:off x="958831" y="1637"/>
          <a:ext cx="7405680" cy="8301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858" tIns="87858" rIns="87858" bIns="87858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kern="1200" dirty="0">
              <a:solidFill>
                <a:schemeClr val="bg2">
                  <a:lumMod val="25000"/>
                </a:schemeClr>
              </a:solidFill>
            </a:rPr>
            <a:t>O mapeamento de portas identifica portas TCP e UDP abertas em servidores.</a:t>
          </a:r>
          <a:endParaRPr lang="en-US" sz="1800" kern="1200" dirty="0">
            <a:solidFill>
              <a:schemeClr val="bg2">
                <a:lumMod val="25000"/>
              </a:schemeClr>
            </a:solidFill>
          </a:endParaRPr>
        </a:p>
      </dsp:txBody>
      <dsp:txXfrm>
        <a:off x="958831" y="1637"/>
        <a:ext cx="7405680" cy="830157"/>
      </dsp:txXfrm>
    </dsp:sp>
    <dsp:sp modelId="{C67D63F0-DADB-47C2-8840-EAC983F70D8A}">
      <dsp:nvSpPr>
        <dsp:cNvPr id="0" name=""/>
        <dsp:cNvSpPr/>
      </dsp:nvSpPr>
      <dsp:spPr>
        <a:xfrm>
          <a:off x="0" y="1039334"/>
          <a:ext cx="8364512" cy="830157"/>
        </a:xfrm>
        <a:prstGeom prst="roundRect">
          <a:avLst>
            <a:gd name="adj" fmla="val 10000"/>
          </a:avLst>
        </a:prstGeom>
        <a:solidFill>
          <a:schemeClr val="accent3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B3E4B6A-43DD-4511-BD2A-7F3DA7A36F71}">
      <dsp:nvSpPr>
        <dsp:cNvPr id="0" name=""/>
        <dsp:cNvSpPr/>
      </dsp:nvSpPr>
      <dsp:spPr>
        <a:xfrm>
          <a:off x="251122" y="1226120"/>
          <a:ext cx="456586" cy="456586"/>
        </a:xfrm>
        <a:prstGeom prst="rect">
          <a:avLst/>
        </a:prstGeom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E94C0AC-8AD7-432C-98A4-B6E043424B75}">
      <dsp:nvSpPr>
        <dsp:cNvPr id="0" name=""/>
        <dsp:cNvSpPr/>
      </dsp:nvSpPr>
      <dsp:spPr>
        <a:xfrm>
          <a:off x="958831" y="1039334"/>
          <a:ext cx="7405680" cy="8301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858" tIns="87858" rIns="87858" bIns="87858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kern="1200" dirty="0">
              <a:solidFill>
                <a:schemeClr val="bg2">
                  <a:lumMod val="25000"/>
                </a:schemeClr>
              </a:solidFill>
            </a:rPr>
            <a:t>O </a:t>
          </a:r>
          <a:r>
            <a:rPr lang="pt-BR" sz="1800" kern="1200" dirty="0" err="1">
              <a:solidFill>
                <a:schemeClr val="bg2">
                  <a:lumMod val="25000"/>
                </a:schemeClr>
              </a:solidFill>
            </a:rPr>
            <a:t>nmap</a:t>
          </a:r>
          <a:r>
            <a:rPr lang="pt-BR" sz="1800" kern="1200" dirty="0">
              <a:solidFill>
                <a:schemeClr val="bg2">
                  <a:lumMod val="25000"/>
                </a:schemeClr>
              </a:solidFill>
            </a:rPr>
            <a:t> é uma ferramenta para realizar </a:t>
          </a:r>
          <a:r>
            <a:rPr lang="pt-BR" sz="1800" kern="1200" dirty="0" err="1">
              <a:solidFill>
                <a:schemeClr val="bg2">
                  <a:lumMod val="25000"/>
                </a:schemeClr>
              </a:solidFill>
            </a:rPr>
            <a:t>Port</a:t>
          </a:r>
          <a:r>
            <a:rPr lang="pt-BR" sz="1800" kern="1200" dirty="0">
              <a:solidFill>
                <a:schemeClr val="bg2">
                  <a:lumMod val="25000"/>
                </a:schemeClr>
              </a:solidFill>
            </a:rPr>
            <a:t> </a:t>
          </a:r>
          <a:r>
            <a:rPr lang="pt-BR" sz="1800" kern="1200" dirty="0" err="1">
              <a:solidFill>
                <a:schemeClr val="bg2">
                  <a:lumMod val="25000"/>
                </a:schemeClr>
              </a:solidFill>
            </a:rPr>
            <a:t>Scans</a:t>
          </a:r>
          <a:r>
            <a:rPr lang="pt-BR" sz="1800" kern="1200" dirty="0">
              <a:solidFill>
                <a:schemeClr val="bg2">
                  <a:lumMod val="25000"/>
                </a:schemeClr>
              </a:solidFill>
            </a:rPr>
            <a:t>, como a varredura das mil portas mais comuns.</a:t>
          </a:r>
          <a:endParaRPr lang="en-US" sz="1800" kern="1200" dirty="0">
            <a:solidFill>
              <a:schemeClr val="bg2">
                <a:lumMod val="25000"/>
              </a:schemeClr>
            </a:solidFill>
          </a:endParaRPr>
        </a:p>
      </dsp:txBody>
      <dsp:txXfrm>
        <a:off x="958831" y="1039334"/>
        <a:ext cx="7405680" cy="830157"/>
      </dsp:txXfrm>
    </dsp:sp>
    <dsp:sp modelId="{B36A3F30-144E-4271-8B8D-36ACA8E15009}">
      <dsp:nvSpPr>
        <dsp:cNvPr id="0" name=""/>
        <dsp:cNvSpPr/>
      </dsp:nvSpPr>
      <dsp:spPr>
        <a:xfrm>
          <a:off x="0" y="2077031"/>
          <a:ext cx="8364512" cy="830157"/>
        </a:xfrm>
        <a:prstGeom prst="roundRect">
          <a:avLst>
            <a:gd name="adj" fmla="val 10000"/>
          </a:avLst>
        </a:prstGeom>
        <a:solidFill>
          <a:schemeClr val="accent3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3565FA-C952-41FD-8370-7E8FB129F697}">
      <dsp:nvSpPr>
        <dsp:cNvPr id="0" name=""/>
        <dsp:cNvSpPr/>
      </dsp:nvSpPr>
      <dsp:spPr>
        <a:xfrm>
          <a:off x="251122" y="2263817"/>
          <a:ext cx="456586" cy="456586"/>
        </a:xfrm>
        <a:prstGeom prst="rect">
          <a:avLst/>
        </a:prstGeom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FBF6E0-DD38-4016-B556-92DFD2E90541}">
      <dsp:nvSpPr>
        <dsp:cNvPr id="0" name=""/>
        <dsp:cNvSpPr/>
      </dsp:nvSpPr>
      <dsp:spPr>
        <a:xfrm>
          <a:off x="958831" y="2077031"/>
          <a:ext cx="7405680" cy="8301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858" tIns="87858" rIns="87858" bIns="87858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kern="1200" dirty="0">
              <a:solidFill>
                <a:schemeClr val="bg2">
                  <a:lumMod val="25000"/>
                </a:schemeClr>
              </a:solidFill>
            </a:rPr>
            <a:t>A saída do </a:t>
          </a:r>
          <a:r>
            <a:rPr lang="pt-BR" sz="1800" kern="1200" dirty="0" err="1">
              <a:solidFill>
                <a:schemeClr val="bg2">
                  <a:lumMod val="25000"/>
                </a:schemeClr>
              </a:solidFill>
            </a:rPr>
            <a:t>nmap</a:t>
          </a:r>
          <a:r>
            <a:rPr lang="pt-BR" sz="1800" kern="1200" dirty="0">
              <a:solidFill>
                <a:schemeClr val="bg2">
                  <a:lumMod val="25000"/>
                </a:schemeClr>
              </a:solidFill>
            </a:rPr>
            <a:t> exibe números de portas, status 'open' para portas abertas e serviços associados.</a:t>
          </a:r>
          <a:endParaRPr lang="en-US" sz="1800" kern="1200" dirty="0">
            <a:solidFill>
              <a:schemeClr val="bg2">
                <a:lumMod val="25000"/>
              </a:schemeClr>
            </a:solidFill>
          </a:endParaRPr>
        </a:p>
      </dsp:txBody>
      <dsp:txXfrm>
        <a:off x="958831" y="2077031"/>
        <a:ext cx="7405680" cy="830157"/>
      </dsp:txXfrm>
    </dsp:sp>
    <dsp:sp modelId="{B5134670-F900-436F-AB58-F7B87B8A643C}">
      <dsp:nvSpPr>
        <dsp:cNvPr id="0" name=""/>
        <dsp:cNvSpPr/>
      </dsp:nvSpPr>
      <dsp:spPr>
        <a:xfrm>
          <a:off x="0" y="3114728"/>
          <a:ext cx="8364512" cy="830157"/>
        </a:xfrm>
        <a:prstGeom prst="roundRect">
          <a:avLst>
            <a:gd name="adj" fmla="val 10000"/>
          </a:avLst>
        </a:prstGeom>
        <a:solidFill>
          <a:schemeClr val="accent3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5FC8AF4-4D65-4007-82DB-4FBC1D4ED818}">
      <dsp:nvSpPr>
        <dsp:cNvPr id="0" name=""/>
        <dsp:cNvSpPr/>
      </dsp:nvSpPr>
      <dsp:spPr>
        <a:xfrm>
          <a:off x="251122" y="3301513"/>
          <a:ext cx="456586" cy="456586"/>
        </a:xfrm>
        <a:prstGeom prst="rect">
          <a:avLst/>
        </a:prstGeom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5B25C8-971B-430E-8FB5-3A0351CA44E5}">
      <dsp:nvSpPr>
        <dsp:cNvPr id="0" name=""/>
        <dsp:cNvSpPr/>
      </dsp:nvSpPr>
      <dsp:spPr>
        <a:xfrm>
          <a:off x="958831" y="3114728"/>
          <a:ext cx="7405680" cy="8301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858" tIns="87858" rIns="87858" bIns="87858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kern="1200" dirty="0">
              <a:solidFill>
                <a:schemeClr val="bg2">
                  <a:lumMod val="25000"/>
                </a:schemeClr>
              </a:solidFill>
            </a:rPr>
            <a:t>A opção '-</a:t>
          </a:r>
          <a:r>
            <a:rPr lang="pt-BR" sz="1800" kern="1200" dirty="0" err="1">
              <a:solidFill>
                <a:schemeClr val="bg2">
                  <a:lumMod val="25000"/>
                </a:schemeClr>
              </a:solidFill>
            </a:rPr>
            <a:t>Pn</a:t>
          </a:r>
          <a:r>
            <a:rPr lang="pt-BR" sz="1800" kern="1200" dirty="0">
              <a:solidFill>
                <a:schemeClr val="bg2">
                  <a:lumMod val="25000"/>
                </a:schemeClr>
              </a:solidFill>
            </a:rPr>
            <a:t>' no </a:t>
          </a:r>
          <a:r>
            <a:rPr lang="pt-BR" sz="1800" kern="1200" dirty="0" err="1">
              <a:solidFill>
                <a:schemeClr val="bg2">
                  <a:lumMod val="25000"/>
                </a:schemeClr>
              </a:solidFill>
            </a:rPr>
            <a:t>nmap</a:t>
          </a:r>
          <a:r>
            <a:rPr lang="pt-BR" sz="1800" kern="1200" dirty="0">
              <a:solidFill>
                <a:schemeClr val="bg2">
                  <a:lumMod val="25000"/>
                </a:schemeClr>
              </a:solidFill>
            </a:rPr>
            <a:t> evita o Host </a:t>
          </a:r>
          <a:r>
            <a:rPr lang="pt-BR" sz="1800" kern="1200" dirty="0" err="1">
              <a:solidFill>
                <a:schemeClr val="bg2">
                  <a:lumMod val="25000"/>
                </a:schemeClr>
              </a:solidFill>
            </a:rPr>
            <a:t>Scan</a:t>
          </a:r>
          <a:r>
            <a:rPr lang="pt-BR" sz="1800" kern="1200" dirty="0">
              <a:solidFill>
                <a:schemeClr val="bg2">
                  <a:lumMod val="25000"/>
                </a:schemeClr>
              </a:solidFill>
            </a:rPr>
            <a:t> quando a rede já tem máquinas ativas.</a:t>
          </a:r>
          <a:endParaRPr lang="en-US" sz="1800" kern="1200" dirty="0">
            <a:solidFill>
              <a:schemeClr val="bg2">
                <a:lumMod val="25000"/>
              </a:schemeClr>
            </a:solidFill>
          </a:endParaRPr>
        </a:p>
      </dsp:txBody>
      <dsp:txXfrm>
        <a:off x="958831" y="3114728"/>
        <a:ext cx="7405680" cy="830157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8269CF-9064-4E22-A7C2-28889D971E71}">
      <dsp:nvSpPr>
        <dsp:cNvPr id="0" name=""/>
        <dsp:cNvSpPr/>
      </dsp:nvSpPr>
      <dsp:spPr>
        <a:xfrm>
          <a:off x="4462" y="241324"/>
          <a:ext cx="1950908" cy="2102673"/>
        </a:xfrm>
        <a:prstGeom prst="roundRect">
          <a:avLst>
            <a:gd name="adj" fmla="val 10000"/>
          </a:avLst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kern="1200" dirty="0" err="1">
              <a:solidFill>
                <a:schemeClr val="bg2">
                  <a:lumMod val="25000"/>
                </a:schemeClr>
              </a:solidFill>
            </a:rPr>
            <a:t>Port</a:t>
          </a:r>
          <a:r>
            <a:rPr lang="pt-BR" sz="1800" kern="1200" dirty="0">
              <a:solidFill>
                <a:schemeClr val="bg2">
                  <a:lumMod val="25000"/>
                </a:schemeClr>
              </a:solidFill>
            </a:rPr>
            <a:t> </a:t>
          </a:r>
          <a:r>
            <a:rPr lang="pt-BR" sz="1800" kern="1200" dirty="0" err="1">
              <a:solidFill>
                <a:schemeClr val="bg2">
                  <a:lumMod val="25000"/>
                </a:schemeClr>
              </a:solidFill>
            </a:rPr>
            <a:t>Scan</a:t>
          </a:r>
          <a:r>
            <a:rPr lang="pt-BR" sz="1800" kern="1200" dirty="0">
              <a:solidFill>
                <a:schemeClr val="bg2">
                  <a:lumMod val="25000"/>
                </a:schemeClr>
              </a:solidFill>
            </a:rPr>
            <a:t> com UDP </a:t>
          </a:r>
          <a:r>
            <a:rPr lang="pt-BR" sz="1800" kern="1200" dirty="0" err="1">
              <a:solidFill>
                <a:schemeClr val="bg2">
                  <a:lumMod val="25000"/>
                </a:schemeClr>
              </a:solidFill>
            </a:rPr>
            <a:t>Scan</a:t>
          </a:r>
          <a:r>
            <a:rPr lang="pt-BR" sz="1800" kern="1200" dirty="0">
              <a:solidFill>
                <a:schemeClr val="bg2">
                  <a:lumMod val="25000"/>
                </a:schemeClr>
              </a:solidFill>
            </a:rPr>
            <a:t> visa verificar portas do protocolo UDP.</a:t>
          </a:r>
          <a:endParaRPr lang="en-US" sz="1800" kern="1200" dirty="0">
            <a:solidFill>
              <a:schemeClr val="bg2">
                <a:lumMod val="25000"/>
              </a:schemeClr>
            </a:solidFill>
          </a:endParaRPr>
        </a:p>
      </dsp:txBody>
      <dsp:txXfrm>
        <a:off x="61602" y="298464"/>
        <a:ext cx="1836628" cy="1988393"/>
      </dsp:txXfrm>
    </dsp:sp>
    <dsp:sp modelId="{18FD0881-852E-4A06-B413-0E9AF3455940}">
      <dsp:nvSpPr>
        <dsp:cNvPr id="0" name=""/>
        <dsp:cNvSpPr/>
      </dsp:nvSpPr>
      <dsp:spPr>
        <a:xfrm>
          <a:off x="2127050" y="1050748"/>
          <a:ext cx="413592" cy="483825"/>
        </a:xfrm>
        <a:prstGeom prst="rightArrow">
          <a:avLst>
            <a:gd name="adj1" fmla="val 60000"/>
            <a:gd name="adj2" fmla="val 50000"/>
          </a:avLst>
        </a:prstGeom>
        <a:solidFill>
          <a:schemeClr val="tx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2127050" y="1147513"/>
        <a:ext cx="289514" cy="290295"/>
      </dsp:txXfrm>
    </dsp:sp>
    <dsp:sp modelId="{8A76CCA7-D6FD-40AE-8902-CC7E79879089}">
      <dsp:nvSpPr>
        <dsp:cNvPr id="0" name=""/>
        <dsp:cNvSpPr/>
      </dsp:nvSpPr>
      <dsp:spPr>
        <a:xfrm>
          <a:off x="2735734" y="241324"/>
          <a:ext cx="1950908" cy="2102673"/>
        </a:xfrm>
        <a:prstGeom prst="roundRect">
          <a:avLst>
            <a:gd name="adj" fmla="val 10000"/>
          </a:avLst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kern="1200" dirty="0" err="1">
              <a:solidFill>
                <a:schemeClr val="bg2">
                  <a:lumMod val="25000"/>
                </a:schemeClr>
              </a:solidFill>
            </a:rPr>
            <a:t>Nmap</a:t>
          </a:r>
          <a:r>
            <a:rPr lang="pt-BR" sz="1800" kern="1200" dirty="0">
              <a:solidFill>
                <a:schemeClr val="bg2">
                  <a:lumMod val="25000"/>
                </a:schemeClr>
              </a:solidFill>
            </a:rPr>
            <a:t> envia pacotes UDP sem dados e analisa as respostas.</a:t>
          </a:r>
          <a:endParaRPr lang="en-US" sz="1800" kern="1200" dirty="0">
            <a:solidFill>
              <a:schemeClr val="bg2">
                <a:lumMod val="25000"/>
              </a:schemeClr>
            </a:solidFill>
          </a:endParaRPr>
        </a:p>
      </dsp:txBody>
      <dsp:txXfrm>
        <a:off x="2792874" y="298464"/>
        <a:ext cx="1836628" cy="1988393"/>
      </dsp:txXfrm>
    </dsp:sp>
    <dsp:sp modelId="{1134579D-9565-46F5-97A7-02DAE6629739}">
      <dsp:nvSpPr>
        <dsp:cNvPr id="0" name=""/>
        <dsp:cNvSpPr/>
      </dsp:nvSpPr>
      <dsp:spPr>
        <a:xfrm>
          <a:off x="4858322" y="1050748"/>
          <a:ext cx="413592" cy="483825"/>
        </a:xfrm>
        <a:prstGeom prst="rightArrow">
          <a:avLst>
            <a:gd name="adj1" fmla="val 60000"/>
            <a:gd name="adj2" fmla="val 50000"/>
          </a:avLst>
        </a:prstGeom>
        <a:solidFill>
          <a:schemeClr val="tx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4858322" y="1147513"/>
        <a:ext cx="289514" cy="290295"/>
      </dsp:txXfrm>
    </dsp:sp>
    <dsp:sp modelId="{6E3C6CDE-D4AE-4086-BC30-FA3051BA1B9F}">
      <dsp:nvSpPr>
        <dsp:cNvPr id="0" name=""/>
        <dsp:cNvSpPr/>
      </dsp:nvSpPr>
      <dsp:spPr>
        <a:xfrm>
          <a:off x="5467006" y="241324"/>
          <a:ext cx="1950908" cy="2102673"/>
        </a:xfrm>
        <a:prstGeom prst="roundRect">
          <a:avLst>
            <a:gd name="adj" fmla="val 10000"/>
          </a:avLst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kern="1200" dirty="0">
              <a:solidFill>
                <a:schemeClr val="bg2">
                  <a:lumMod val="25000"/>
                </a:schemeClr>
              </a:solidFill>
            </a:rPr>
            <a:t>Falta de resposta indica porta aberta; resposta ICMP de erro indica porta fechada.</a:t>
          </a:r>
          <a:endParaRPr lang="en-US" sz="1800" kern="1200" dirty="0">
            <a:solidFill>
              <a:schemeClr val="bg2">
                <a:lumMod val="25000"/>
              </a:schemeClr>
            </a:solidFill>
          </a:endParaRPr>
        </a:p>
      </dsp:txBody>
      <dsp:txXfrm>
        <a:off x="5524146" y="298464"/>
        <a:ext cx="1836628" cy="1988393"/>
      </dsp:txXfrm>
    </dsp:sp>
    <dsp:sp modelId="{50B873C0-3D9A-44A1-B20A-E5C914B69F08}">
      <dsp:nvSpPr>
        <dsp:cNvPr id="0" name=""/>
        <dsp:cNvSpPr/>
      </dsp:nvSpPr>
      <dsp:spPr>
        <a:xfrm>
          <a:off x="7589594" y="1050748"/>
          <a:ext cx="413592" cy="483825"/>
        </a:xfrm>
        <a:prstGeom prst="rightArrow">
          <a:avLst>
            <a:gd name="adj1" fmla="val 60000"/>
            <a:gd name="adj2" fmla="val 50000"/>
          </a:avLst>
        </a:prstGeom>
        <a:solidFill>
          <a:schemeClr val="tx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7589594" y="1147513"/>
        <a:ext cx="289514" cy="290295"/>
      </dsp:txXfrm>
    </dsp:sp>
    <dsp:sp modelId="{84D80799-D730-4D0C-A092-6D175EB57EF9}">
      <dsp:nvSpPr>
        <dsp:cNvPr id="0" name=""/>
        <dsp:cNvSpPr/>
      </dsp:nvSpPr>
      <dsp:spPr>
        <a:xfrm>
          <a:off x="8198278" y="241324"/>
          <a:ext cx="1950908" cy="2102673"/>
        </a:xfrm>
        <a:prstGeom prst="roundRect">
          <a:avLst>
            <a:gd name="adj" fmla="val 10000"/>
          </a:avLst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kern="1200" dirty="0">
              <a:solidFill>
                <a:schemeClr val="bg2">
                  <a:lumMod val="25000"/>
                </a:schemeClr>
              </a:solidFill>
            </a:rPr>
            <a:t>Método direto para mapear portas UDP com menor complexidade que o TCP.</a:t>
          </a:r>
          <a:endParaRPr lang="en-US" sz="1800" kern="1200" dirty="0">
            <a:solidFill>
              <a:schemeClr val="bg2">
                <a:lumMod val="25000"/>
              </a:schemeClr>
            </a:solidFill>
          </a:endParaRPr>
        </a:p>
      </dsp:txBody>
      <dsp:txXfrm>
        <a:off x="8255418" y="298464"/>
        <a:ext cx="1836628" cy="1988393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A3F9F6-1314-40E2-9B5E-D1D25CA6F701}">
      <dsp:nvSpPr>
        <dsp:cNvPr id="0" name=""/>
        <dsp:cNvSpPr/>
      </dsp:nvSpPr>
      <dsp:spPr>
        <a:xfrm>
          <a:off x="150973" y="411794"/>
          <a:ext cx="1304244" cy="1304244"/>
        </a:xfrm>
        <a:prstGeom prst="ellipse">
          <a:avLst/>
        </a:prstGeom>
        <a:solidFill>
          <a:schemeClr val="accent3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75E3A0-8847-42EF-8698-86BEDFCD4B02}">
      <dsp:nvSpPr>
        <dsp:cNvPr id="0" name=""/>
        <dsp:cNvSpPr/>
      </dsp:nvSpPr>
      <dsp:spPr>
        <a:xfrm>
          <a:off x="424864" y="685686"/>
          <a:ext cx="756461" cy="756461"/>
        </a:xfrm>
        <a:prstGeom prst="rect">
          <a:avLst/>
        </a:prstGeom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761AD50-335C-451A-8AF5-12836996B343}">
      <dsp:nvSpPr>
        <dsp:cNvPr id="0" name=""/>
        <dsp:cNvSpPr/>
      </dsp:nvSpPr>
      <dsp:spPr>
        <a:xfrm>
          <a:off x="1734698" y="411794"/>
          <a:ext cx="3074290" cy="13042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>
              <a:solidFill>
                <a:schemeClr val="bg2">
                  <a:lumMod val="25000"/>
                </a:schemeClr>
              </a:solidFill>
            </a:rPr>
            <a:t>OS </a:t>
          </a:r>
          <a:r>
            <a:rPr lang="pt-BR" sz="1600" kern="1200" dirty="0" err="1">
              <a:solidFill>
                <a:schemeClr val="bg2">
                  <a:lumMod val="25000"/>
                </a:schemeClr>
              </a:solidFill>
            </a:rPr>
            <a:t>Fingerprint</a:t>
          </a:r>
          <a:r>
            <a:rPr lang="pt-BR" sz="1600" kern="1200" dirty="0">
              <a:solidFill>
                <a:schemeClr val="bg2">
                  <a:lumMod val="25000"/>
                </a:schemeClr>
              </a:solidFill>
            </a:rPr>
            <a:t>: Identifica o sistema operacional do servidor.</a:t>
          </a:r>
          <a:endParaRPr lang="en-US" sz="1600" kern="1200" dirty="0">
            <a:solidFill>
              <a:schemeClr val="bg2">
                <a:lumMod val="25000"/>
              </a:schemeClr>
            </a:solidFill>
          </a:endParaRPr>
        </a:p>
      </dsp:txBody>
      <dsp:txXfrm>
        <a:off x="1734698" y="411794"/>
        <a:ext cx="3074290" cy="1304244"/>
      </dsp:txXfrm>
    </dsp:sp>
    <dsp:sp modelId="{F66ABF32-F4CB-42D0-BC60-1FC0EE868B62}">
      <dsp:nvSpPr>
        <dsp:cNvPr id="0" name=""/>
        <dsp:cNvSpPr/>
      </dsp:nvSpPr>
      <dsp:spPr>
        <a:xfrm>
          <a:off x="5344660" y="411794"/>
          <a:ext cx="1304244" cy="1304244"/>
        </a:xfrm>
        <a:prstGeom prst="ellipse">
          <a:avLst/>
        </a:prstGeom>
        <a:solidFill>
          <a:schemeClr val="accent3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1976A04-A960-4FCC-A245-80FD4DFFD298}">
      <dsp:nvSpPr>
        <dsp:cNvPr id="0" name=""/>
        <dsp:cNvSpPr/>
      </dsp:nvSpPr>
      <dsp:spPr>
        <a:xfrm>
          <a:off x="5618552" y="685686"/>
          <a:ext cx="756461" cy="756461"/>
        </a:xfrm>
        <a:prstGeom prst="rect">
          <a:avLst/>
        </a:prstGeom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CD5FE4-54BB-4544-BADB-4BCFA71FE239}">
      <dsp:nvSpPr>
        <dsp:cNvPr id="0" name=""/>
        <dsp:cNvSpPr/>
      </dsp:nvSpPr>
      <dsp:spPr>
        <a:xfrm>
          <a:off x="6928386" y="411794"/>
          <a:ext cx="3074290" cy="13042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>
              <a:solidFill>
                <a:schemeClr val="bg2">
                  <a:lumMod val="25000"/>
                </a:schemeClr>
              </a:solidFill>
            </a:rPr>
            <a:t>Baseia-se em diferenças na implementação de redes e serviços entre sistemas.</a:t>
          </a:r>
          <a:endParaRPr lang="en-US" sz="1600" kern="1200" dirty="0">
            <a:solidFill>
              <a:schemeClr val="bg2">
                <a:lumMod val="25000"/>
              </a:schemeClr>
            </a:solidFill>
          </a:endParaRPr>
        </a:p>
      </dsp:txBody>
      <dsp:txXfrm>
        <a:off x="6928386" y="411794"/>
        <a:ext cx="3074290" cy="1304244"/>
      </dsp:txXfrm>
    </dsp:sp>
    <dsp:sp modelId="{A3EF12CB-28A9-48B3-9612-F2AC09D4E57D}">
      <dsp:nvSpPr>
        <dsp:cNvPr id="0" name=""/>
        <dsp:cNvSpPr/>
      </dsp:nvSpPr>
      <dsp:spPr>
        <a:xfrm>
          <a:off x="150973" y="2418994"/>
          <a:ext cx="1304244" cy="1304244"/>
        </a:xfrm>
        <a:prstGeom prst="ellipse">
          <a:avLst/>
        </a:prstGeom>
        <a:solidFill>
          <a:schemeClr val="accent3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5BB92E6-379F-40B8-B7D1-2F7903F1710F}">
      <dsp:nvSpPr>
        <dsp:cNvPr id="0" name=""/>
        <dsp:cNvSpPr/>
      </dsp:nvSpPr>
      <dsp:spPr>
        <a:xfrm>
          <a:off x="424864" y="2692886"/>
          <a:ext cx="756461" cy="756461"/>
        </a:xfrm>
        <a:prstGeom prst="rect">
          <a:avLst/>
        </a:prstGeom>
        <a:blipFill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D0E2A2-BCC4-48A6-AF21-2787E8FB0937}">
      <dsp:nvSpPr>
        <dsp:cNvPr id="0" name=""/>
        <dsp:cNvSpPr/>
      </dsp:nvSpPr>
      <dsp:spPr>
        <a:xfrm>
          <a:off x="1734698" y="2418994"/>
          <a:ext cx="3074290" cy="13042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>
              <a:solidFill>
                <a:schemeClr val="bg2">
                  <a:lumMod val="25000"/>
                </a:schemeClr>
              </a:solidFill>
            </a:rPr>
            <a:t>Usa informações como o TTL (Time </a:t>
          </a:r>
          <a:r>
            <a:rPr lang="pt-BR" sz="1600" kern="1200" dirty="0" err="1">
              <a:solidFill>
                <a:schemeClr val="bg2">
                  <a:lumMod val="25000"/>
                </a:schemeClr>
              </a:solidFill>
            </a:rPr>
            <a:t>to</a:t>
          </a:r>
          <a:r>
            <a:rPr lang="pt-BR" sz="1600" kern="1200" dirty="0">
              <a:solidFill>
                <a:schemeClr val="bg2">
                  <a:lumMod val="25000"/>
                </a:schemeClr>
              </a:solidFill>
            </a:rPr>
            <a:t> Live) em pacotes para determinar o sistema.</a:t>
          </a:r>
          <a:endParaRPr lang="en-US" sz="1600" kern="1200" dirty="0">
            <a:solidFill>
              <a:schemeClr val="bg2">
                <a:lumMod val="25000"/>
              </a:schemeClr>
            </a:solidFill>
          </a:endParaRPr>
        </a:p>
      </dsp:txBody>
      <dsp:txXfrm>
        <a:off x="1734698" y="2418994"/>
        <a:ext cx="3074290" cy="1304244"/>
      </dsp:txXfrm>
    </dsp:sp>
    <dsp:sp modelId="{ADDBD114-71F9-43A3-81CD-89D8DF9B5965}">
      <dsp:nvSpPr>
        <dsp:cNvPr id="0" name=""/>
        <dsp:cNvSpPr/>
      </dsp:nvSpPr>
      <dsp:spPr>
        <a:xfrm>
          <a:off x="5344660" y="2418994"/>
          <a:ext cx="1304244" cy="1304244"/>
        </a:xfrm>
        <a:prstGeom prst="ellipse">
          <a:avLst/>
        </a:prstGeom>
        <a:solidFill>
          <a:schemeClr val="accent3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74392AC-619C-45C8-A0D7-7F6AC6C583FC}">
      <dsp:nvSpPr>
        <dsp:cNvPr id="0" name=""/>
        <dsp:cNvSpPr/>
      </dsp:nvSpPr>
      <dsp:spPr>
        <a:xfrm>
          <a:off x="5618552" y="2692886"/>
          <a:ext cx="756461" cy="756461"/>
        </a:xfrm>
        <a:prstGeom prst="rect">
          <a:avLst/>
        </a:prstGeom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C45C5C-6080-498B-A63D-9A0A7B805A7D}">
      <dsp:nvSpPr>
        <dsp:cNvPr id="0" name=""/>
        <dsp:cNvSpPr/>
      </dsp:nvSpPr>
      <dsp:spPr>
        <a:xfrm>
          <a:off x="6928386" y="2418994"/>
          <a:ext cx="3074290" cy="13042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>
              <a:solidFill>
                <a:schemeClr val="bg2">
                  <a:lumMod val="25000"/>
                </a:schemeClr>
              </a:solidFill>
            </a:rPr>
            <a:t>TTL padrão varia entre sistemas, fornecendo pistas para a identificação.</a:t>
          </a:r>
          <a:endParaRPr lang="en-US" sz="1600" kern="1200" dirty="0">
            <a:solidFill>
              <a:schemeClr val="bg2">
                <a:lumMod val="25000"/>
              </a:schemeClr>
            </a:solidFill>
          </a:endParaRPr>
        </a:p>
      </dsp:txBody>
      <dsp:txXfrm>
        <a:off x="6928386" y="2418994"/>
        <a:ext cx="3074290" cy="130424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2B1A33-AA0C-4E8D-B3DD-AF4B0D2D0C28}">
      <dsp:nvSpPr>
        <dsp:cNvPr id="0" name=""/>
        <dsp:cNvSpPr/>
      </dsp:nvSpPr>
      <dsp:spPr>
        <a:xfrm>
          <a:off x="149019" y="290401"/>
          <a:ext cx="1303235" cy="1303235"/>
        </a:xfrm>
        <a:prstGeom prst="ellipse">
          <a:avLst/>
        </a:prstGeom>
        <a:solidFill>
          <a:schemeClr val="accent3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A37794E-76A0-47AA-B9BB-D85C91C43AFA}">
      <dsp:nvSpPr>
        <dsp:cNvPr id="0" name=""/>
        <dsp:cNvSpPr/>
      </dsp:nvSpPr>
      <dsp:spPr>
        <a:xfrm>
          <a:off x="422698" y="564080"/>
          <a:ext cx="755876" cy="755876"/>
        </a:xfrm>
        <a:prstGeom prst="rect">
          <a:avLst/>
        </a:prstGeom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36ABE89-74E4-4C5E-A506-FAFDD087E5AB}">
      <dsp:nvSpPr>
        <dsp:cNvPr id="0" name=""/>
        <dsp:cNvSpPr/>
      </dsp:nvSpPr>
      <dsp:spPr>
        <a:xfrm>
          <a:off x="1731519" y="290401"/>
          <a:ext cx="3071912" cy="13032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>
              <a:solidFill>
                <a:schemeClr val="bg2">
                  <a:lumMod val="25000"/>
                </a:schemeClr>
              </a:solidFill>
            </a:rPr>
            <a:t>Na década de 1990, a criação da World Wide Web (WWW) estabeleceu a Internet moderna.</a:t>
          </a:r>
          <a:endParaRPr lang="en-US" sz="1600" kern="1200">
            <a:solidFill>
              <a:schemeClr val="bg2">
                <a:lumMod val="25000"/>
              </a:schemeClr>
            </a:solidFill>
          </a:endParaRPr>
        </a:p>
      </dsp:txBody>
      <dsp:txXfrm>
        <a:off x="1731519" y="290401"/>
        <a:ext cx="3071912" cy="1303235"/>
      </dsp:txXfrm>
    </dsp:sp>
    <dsp:sp modelId="{7A78A12D-0B63-4E97-9EE9-96BE9B9CF050}">
      <dsp:nvSpPr>
        <dsp:cNvPr id="0" name=""/>
        <dsp:cNvSpPr/>
      </dsp:nvSpPr>
      <dsp:spPr>
        <a:xfrm>
          <a:off x="5338689" y="290401"/>
          <a:ext cx="1303235" cy="1303235"/>
        </a:xfrm>
        <a:prstGeom prst="ellipse">
          <a:avLst/>
        </a:prstGeom>
        <a:solidFill>
          <a:schemeClr val="accent3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D4F8822-4F82-43A4-A018-3B0153C95433}">
      <dsp:nvSpPr>
        <dsp:cNvPr id="0" name=""/>
        <dsp:cNvSpPr/>
      </dsp:nvSpPr>
      <dsp:spPr>
        <a:xfrm>
          <a:off x="5612369" y="564080"/>
          <a:ext cx="755876" cy="755876"/>
        </a:xfrm>
        <a:prstGeom prst="rect">
          <a:avLst/>
        </a:prstGeom>
        <a:blipFill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AFE5DE3-03B3-4974-AB43-499C1791CB3E}">
      <dsp:nvSpPr>
        <dsp:cNvPr id="0" name=""/>
        <dsp:cNvSpPr/>
      </dsp:nvSpPr>
      <dsp:spPr>
        <a:xfrm>
          <a:off x="6921190" y="290401"/>
          <a:ext cx="3071912" cy="13032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>
              <a:solidFill>
                <a:schemeClr val="bg2">
                  <a:lumMod val="25000"/>
                </a:schemeClr>
              </a:solidFill>
            </a:rPr>
            <a:t>A popularização da Internet levou à priorização da segurança em redes e software.</a:t>
          </a:r>
          <a:endParaRPr lang="en-US" sz="1600" kern="1200" dirty="0">
            <a:solidFill>
              <a:schemeClr val="bg2">
                <a:lumMod val="25000"/>
              </a:schemeClr>
            </a:solidFill>
          </a:endParaRPr>
        </a:p>
      </dsp:txBody>
      <dsp:txXfrm>
        <a:off x="6921190" y="290401"/>
        <a:ext cx="3071912" cy="1303235"/>
      </dsp:txXfrm>
    </dsp:sp>
    <dsp:sp modelId="{B45F8923-3A68-4F01-B3B8-51813CC73287}">
      <dsp:nvSpPr>
        <dsp:cNvPr id="0" name=""/>
        <dsp:cNvSpPr/>
      </dsp:nvSpPr>
      <dsp:spPr>
        <a:xfrm>
          <a:off x="149019" y="2246452"/>
          <a:ext cx="1303235" cy="1303235"/>
        </a:xfrm>
        <a:prstGeom prst="ellipse">
          <a:avLst/>
        </a:prstGeom>
        <a:solidFill>
          <a:schemeClr val="accent3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633AEC7-D74B-43B6-9C9F-83C4615FFEF8}">
      <dsp:nvSpPr>
        <dsp:cNvPr id="0" name=""/>
        <dsp:cNvSpPr/>
      </dsp:nvSpPr>
      <dsp:spPr>
        <a:xfrm>
          <a:off x="422698" y="2520131"/>
          <a:ext cx="755876" cy="755876"/>
        </a:xfrm>
        <a:prstGeom prst="rect">
          <a:avLst/>
        </a:prstGeom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5513CC1-3F4A-41C9-9AAB-2003EBB1FF0F}">
      <dsp:nvSpPr>
        <dsp:cNvPr id="0" name=""/>
        <dsp:cNvSpPr/>
      </dsp:nvSpPr>
      <dsp:spPr>
        <a:xfrm>
          <a:off x="1731519" y="2246452"/>
          <a:ext cx="3071912" cy="13032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>
              <a:solidFill>
                <a:schemeClr val="bg2">
                  <a:lumMod val="25000"/>
                </a:schemeClr>
              </a:solidFill>
            </a:rPr>
            <a:t>Protocolos iniciais enfatizaram usabilidade, não segurança, resultando em ataques mais frequentes, como o worm Melissa.</a:t>
          </a:r>
          <a:endParaRPr lang="en-US" sz="1600" kern="1200">
            <a:solidFill>
              <a:schemeClr val="bg2">
                <a:lumMod val="25000"/>
              </a:schemeClr>
            </a:solidFill>
          </a:endParaRPr>
        </a:p>
      </dsp:txBody>
      <dsp:txXfrm>
        <a:off x="1731519" y="2246452"/>
        <a:ext cx="3071912" cy="1303235"/>
      </dsp:txXfrm>
    </dsp:sp>
    <dsp:sp modelId="{761FD3DA-3331-42EE-A5C5-CF912D98845E}">
      <dsp:nvSpPr>
        <dsp:cNvPr id="0" name=""/>
        <dsp:cNvSpPr/>
      </dsp:nvSpPr>
      <dsp:spPr>
        <a:xfrm>
          <a:off x="5338689" y="2246452"/>
          <a:ext cx="1303235" cy="1303235"/>
        </a:xfrm>
        <a:prstGeom prst="ellipse">
          <a:avLst/>
        </a:prstGeom>
        <a:solidFill>
          <a:schemeClr val="accent3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FDA4E13-9F91-4C1F-BBBC-2A309DB60BD5}">
      <dsp:nvSpPr>
        <dsp:cNvPr id="0" name=""/>
        <dsp:cNvSpPr/>
      </dsp:nvSpPr>
      <dsp:spPr>
        <a:xfrm>
          <a:off x="5612369" y="2520131"/>
          <a:ext cx="755876" cy="755876"/>
        </a:xfrm>
        <a:prstGeom prst="rect">
          <a:avLst/>
        </a:prstGeom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1F2E17-A6D4-4159-B2CB-22036F5283A2}">
      <dsp:nvSpPr>
        <dsp:cNvPr id="0" name=""/>
        <dsp:cNvSpPr/>
      </dsp:nvSpPr>
      <dsp:spPr>
        <a:xfrm>
          <a:off x="6921190" y="2246452"/>
          <a:ext cx="3071912" cy="13032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>
              <a:solidFill>
                <a:schemeClr val="bg2">
                  <a:lumMod val="25000"/>
                </a:schemeClr>
              </a:solidFill>
            </a:rPr>
            <a:t>A necessidade de soluções abrangentes de cibersegurança se tornou evidente.</a:t>
          </a:r>
          <a:endParaRPr lang="en-US" sz="1600" kern="1200">
            <a:solidFill>
              <a:schemeClr val="bg2">
                <a:lumMod val="25000"/>
              </a:schemeClr>
            </a:solidFill>
          </a:endParaRPr>
        </a:p>
      </dsp:txBody>
      <dsp:txXfrm>
        <a:off x="6921190" y="2246452"/>
        <a:ext cx="3071912" cy="1303235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601C54-FFDE-4CCD-A2C3-47CAD11CB8B3}">
      <dsp:nvSpPr>
        <dsp:cNvPr id="0" name=""/>
        <dsp:cNvSpPr/>
      </dsp:nvSpPr>
      <dsp:spPr>
        <a:xfrm>
          <a:off x="1" y="267282"/>
          <a:ext cx="2123937" cy="2197531"/>
        </a:xfrm>
        <a:prstGeom prst="roundRect">
          <a:avLst>
            <a:gd name="adj" fmla="val 10000"/>
          </a:avLst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B1222A8-DED1-4801-AA6B-19E45C1A9546}">
      <dsp:nvSpPr>
        <dsp:cNvPr id="0" name=""/>
        <dsp:cNvSpPr/>
      </dsp:nvSpPr>
      <dsp:spPr>
        <a:xfrm>
          <a:off x="235994" y="491475"/>
          <a:ext cx="2123937" cy="219753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>
              <a:solidFill>
                <a:schemeClr val="bg2">
                  <a:lumMod val="25000"/>
                </a:schemeClr>
              </a:solidFill>
            </a:rPr>
            <a:t>Atacantes usam informações de varredura para realizar ataques direcionados.</a:t>
          </a:r>
          <a:endParaRPr lang="en-US" sz="1600" kern="1200" dirty="0">
            <a:solidFill>
              <a:schemeClr val="bg2">
                <a:lumMod val="25000"/>
              </a:schemeClr>
            </a:solidFill>
          </a:endParaRPr>
        </a:p>
      </dsp:txBody>
      <dsp:txXfrm>
        <a:off x="298202" y="553683"/>
        <a:ext cx="1999521" cy="2073115"/>
      </dsp:txXfrm>
    </dsp:sp>
    <dsp:sp modelId="{FBEEC80E-3C3D-40A0-97E2-1E31F1841020}">
      <dsp:nvSpPr>
        <dsp:cNvPr id="0" name=""/>
        <dsp:cNvSpPr/>
      </dsp:nvSpPr>
      <dsp:spPr>
        <a:xfrm>
          <a:off x="2595924" y="267282"/>
          <a:ext cx="2123937" cy="2197531"/>
        </a:xfrm>
        <a:prstGeom prst="roundRect">
          <a:avLst>
            <a:gd name="adj" fmla="val 10000"/>
          </a:avLst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F84F797-E873-41BB-B02E-BEF4C6422D7A}">
      <dsp:nvSpPr>
        <dsp:cNvPr id="0" name=""/>
        <dsp:cNvSpPr/>
      </dsp:nvSpPr>
      <dsp:spPr>
        <a:xfrm>
          <a:off x="2831917" y="491475"/>
          <a:ext cx="2123937" cy="219753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>
              <a:solidFill>
                <a:schemeClr val="bg2">
                  <a:lumMod val="25000"/>
                </a:schemeClr>
              </a:solidFill>
            </a:rPr>
            <a:t>Vulnerabilidades variam de configurações inadequadas a Buffer Overflow.</a:t>
          </a:r>
          <a:endParaRPr lang="en-US" sz="1600" kern="1200" dirty="0">
            <a:solidFill>
              <a:schemeClr val="bg2">
                <a:lumMod val="25000"/>
              </a:schemeClr>
            </a:solidFill>
          </a:endParaRPr>
        </a:p>
      </dsp:txBody>
      <dsp:txXfrm>
        <a:off x="2894125" y="553683"/>
        <a:ext cx="1999521" cy="2073115"/>
      </dsp:txXfrm>
    </dsp:sp>
    <dsp:sp modelId="{62C57E07-2D30-48EA-A1A2-72A3B94052F8}">
      <dsp:nvSpPr>
        <dsp:cNvPr id="0" name=""/>
        <dsp:cNvSpPr/>
      </dsp:nvSpPr>
      <dsp:spPr>
        <a:xfrm>
          <a:off x="5194821" y="267282"/>
          <a:ext cx="2123937" cy="2197531"/>
        </a:xfrm>
        <a:prstGeom prst="roundRect">
          <a:avLst>
            <a:gd name="adj" fmla="val 10000"/>
          </a:avLst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283501E-F1FF-4189-81D4-0C3CFB83C30E}">
      <dsp:nvSpPr>
        <dsp:cNvPr id="0" name=""/>
        <dsp:cNvSpPr/>
      </dsp:nvSpPr>
      <dsp:spPr>
        <a:xfrm>
          <a:off x="5430814" y="491475"/>
          <a:ext cx="2123937" cy="219753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>
              <a:solidFill>
                <a:schemeClr val="bg2">
                  <a:lumMod val="25000"/>
                </a:schemeClr>
              </a:solidFill>
            </a:rPr>
            <a:t>Incluem credenciais fracas e vulnerabilidades zero-</a:t>
          </a:r>
          <a:r>
            <a:rPr lang="pt-BR" sz="1600" kern="1200" dirty="0" err="1">
              <a:solidFill>
                <a:schemeClr val="bg2">
                  <a:lumMod val="25000"/>
                </a:schemeClr>
              </a:solidFill>
            </a:rPr>
            <a:t>day</a:t>
          </a:r>
          <a:r>
            <a:rPr lang="pt-BR" sz="1600" kern="1200" dirty="0">
              <a:solidFill>
                <a:schemeClr val="bg2">
                  <a:lumMod val="25000"/>
                </a:schemeClr>
              </a:solidFill>
            </a:rPr>
            <a:t>.</a:t>
          </a:r>
          <a:endParaRPr lang="en-US" sz="1600" kern="1200" dirty="0">
            <a:solidFill>
              <a:schemeClr val="bg2">
                <a:lumMod val="25000"/>
              </a:schemeClr>
            </a:solidFill>
          </a:endParaRPr>
        </a:p>
      </dsp:txBody>
      <dsp:txXfrm>
        <a:off x="5493022" y="553683"/>
        <a:ext cx="1999521" cy="2073115"/>
      </dsp:txXfrm>
    </dsp:sp>
    <dsp:sp modelId="{46307DC4-EDFB-484A-84E6-35D4E25ACEE5}">
      <dsp:nvSpPr>
        <dsp:cNvPr id="0" name=""/>
        <dsp:cNvSpPr/>
      </dsp:nvSpPr>
      <dsp:spPr>
        <a:xfrm>
          <a:off x="7790744" y="267282"/>
          <a:ext cx="2123937" cy="2197531"/>
        </a:xfrm>
        <a:prstGeom prst="roundRect">
          <a:avLst>
            <a:gd name="adj" fmla="val 10000"/>
          </a:avLst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FF5E9C-D27F-4A28-943A-E44E32FEEA4B}">
      <dsp:nvSpPr>
        <dsp:cNvPr id="0" name=""/>
        <dsp:cNvSpPr/>
      </dsp:nvSpPr>
      <dsp:spPr>
        <a:xfrm>
          <a:off x="8026737" y="491475"/>
          <a:ext cx="2123937" cy="219753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>
              <a:solidFill>
                <a:schemeClr val="bg2">
                  <a:lumMod val="25000"/>
                </a:schemeClr>
              </a:solidFill>
            </a:rPr>
            <a:t>Ataques podem ser de origem externa ou interna.</a:t>
          </a:r>
          <a:endParaRPr lang="en-US" sz="1600" kern="1200" dirty="0">
            <a:solidFill>
              <a:schemeClr val="bg2">
                <a:lumMod val="25000"/>
              </a:schemeClr>
            </a:solidFill>
          </a:endParaRPr>
        </a:p>
      </dsp:txBody>
      <dsp:txXfrm>
        <a:off x="8088945" y="553683"/>
        <a:ext cx="1999521" cy="2073115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D6EC5D-AD29-4D79-93D2-F6133EE49FB6}">
      <dsp:nvSpPr>
        <dsp:cNvPr id="0" name=""/>
        <dsp:cNvSpPr/>
      </dsp:nvSpPr>
      <dsp:spPr>
        <a:xfrm>
          <a:off x="150973" y="231921"/>
          <a:ext cx="1304244" cy="1304244"/>
        </a:xfrm>
        <a:prstGeom prst="ellipse">
          <a:avLst/>
        </a:prstGeom>
        <a:solidFill>
          <a:schemeClr val="accent3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E7FC831-A96F-4AC1-A822-19BE9C8C6E36}">
      <dsp:nvSpPr>
        <dsp:cNvPr id="0" name=""/>
        <dsp:cNvSpPr/>
      </dsp:nvSpPr>
      <dsp:spPr>
        <a:xfrm>
          <a:off x="424864" y="505812"/>
          <a:ext cx="756461" cy="756461"/>
        </a:xfrm>
        <a:prstGeom prst="rect">
          <a:avLst/>
        </a:prstGeom>
        <a:blipFill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3B7BDC-0568-4E2F-81AF-4C00BAA430C3}">
      <dsp:nvSpPr>
        <dsp:cNvPr id="0" name=""/>
        <dsp:cNvSpPr/>
      </dsp:nvSpPr>
      <dsp:spPr>
        <a:xfrm>
          <a:off x="1734698" y="231921"/>
          <a:ext cx="3074290" cy="13042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>
              <a:solidFill>
                <a:schemeClr val="bg2">
                  <a:lumMod val="25000"/>
                </a:schemeClr>
              </a:solidFill>
            </a:rPr>
            <a:t>Erros de configuração ocorrem quando serviços são implementados rapidamente e descuidadamente.</a:t>
          </a:r>
          <a:endParaRPr lang="en-US" sz="1600" kern="1200" dirty="0">
            <a:solidFill>
              <a:schemeClr val="bg2">
                <a:lumMod val="25000"/>
              </a:schemeClr>
            </a:solidFill>
          </a:endParaRPr>
        </a:p>
      </dsp:txBody>
      <dsp:txXfrm>
        <a:off x="1734698" y="231921"/>
        <a:ext cx="3074290" cy="1304244"/>
      </dsp:txXfrm>
    </dsp:sp>
    <dsp:sp modelId="{795B005F-3B5D-4B26-B390-EA4793BD2298}">
      <dsp:nvSpPr>
        <dsp:cNvPr id="0" name=""/>
        <dsp:cNvSpPr/>
      </dsp:nvSpPr>
      <dsp:spPr>
        <a:xfrm>
          <a:off x="5344660" y="231921"/>
          <a:ext cx="1304244" cy="1304244"/>
        </a:xfrm>
        <a:prstGeom prst="ellipse">
          <a:avLst/>
        </a:prstGeom>
        <a:solidFill>
          <a:schemeClr val="accent3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1386889-CE9A-4B75-BE8F-975E8A839DB8}">
      <dsp:nvSpPr>
        <dsp:cNvPr id="0" name=""/>
        <dsp:cNvSpPr/>
      </dsp:nvSpPr>
      <dsp:spPr>
        <a:xfrm>
          <a:off x="5618551" y="505812"/>
          <a:ext cx="756461" cy="756461"/>
        </a:xfrm>
        <a:prstGeom prst="rect">
          <a:avLst/>
        </a:prstGeom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C69DE7B-768B-42B2-812A-8BF2709148BF}">
      <dsp:nvSpPr>
        <dsp:cNvPr id="0" name=""/>
        <dsp:cNvSpPr/>
      </dsp:nvSpPr>
      <dsp:spPr>
        <a:xfrm>
          <a:off x="6928385" y="231921"/>
          <a:ext cx="3074290" cy="13042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b="1" kern="1200" dirty="0">
              <a:solidFill>
                <a:schemeClr val="bg2">
                  <a:lumMod val="25000"/>
                </a:schemeClr>
              </a:solidFill>
            </a:rPr>
            <a:t>Exemplo: </a:t>
          </a:r>
          <a:r>
            <a:rPr lang="pt-BR" sz="1600" kern="1200" dirty="0">
              <a:solidFill>
                <a:schemeClr val="bg2">
                  <a:lumMod val="25000"/>
                </a:schemeClr>
              </a:solidFill>
            </a:rPr>
            <a:t>credenciais padrão no serviço de FTP, como "</a:t>
          </a:r>
          <a:r>
            <a:rPr lang="pt-BR" sz="1600" kern="1200" dirty="0" err="1">
              <a:solidFill>
                <a:schemeClr val="bg2">
                  <a:lumMod val="25000"/>
                </a:schemeClr>
              </a:solidFill>
            </a:rPr>
            <a:t>anonymous</a:t>
          </a:r>
          <a:r>
            <a:rPr lang="pt-BR" sz="1600" kern="1200" dirty="0">
              <a:solidFill>
                <a:schemeClr val="bg2">
                  <a:lumMod val="25000"/>
                </a:schemeClr>
              </a:solidFill>
            </a:rPr>
            <a:t>" sem senha.</a:t>
          </a:r>
          <a:endParaRPr lang="en-US" sz="1600" kern="1200" dirty="0">
            <a:solidFill>
              <a:schemeClr val="bg2">
                <a:lumMod val="25000"/>
              </a:schemeClr>
            </a:solidFill>
          </a:endParaRPr>
        </a:p>
      </dsp:txBody>
      <dsp:txXfrm>
        <a:off x="6928385" y="231921"/>
        <a:ext cx="3074290" cy="1304244"/>
      </dsp:txXfrm>
    </dsp:sp>
    <dsp:sp modelId="{66F5D9EE-D5D9-48D2-924F-94A6E9AA51BC}">
      <dsp:nvSpPr>
        <dsp:cNvPr id="0" name=""/>
        <dsp:cNvSpPr/>
      </dsp:nvSpPr>
      <dsp:spPr>
        <a:xfrm>
          <a:off x="150973" y="2165438"/>
          <a:ext cx="1304244" cy="1304244"/>
        </a:xfrm>
        <a:prstGeom prst="ellipse">
          <a:avLst/>
        </a:prstGeom>
        <a:solidFill>
          <a:schemeClr val="accent3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40380F8-7824-4EA3-A6C5-230334309C98}">
      <dsp:nvSpPr>
        <dsp:cNvPr id="0" name=""/>
        <dsp:cNvSpPr/>
      </dsp:nvSpPr>
      <dsp:spPr>
        <a:xfrm>
          <a:off x="424864" y="2439329"/>
          <a:ext cx="756461" cy="756461"/>
        </a:xfrm>
        <a:prstGeom prst="rect">
          <a:avLst/>
        </a:prstGeom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8830B4-1275-43A4-BA55-CC201AFFDBF3}">
      <dsp:nvSpPr>
        <dsp:cNvPr id="0" name=""/>
        <dsp:cNvSpPr/>
      </dsp:nvSpPr>
      <dsp:spPr>
        <a:xfrm>
          <a:off x="1734698" y="2165438"/>
          <a:ext cx="3074290" cy="13042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>
              <a:solidFill>
                <a:schemeClr val="bg2">
                  <a:lumMod val="25000"/>
                </a:schemeClr>
              </a:solidFill>
            </a:rPr>
            <a:t>Isso pode permitir que um atacante acesse informações do sistema facilmente.</a:t>
          </a:r>
          <a:endParaRPr lang="en-US" sz="1600" kern="1200" dirty="0">
            <a:solidFill>
              <a:schemeClr val="bg2">
                <a:lumMod val="25000"/>
              </a:schemeClr>
            </a:solidFill>
          </a:endParaRPr>
        </a:p>
      </dsp:txBody>
      <dsp:txXfrm>
        <a:off x="1734698" y="2165438"/>
        <a:ext cx="3074290" cy="1304244"/>
      </dsp:txXfrm>
    </dsp:sp>
    <dsp:sp modelId="{EF8333D4-1F5F-4BDF-8E6D-44D13BC3458E}">
      <dsp:nvSpPr>
        <dsp:cNvPr id="0" name=""/>
        <dsp:cNvSpPr/>
      </dsp:nvSpPr>
      <dsp:spPr>
        <a:xfrm>
          <a:off x="5344660" y="2165438"/>
          <a:ext cx="1304244" cy="1304244"/>
        </a:xfrm>
        <a:prstGeom prst="ellipse">
          <a:avLst/>
        </a:prstGeom>
        <a:solidFill>
          <a:schemeClr val="accent3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873ABE5-F7F8-4904-BCAD-DA4BEB418794}">
      <dsp:nvSpPr>
        <dsp:cNvPr id="0" name=""/>
        <dsp:cNvSpPr/>
      </dsp:nvSpPr>
      <dsp:spPr>
        <a:xfrm>
          <a:off x="5618551" y="2439329"/>
          <a:ext cx="756461" cy="756461"/>
        </a:xfrm>
        <a:prstGeom prst="rect">
          <a:avLst/>
        </a:prstGeom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5DD9BE7-EC32-4C3A-B218-8E9AC246DB5B}">
      <dsp:nvSpPr>
        <dsp:cNvPr id="0" name=""/>
        <dsp:cNvSpPr/>
      </dsp:nvSpPr>
      <dsp:spPr>
        <a:xfrm>
          <a:off x="6928385" y="2165438"/>
          <a:ext cx="3074290" cy="13042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>
              <a:solidFill>
                <a:schemeClr val="bg2">
                  <a:lumMod val="25000"/>
                </a:schemeClr>
              </a:solidFill>
            </a:rPr>
            <a:t>Tais erros comprometem a segurança do serviço.</a:t>
          </a:r>
          <a:endParaRPr lang="en-US" sz="1600" kern="1200" dirty="0">
            <a:solidFill>
              <a:schemeClr val="bg2">
                <a:lumMod val="25000"/>
              </a:schemeClr>
            </a:solidFill>
          </a:endParaRPr>
        </a:p>
      </dsp:txBody>
      <dsp:txXfrm>
        <a:off x="6928385" y="2165438"/>
        <a:ext cx="3074290" cy="1304244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6EDF96-B53C-4C27-9F5B-E9BBF1B09881}">
      <dsp:nvSpPr>
        <dsp:cNvPr id="0" name=""/>
        <dsp:cNvSpPr/>
      </dsp:nvSpPr>
      <dsp:spPr>
        <a:xfrm>
          <a:off x="149039" y="271293"/>
          <a:ext cx="1303246" cy="1303246"/>
        </a:xfrm>
        <a:prstGeom prst="ellipse">
          <a:avLst/>
        </a:prstGeom>
        <a:solidFill>
          <a:schemeClr val="accent3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17665BC-3EE3-4ED2-8D9E-0092AD2181A3}">
      <dsp:nvSpPr>
        <dsp:cNvPr id="0" name=""/>
        <dsp:cNvSpPr/>
      </dsp:nvSpPr>
      <dsp:spPr>
        <a:xfrm>
          <a:off x="422721" y="544974"/>
          <a:ext cx="755882" cy="755882"/>
        </a:xfrm>
        <a:prstGeom prst="rect">
          <a:avLst/>
        </a:prstGeom>
        <a:blipFill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3F9B8E-706B-49AB-936A-A30251346CFF}">
      <dsp:nvSpPr>
        <dsp:cNvPr id="0" name=""/>
        <dsp:cNvSpPr/>
      </dsp:nvSpPr>
      <dsp:spPr>
        <a:xfrm>
          <a:off x="1731552" y="271293"/>
          <a:ext cx="3071937" cy="1303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>
              <a:solidFill>
                <a:schemeClr val="bg2">
                  <a:lumMod val="25000"/>
                </a:schemeClr>
              </a:solidFill>
            </a:rPr>
            <a:t>Vulnerabilidade em Buffer Overflow: Problema ocorre quando a função </a:t>
          </a:r>
          <a:r>
            <a:rPr lang="pt-BR" sz="1600" kern="1200" dirty="0" err="1">
              <a:solidFill>
                <a:schemeClr val="bg2">
                  <a:lumMod val="25000"/>
                </a:schemeClr>
              </a:solidFill>
            </a:rPr>
            <a:t>strcpy</a:t>
          </a:r>
          <a:r>
            <a:rPr lang="pt-BR" sz="1600" kern="1200" dirty="0">
              <a:solidFill>
                <a:schemeClr val="bg2">
                  <a:lumMod val="25000"/>
                </a:schemeClr>
              </a:solidFill>
            </a:rPr>
            <a:t>() em C não limita a quantidade de caracteres copiados.</a:t>
          </a:r>
          <a:endParaRPr lang="en-US" sz="1600" kern="1200" dirty="0">
            <a:solidFill>
              <a:schemeClr val="bg2">
                <a:lumMod val="25000"/>
              </a:schemeClr>
            </a:solidFill>
          </a:endParaRPr>
        </a:p>
      </dsp:txBody>
      <dsp:txXfrm>
        <a:off x="1731552" y="271293"/>
        <a:ext cx="3071937" cy="1303246"/>
      </dsp:txXfrm>
    </dsp:sp>
    <dsp:sp modelId="{D7770831-4AEC-4616-BE11-76A4B49D32BA}">
      <dsp:nvSpPr>
        <dsp:cNvPr id="0" name=""/>
        <dsp:cNvSpPr/>
      </dsp:nvSpPr>
      <dsp:spPr>
        <a:xfrm>
          <a:off x="5338751" y="271293"/>
          <a:ext cx="1303246" cy="1303246"/>
        </a:xfrm>
        <a:prstGeom prst="ellipse">
          <a:avLst/>
        </a:prstGeom>
        <a:solidFill>
          <a:schemeClr val="accent3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1314EC4-6721-4FC1-AEDF-A6F2B2A152B8}">
      <dsp:nvSpPr>
        <dsp:cNvPr id="0" name=""/>
        <dsp:cNvSpPr/>
      </dsp:nvSpPr>
      <dsp:spPr>
        <a:xfrm>
          <a:off x="5612433" y="544974"/>
          <a:ext cx="755882" cy="755882"/>
        </a:xfrm>
        <a:prstGeom prst="rect">
          <a:avLst/>
        </a:prstGeom>
        <a:blipFill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38AA16-C941-49E1-9851-8F8A1E68641F}">
      <dsp:nvSpPr>
        <dsp:cNvPr id="0" name=""/>
        <dsp:cNvSpPr/>
      </dsp:nvSpPr>
      <dsp:spPr>
        <a:xfrm>
          <a:off x="6921265" y="271293"/>
          <a:ext cx="3071937" cy="1303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>
              <a:solidFill>
                <a:schemeClr val="bg2">
                  <a:lumMod val="25000"/>
                </a:schemeClr>
              </a:solidFill>
            </a:rPr>
            <a:t>Se a </a:t>
          </a:r>
          <a:r>
            <a:rPr lang="pt-BR" sz="1600" kern="1200" dirty="0" err="1">
              <a:solidFill>
                <a:schemeClr val="bg2">
                  <a:lumMod val="25000"/>
                </a:schemeClr>
              </a:solidFill>
            </a:rPr>
            <a:t>string</a:t>
          </a:r>
          <a:r>
            <a:rPr lang="pt-BR" sz="1600" kern="1200" dirty="0">
              <a:solidFill>
                <a:schemeClr val="bg2">
                  <a:lumMod val="25000"/>
                </a:schemeClr>
              </a:solidFill>
            </a:rPr>
            <a:t> de origem for maior que a de destino, a função pode escrever além dos limites da memória alocada.</a:t>
          </a:r>
          <a:endParaRPr lang="en-US" sz="1600" kern="1200" dirty="0">
            <a:solidFill>
              <a:schemeClr val="bg2">
                <a:lumMod val="25000"/>
              </a:schemeClr>
            </a:solidFill>
          </a:endParaRPr>
        </a:p>
      </dsp:txBody>
      <dsp:txXfrm>
        <a:off x="6921265" y="271293"/>
        <a:ext cx="3071937" cy="1303246"/>
      </dsp:txXfrm>
    </dsp:sp>
    <dsp:sp modelId="{829DCB77-FA77-43EF-B52C-E872D6694684}">
      <dsp:nvSpPr>
        <dsp:cNvPr id="0" name=""/>
        <dsp:cNvSpPr/>
      </dsp:nvSpPr>
      <dsp:spPr>
        <a:xfrm>
          <a:off x="149039" y="2219531"/>
          <a:ext cx="1303246" cy="1303246"/>
        </a:xfrm>
        <a:prstGeom prst="ellipse">
          <a:avLst/>
        </a:prstGeom>
        <a:solidFill>
          <a:schemeClr val="accent3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8A2A3EA-E882-4771-844C-C0722ECD2354}">
      <dsp:nvSpPr>
        <dsp:cNvPr id="0" name=""/>
        <dsp:cNvSpPr/>
      </dsp:nvSpPr>
      <dsp:spPr>
        <a:xfrm>
          <a:off x="422721" y="2493213"/>
          <a:ext cx="755882" cy="755882"/>
        </a:xfrm>
        <a:prstGeom prst="rect">
          <a:avLst/>
        </a:prstGeom>
        <a:blipFill>
          <a:blip xmlns:r="http://schemas.openxmlformats.org/officeDocument/2006/relationships" r:embed="rId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FBD040-57A1-45E5-8AD5-288E90000DD0}">
      <dsp:nvSpPr>
        <dsp:cNvPr id="0" name=""/>
        <dsp:cNvSpPr/>
      </dsp:nvSpPr>
      <dsp:spPr>
        <a:xfrm>
          <a:off x="1731552" y="2219531"/>
          <a:ext cx="3071937" cy="1303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>
              <a:solidFill>
                <a:schemeClr val="bg2">
                  <a:lumMod val="25000"/>
                </a:schemeClr>
              </a:solidFill>
            </a:rPr>
            <a:t>Neste exemplo, a função autenticação usa </a:t>
          </a:r>
          <a:r>
            <a:rPr lang="pt-BR" sz="1600" kern="1200" dirty="0" err="1">
              <a:solidFill>
                <a:schemeClr val="bg2">
                  <a:lumMod val="25000"/>
                </a:schemeClr>
              </a:solidFill>
            </a:rPr>
            <a:t>strcpy</a:t>
          </a:r>
          <a:r>
            <a:rPr lang="pt-BR" sz="1600" kern="1200" dirty="0">
              <a:solidFill>
                <a:schemeClr val="bg2">
                  <a:lumMod val="25000"/>
                </a:schemeClr>
              </a:solidFill>
            </a:rPr>
            <a:t> para copiar a senha para </a:t>
          </a:r>
          <a:r>
            <a:rPr lang="pt-BR" sz="1600" kern="1200" dirty="0" err="1">
              <a:solidFill>
                <a:schemeClr val="bg2">
                  <a:lumMod val="25000"/>
                </a:schemeClr>
              </a:solidFill>
            </a:rPr>
            <a:t>password_buffer</a:t>
          </a:r>
          <a:r>
            <a:rPr lang="pt-BR" sz="1600" kern="1200" dirty="0">
              <a:solidFill>
                <a:schemeClr val="bg2">
                  <a:lumMod val="25000"/>
                </a:schemeClr>
              </a:solidFill>
            </a:rPr>
            <a:t>.</a:t>
          </a:r>
          <a:endParaRPr lang="en-US" sz="1600" kern="1200" dirty="0">
            <a:solidFill>
              <a:schemeClr val="bg2">
                <a:lumMod val="25000"/>
              </a:schemeClr>
            </a:solidFill>
          </a:endParaRPr>
        </a:p>
      </dsp:txBody>
      <dsp:txXfrm>
        <a:off x="1731552" y="2219531"/>
        <a:ext cx="3071937" cy="1303246"/>
      </dsp:txXfrm>
    </dsp:sp>
    <dsp:sp modelId="{19F12B42-AD28-40A7-B808-D8B92E8C0917}">
      <dsp:nvSpPr>
        <dsp:cNvPr id="0" name=""/>
        <dsp:cNvSpPr/>
      </dsp:nvSpPr>
      <dsp:spPr>
        <a:xfrm>
          <a:off x="5338751" y="2219531"/>
          <a:ext cx="1303246" cy="1303246"/>
        </a:xfrm>
        <a:prstGeom prst="ellipse">
          <a:avLst/>
        </a:prstGeom>
        <a:solidFill>
          <a:schemeClr val="accent3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2BFB784-35AE-491F-964C-FB7A2B3D4EA9}">
      <dsp:nvSpPr>
        <dsp:cNvPr id="0" name=""/>
        <dsp:cNvSpPr/>
      </dsp:nvSpPr>
      <dsp:spPr>
        <a:xfrm>
          <a:off x="5612433" y="2493213"/>
          <a:ext cx="755882" cy="755882"/>
        </a:xfrm>
        <a:prstGeom prst="rect">
          <a:avLst/>
        </a:prstGeom>
        <a:blipFill>
          <a:blip xmlns:r="http://schemas.openxmlformats.org/officeDocument/2006/relationships" r:embed="rId7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3AFF06-CB76-4626-9951-971C2F191A45}">
      <dsp:nvSpPr>
        <dsp:cNvPr id="0" name=""/>
        <dsp:cNvSpPr/>
      </dsp:nvSpPr>
      <dsp:spPr>
        <a:xfrm>
          <a:off x="6921265" y="2219531"/>
          <a:ext cx="3071937" cy="1303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>
              <a:solidFill>
                <a:schemeClr val="bg2">
                  <a:lumMod val="25000"/>
                </a:schemeClr>
              </a:solidFill>
            </a:rPr>
            <a:t>Se um atacante enviar caracteres extras, pode sobrescrever outros dados na memória, como a variável "flag". Isso pode ser explorado para alterar a variável e comprometer a autenticação.</a:t>
          </a:r>
          <a:endParaRPr lang="en-US" sz="1600" kern="1200" dirty="0">
            <a:solidFill>
              <a:schemeClr val="bg2">
                <a:lumMod val="25000"/>
              </a:schemeClr>
            </a:solidFill>
          </a:endParaRPr>
        </a:p>
      </dsp:txBody>
      <dsp:txXfrm>
        <a:off x="6921265" y="2219531"/>
        <a:ext cx="3071937" cy="1303246"/>
      </dsp:txXfrm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2242EB0-4F5F-4F23-9B9D-601000570E3E}">
      <dsp:nvSpPr>
        <dsp:cNvPr id="0" name=""/>
        <dsp:cNvSpPr/>
      </dsp:nvSpPr>
      <dsp:spPr>
        <a:xfrm>
          <a:off x="2974" y="332109"/>
          <a:ext cx="2123937" cy="2306021"/>
        </a:xfrm>
        <a:prstGeom prst="roundRect">
          <a:avLst>
            <a:gd name="adj" fmla="val 10000"/>
          </a:avLst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608550-6990-4904-BDF8-B68DBE12F95C}">
      <dsp:nvSpPr>
        <dsp:cNvPr id="0" name=""/>
        <dsp:cNvSpPr/>
      </dsp:nvSpPr>
      <dsp:spPr>
        <a:xfrm>
          <a:off x="238967" y="556302"/>
          <a:ext cx="2123937" cy="230602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>
              <a:solidFill>
                <a:schemeClr val="bg2">
                  <a:lumMod val="25000"/>
                </a:schemeClr>
              </a:solidFill>
            </a:rPr>
            <a:t>Senhas fracas são graves problemas de segurança, facilitando ataques.</a:t>
          </a:r>
          <a:endParaRPr lang="en-US" sz="1600" kern="1200" dirty="0">
            <a:solidFill>
              <a:schemeClr val="bg2">
                <a:lumMod val="25000"/>
              </a:schemeClr>
            </a:solidFill>
          </a:endParaRPr>
        </a:p>
      </dsp:txBody>
      <dsp:txXfrm>
        <a:off x="301175" y="618510"/>
        <a:ext cx="1999521" cy="2181605"/>
      </dsp:txXfrm>
    </dsp:sp>
    <dsp:sp modelId="{94D1B00E-56B1-40FA-8E36-47137DD0F611}">
      <dsp:nvSpPr>
        <dsp:cNvPr id="0" name=""/>
        <dsp:cNvSpPr/>
      </dsp:nvSpPr>
      <dsp:spPr>
        <a:xfrm>
          <a:off x="2598898" y="332109"/>
          <a:ext cx="2123937" cy="2306021"/>
        </a:xfrm>
        <a:prstGeom prst="roundRect">
          <a:avLst>
            <a:gd name="adj" fmla="val 10000"/>
          </a:avLst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0AC1031-B486-4A08-AF70-CAB240F7CC5E}">
      <dsp:nvSpPr>
        <dsp:cNvPr id="0" name=""/>
        <dsp:cNvSpPr/>
      </dsp:nvSpPr>
      <dsp:spPr>
        <a:xfrm>
          <a:off x="2834891" y="556302"/>
          <a:ext cx="2123937" cy="230602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>
              <a:solidFill>
                <a:schemeClr val="bg2">
                  <a:lumMod val="25000"/>
                </a:schemeClr>
              </a:solidFill>
            </a:rPr>
            <a:t>Atacantes usam ferramentas para testar senhas rapidamente.</a:t>
          </a:r>
          <a:endParaRPr lang="en-US" sz="1600" kern="1200" dirty="0">
            <a:solidFill>
              <a:schemeClr val="bg2">
                <a:lumMod val="25000"/>
              </a:schemeClr>
            </a:solidFill>
          </a:endParaRPr>
        </a:p>
      </dsp:txBody>
      <dsp:txXfrm>
        <a:off x="2897099" y="618510"/>
        <a:ext cx="1999521" cy="2181605"/>
      </dsp:txXfrm>
    </dsp:sp>
    <dsp:sp modelId="{B1241156-125A-4DE1-BAE4-C396D8895183}">
      <dsp:nvSpPr>
        <dsp:cNvPr id="0" name=""/>
        <dsp:cNvSpPr/>
      </dsp:nvSpPr>
      <dsp:spPr>
        <a:xfrm>
          <a:off x="5194821" y="332109"/>
          <a:ext cx="2123937" cy="2306021"/>
        </a:xfrm>
        <a:prstGeom prst="roundRect">
          <a:avLst>
            <a:gd name="adj" fmla="val 10000"/>
          </a:avLst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5C376EA-2F01-4427-998D-3F31E7EDDA9C}">
      <dsp:nvSpPr>
        <dsp:cNvPr id="0" name=""/>
        <dsp:cNvSpPr/>
      </dsp:nvSpPr>
      <dsp:spPr>
        <a:xfrm>
          <a:off x="5430814" y="556302"/>
          <a:ext cx="2123937" cy="230602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>
              <a:solidFill>
                <a:schemeClr val="bg2">
                  <a:lumMod val="25000"/>
                </a:schemeClr>
              </a:solidFill>
            </a:rPr>
            <a:t>Duas abordagens comuns: ataque de </a:t>
          </a:r>
          <a:r>
            <a:rPr lang="pt-BR" sz="1600" kern="1200" dirty="0" err="1">
              <a:solidFill>
                <a:schemeClr val="bg2">
                  <a:lumMod val="25000"/>
                </a:schemeClr>
              </a:solidFill>
            </a:rPr>
            <a:t>bruteforce</a:t>
          </a:r>
          <a:r>
            <a:rPr lang="pt-BR" sz="1600" kern="1200" dirty="0">
              <a:solidFill>
                <a:schemeClr val="bg2">
                  <a:lumMod val="25000"/>
                </a:schemeClr>
              </a:solidFill>
            </a:rPr>
            <a:t> (tentando todas as combinações possíveis) e </a:t>
          </a:r>
          <a:r>
            <a:rPr lang="pt-BR" sz="1600" kern="1200" dirty="0" err="1">
              <a:solidFill>
                <a:schemeClr val="bg2">
                  <a:lumMod val="25000"/>
                </a:schemeClr>
              </a:solidFill>
            </a:rPr>
            <a:t>dictionary</a:t>
          </a:r>
          <a:r>
            <a:rPr lang="pt-BR" sz="1600" kern="1200" dirty="0">
              <a:solidFill>
                <a:schemeClr val="bg2">
                  <a:lumMod val="25000"/>
                </a:schemeClr>
              </a:solidFill>
            </a:rPr>
            <a:t> </a:t>
          </a:r>
          <a:r>
            <a:rPr lang="pt-BR" sz="1600" kern="1200" dirty="0" err="1">
              <a:solidFill>
                <a:schemeClr val="bg2">
                  <a:lumMod val="25000"/>
                </a:schemeClr>
              </a:solidFill>
            </a:rPr>
            <a:t>attack</a:t>
          </a:r>
          <a:r>
            <a:rPr lang="pt-BR" sz="1600" kern="1200" dirty="0">
              <a:solidFill>
                <a:schemeClr val="bg2">
                  <a:lumMod val="25000"/>
                </a:schemeClr>
              </a:solidFill>
            </a:rPr>
            <a:t> (usando listas de palavras-chave comuns).</a:t>
          </a:r>
          <a:endParaRPr lang="en-US" sz="1600" kern="1200" dirty="0">
            <a:solidFill>
              <a:schemeClr val="bg2">
                <a:lumMod val="25000"/>
              </a:schemeClr>
            </a:solidFill>
          </a:endParaRPr>
        </a:p>
      </dsp:txBody>
      <dsp:txXfrm>
        <a:off x="5493022" y="618510"/>
        <a:ext cx="1999521" cy="2181605"/>
      </dsp:txXfrm>
    </dsp:sp>
    <dsp:sp modelId="{76331568-E8E3-478D-9703-6D9CD3226B11}">
      <dsp:nvSpPr>
        <dsp:cNvPr id="0" name=""/>
        <dsp:cNvSpPr/>
      </dsp:nvSpPr>
      <dsp:spPr>
        <a:xfrm>
          <a:off x="7790744" y="332109"/>
          <a:ext cx="2123937" cy="2306021"/>
        </a:xfrm>
        <a:prstGeom prst="roundRect">
          <a:avLst>
            <a:gd name="adj" fmla="val 10000"/>
          </a:avLst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7280FD-6226-4BBA-BB57-764FCF66B400}">
      <dsp:nvSpPr>
        <dsp:cNvPr id="0" name=""/>
        <dsp:cNvSpPr/>
      </dsp:nvSpPr>
      <dsp:spPr>
        <a:xfrm>
          <a:off x="8026737" y="556302"/>
          <a:ext cx="2123937" cy="230602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>
              <a:solidFill>
                <a:schemeClr val="bg2">
                  <a:lumMod val="25000"/>
                </a:schemeClr>
              </a:solidFill>
            </a:rPr>
            <a:t>Complexidade de senha é essencial para melhorar a segurança.</a:t>
          </a:r>
          <a:endParaRPr lang="en-US" sz="1600" kern="1200" dirty="0">
            <a:solidFill>
              <a:schemeClr val="bg2">
                <a:lumMod val="25000"/>
              </a:schemeClr>
            </a:solidFill>
          </a:endParaRPr>
        </a:p>
      </dsp:txBody>
      <dsp:txXfrm>
        <a:off x="8088945" y="618510"/>
        <a:ext cx="1999521" cy="2181605"/>
      </dsp:txXfrm>
    </dsp:sp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26B441D-C465-46CA-B593-7B134044D065}">
      <dsp:nvSpPr>
        <dsp:cNvPr id="0" name=""/>
        <dsp:cNvSpPr/>
      </dsp:nvSpPr>
      <dsp:spPr>
        <a:xfrm>
          <a:off x="8914" y="233001"/>
          <a:ext cx="2664319" cy="1905760"/>
        </a:xfrm>
        <a:prstGeom prst="roundRect">
          <a:avLst>
            <a:gd name="adj" fmla="val 10000"/>
          </a:avLst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>
              <a:solidFill>
                <a:schemeClr val="bg2">
                  <a:lumMod val="25000"/>
                </a:schemeClr>
              </a:solidFill>
            </a:rPr>
            <a:t>Ataques de dicionário buscam senhas testando uma lista predefinida de palavras ou combinações.</a:t>
          </a:r>
          <a:endParaRPr lang="en-US" sz="1600" kern="1200" dirty="0">
            <a:solidFill>
              <a:schemeClr val="bg2">
                <a:lumMod val="25000"/>
              </a:schemeClr>
            </a:solidFill>
          </a:endParaRPr>
        </a:p>
      </dsp:txBody>
      <dsp:txXfrm>
        <a:off x="64732" y="288819"/>
        <a:ext cx="2552683" cy="1794124"/>
      </dsp:txXfrm>
    </dsp:sp>
    <dsp:sp modelId="{5B1308B8-26BA-4C48-8DD7-8F97729F5728}">
      <dsp:nvSpPr>
        <dsp:cNvPr id="0" name=""/>
        <dsp:cNvSpPr/>
      </dsp:nvSpPr>
      <dsp:spPr>
        <a:xfrm>
          <a:off x="2907693" y="855506"/>
          <a:ext cx="564835" cy="660751"/>
        </a:xfrm>
        <a:prstGeom prst="rightArrow">
          <a:avLst>
            <a:gd name="adj1" fmla="val 60000"/>
            <a:gd name="adj2" fmla="val 50000"/>
          </a:avLst>
        </a:prstGeom>
        <a:solidFill>
          <a:schemeClr val="tx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/>
        </a:p>
      </dsp:txBody>
      <dsp:txXfrm>
        <a:off x="2907693" y="987656"/>
        <a:ext cx="395385" cy="396451"/>
      </dsp:txXfrm>
    </dsp:sp>
    <dsp:sp modelId="{B6730804-6801-4A87-9177-FA8D658D96ED}">
      <dsp:nvSpPr>
        <dsp:cNvPr id="0" name=""/>
        <dsp:cNvSpPr/>
      </dsp:nvSpPr>
      <dsp:spPr>
        <a:xfrm>
          <a:off x="3738960" y="233001"/>
          <a:ext cx="2664319" cy="1905760"/>
        </a:xfrm>
        <a:prstGeom prst="roundRect">
          <a:avLst>
            <a:gd name="adj" fmla="val 10000"/>
          </a:avLst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>
              <a:solidFill>
                <a:schemeClr val="bg2">
                  <a:lumMod val="25000"/>
                </a:schemeClr>
              </a:solidFill>
            </a:rPr>
            <a:t>Usam </a:t>
          </a:r>
          <a:r>
            <a:rPr lang="pt-BR" sz="1600" kern="1200" dirty="0" err="1">
              <a:solidFill>
                <a:schemeClr val="bg2">
                  <a:lumMod val="25000"/>
                </a:schemeClr>
              </a:solidFill>
            </a:rPr>
            <a:t>wordlists</a:t>
          </a:r>
          <a:r>
            <a:rPr lang="pt-BR" sz="1600" kern="1200" dirty="0">
              <a:solidFill>
                <a:schemeClr val="bg2">
                  <a:lumMod val="25000"/>
                </a:schemeClr>
              </a:solidFill>
            </a:rPr>
            <a:t>, listas de senhas comuns, como "</a:t>
          </a:r>
          <a:r>
            <a:rPr lang="pt-BR" sz="1600" kern="1200" dirty="0" err="1">
              <a:solidFill>
                <a:schemeClr val="bg2">
                  <a:lumMod val="25000"/>
                </a:schemeClr>
              </a:solidFill>
            </a:rPr>
            <a:t>rockyou</a:t>
          </a:r>
          <a:r>
            <a:rPr lang="pt-BR" sz="1600" kern="1200" dirty="0">
              <a:solidFill>
                <a:schemeClr val="bg2">
                  <a:lumMod val="25000"/>
                </a:schemeClr>
              </a:solidFill>
            </a:rPr>
            <a:t>," que incluem senhas populares, como "</a:t>
          </a:r>
          <a:r>
            <a:rPr lang="pt-BR" sz="1600" kern="1200" dirty="0" err="1">
              <a:solidFill>
                <a:schemeClr val="bg2">
                  <a:lumMod val="25000"/>
                </a:schemeClr>
              </a:solidFill>
            </a:rPr>
            <a:t>iloveyou</a:t>
          </a:r>
          <a:r>
            <a:rPr lang="pt-BR" sz="1600" kern="1200" dirty="0">
              <a:solidFill>
                <a:schemeClr val="bg2">
                  <a:lumMod val="25000"/>
                </a:schemeClr>
              </a:solidFill>
            </a:rPr>
            <a:t>" e "</a:t>
          </a:r>
          <a:r>
            <a:rPr lang="pt-BR" sz="1600" kern="1200" dirty="0" err="1">
              <a:solidFill>
                <a:schemeClr val="bg2">
                  <a:lumMod val="25000"/>
                </a:schemeClr>
              </a:solidFill>
            </a:rPr>
            <a:t>password</a:t>
          </a:r>
          <a:r>
            <a:rPr lang="pt-BR" sz="1600" kern="1200" dirty="0">
              <a:solidFill>
                <a:schemeClr val="bg2">
                  <a:lumMod val="25000"/>
                </a:schemeClr>
              </a:solidFill>
            </a:rPr>
            <a:t>.“</a:t>
          </a:r>
          <a:endParaRPr lang="en-US" sz="1600" kern="1200" dirty="0">
            <a:solidFill>
              <a:schemeClr val="bg2">
                <a:lumMod val="25000"/>
              </a:schemeClr>
            </a:solidFill>
          </a:endParaRPr>
        </a:p>
      </dsp:txBody>
      <dsp:txXfrm>
        <a:off x="3794778" y="288819"/>
        <a:ext cx="2552683" cy="1794124"/>
      </dsp:txXfrm>
    </dsp:sp>
    <dsp:sp modelId="{E613CC6B-645B-42B8-81A5-38463773B46A}">
      <dsp:nvSpPr>
        <dsp:cNvPr id="0" name=""/>
        <dsp:cNvSpPr/>
      </dsp:nvSpPr>
      <dsp:spPr>
        <a:xfrm>
          <a:off x="6637740" y="855506"/>
          <a:ext cx="564835" cy="660751"/>
        </a:xfrm>
        <a:prstGeom prst="rightArrow">
          <a:avLst>
            <a:gd name="adj1" fmla="val 60000"/>
            <a:gd name="adj2" fmla="val 50000"/>
          </a:avLst>
        </a:prstGeom>
        <a:solidFill>
          <a:schemeClr val="tx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/>
        </a:p>
      </dsp:txBody>
      <dsp:txXfrm>
        <a:off x="6637740" y="987656"/>
        <a:ext cx="395385" cy="396451"/>
      </dsp:txXfrm>
    </dsp:sp>
    <dsp:sp modelId="{CED55EA5-8AA3-4C21-9752-B5ED33126E5D}">
      <dsp:nvSpPr>
        <dsp:cNvPr id="0" name=""/>
        <dsp:cNvSpPr/>
      </dsp:nvSpPr>
      <dsp:spPr>
        <a:xfrm>
          <a:off x="7469007" y="233001"/>
          <a:ext cx="2664319" cy="1905760"/>
        </a:xfrm>
        <a:prstGeom prst="roundRect">
          <a:avLst>
            <a:gd name="adj" fmla="val 10000"/>
          </a:avLst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>
              <a:solidFill>
                <a:schemeClr val="bg2">
                  <a:lumMod val="25000"/>
                </a:schemeClr>
              </a:solidFill>
            </a:rPr>
            <a:t>Atacam alvos com senhas previsíveis, como códigos PIN de 4 dígitos ou senhas óbvias baseadas em datas, como o ano de nascimento.</a:t>
          </a:r>
          <a:endParaRPr lang="en-US" sz="1600" kern="1200" dirty="0">
            <a:solidFill>
              <a:schemeClr val="bg2">
                <a:lumMod val="25000"/>
              </a:schemeClr>
            </a:solidFill>
          </a:endParaRPr>
        </a:p>
      </dsp:txBody>
      <dsp:txXfrm>
        <a:off x="7524825" y="288819"/>
        <a:ext cx="2552683" cy="1794124"/>
      </dsp:txXfrm>
    </dsp:sp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4F1A77-33A3-479C-89C2-3CF2F376A0E9}">
      <dsp:nvSpPr>
        <dsp:cNvPr id="0" name=""/>
        <dsp:cNvSpPr/>
      </dsp:nvSpPr>
      <dsp:spPr>
        <a:xfrm>
          <a:off x="2974" y="105248"/>
          <a:ext cx="2123937" cy="2355005"/>
        </a:xfrm>
        <a:prstGeom prst="roundRect">
          <a:avLst>
            <a:gd name="adj" fmla="val 10000"/>
          </a:avLst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1457B8-F8F7-466F-BCD7-1B45FF1C9C9D}">
      <dsp:nvSpPr>
        <dsp:cNvPr id="0" name=""/>
        <dsp:cNvSpPr/>
      </dsp:nvSpPr>
      <dsp:spPr>
        <a:xfrm>
          <a:off x="238967" y="329441"/>
          <a:ext cx="2123937" cy="23550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>
              <a:solidFill>
                <a:schemeClr val="bg2">
                  <a:lumMod val="25000"/>
                </a:schemeClr>
              </a:solidFill>
            </a:rPr>
            <a:t>Vulnerabilidades 0-day (ou zero-</a:t>
          </a:r>
          <a:r>
            <a:rPr lang="pt-BR" sz="1600" kern="1200" dirty="0" err="1">
              <a:solidFill>
                <a:schemeClr val="bg2">
                  <a:lumMod val="25000"/>
                </a:schemeClr>
              </a:solidFill>
            </a:rPr>
            <a:t>day</a:t>
          </a:r>
          <a:r>
            <a:rPr lang="pt-BR" sz="1600" kern="1200" dirty="0">
              <a:solidFill>
                <a:schemeClr val="bg2">
                  <a:lumMod val="25000"/>
                </a:schemeClr>
              </a:solidFill>
            </a:rPr>
            <a:t>) são falhas descobertas por atacantes antes de serem corrigidas pelo desenvolvedor.</a:t>
          </a:r>
          <a:endParaRPr lang="en-US" sz="1600" kern="1200" dirty="0">
            <a:solidFill>
              <a:schemeClr val="bg2">
                <a:lumMod val="25000"/>
              </a:schemeClr>
            </a:solidFill>
          </a:endParaRPr>
        </a:p>
      </dsp:txBody>
      <dsp:txXfrm>
        <a:off x="301175" y="391649"/>
        <a:ext cx="1999521" cy="2230589"/>
      </dsp:txXfrm>
    </dsp:sp>
    <dsp:sp modelId="{96DC0CAE-87F7-446D-96E5-AC3D7BECC541}">
      <dsp:nvSpPr>
        <dsp:cNvPr id="0" name=""/>
        <dsp:cNvSpPr/>
      </dsp:nvSpPr>
      <dsp:spPr>
        <a:xfrm>
          <a:off x="2598898" y="105248"/>
          <a:ext cx="2123937" cy="2355005"/>
        </a:xfrm>
        <a:prstGeom prst="roundRect">
          <a:avLst>
            <a:gd name="adj" fmla="val 10000"/>
          </a:avLst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B3B623-CF7E-4EA2-B77A-22E6AE0CF7B9}">
      <dsp:nvSpPr>
        <dsp:cNvPr id="0" name=""/>
        <dsp:cNvSpPr/>
      </dsp:nvSpPr>
      <dsp:spPr>
        <a:xfrm>
          <a:off x="2834891" y="329441"/>
          <a:ext cx="2123937" cy="23550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>
              <a:solidFill>
                <a:schemeClr val="bg2">
                  <a:lumMod val="25000"/>
                </a:schemeClr>
              </a:solidFill>
            </a:rPr>
            <a:t>São "0-day" porque o desenvolvedor não teve tempo (0 dias) para criar uma correção.</a:t>
          </a:r>
          <a:endParaRPr lang="en-US" sz="1600" kern="1200" dirty="0">
            <a:solidFill>
              <a:schemeClr val="bg2">
                <a:lumMod val="25000"/>
              </a:schemeClr>
            </a:solidFill>
          </a:endParaRPr>
        </a:p>
      </dsp:txBody>
      <dsp:txXfrm>
        <a:off x="2897099" y="391649"/>
        <a:ext cx="1999521" cy="2230589"/>
      </dsp:txXfrm>
    </dsp:sp>
    <dsp:sp modelId="{61CD1C20-576A-4D9B-9DC9-3253490E7ADF}">
      <dsp:nvSpPr>
        <dsp:cNvPr id="0" name=""/>
        <dsp:cNvSpPr/>
      </dsp:nvSpPr>
      <dsp:spPr>
        <a:xfrm>
          <a:off x="5194821" y="105248"/>
          <a:ext cx="2123937" cy="2355005"/>
        </a:xfrm>
        <a:prstGeom prst="roundRect">
          <a:avLst>
            <a:gd name="adj" fmla="val 10000"/>
          </a:avLst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50092F-DD54-453D-A557-FB54E2A2E0C7}">
      <dsp:nvSpPr>
        <dsp:cNvPr id="0" name=""/>
        <dsp:cNvSpPr/>
      </dsp:nvSpPr>
      <dsp:spPr>
        <a:xfrm>
          <a:off x="5430814" y="329441"/>
          <a:ext cx="2123937" cy="23550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>
              <a:solidFill>
                <a:schemeClr val="bg2">
                  <a:lumMod val="25000"/>
                </a:schemeClr>
              </a:solidFill>
            </a:rPr>
            <a:t>São altamente perigosas, pois os atacantes podem explorá-las com alta probabilidade de sucesso, uma vez que não há correção disponível.</a:t>
          </a:r>
          <a:endParaRPr lang="en-US" sz="1600" kern="1200" dirty="0">
            <a:solidFill>
              <a:schemeClr val="bg2">
                <a:lumMod val="25000"/>
              </a:schemeClr>
            </a:solidFill>
          </a:endParaRPr>
        </a:p>
      </dsp:txBody>
      <dsp:txXfrm>
        <a:off x="5493022" y="391649"/>
        <a:ext cx="1999521" cy="2230589"/>
      </dsp:txXfrm>
    </dsp:sp>
    <dsp:sp modelId="{A00481DF-67AB-4EC3-BBA9-7DACF3F52DFF}">
      <dsp:nvSpPr>
        <dsp:cNvPr id="0" name=""/>
        <dsp:cNvSpPr/>
      </dsp:nvSpPr>
      <dsp:spPr>
        <a:xfrm>
          <a:off x="7790744" y="105248"/>
          <a:ext cx="2123937" cy="2355005"/>
        </a:xfrm>
        <a:prstGeom prst="roundRect">
          <a:avLst>
            <a:gd name="adj" fmla="val 10000"/>
          </a:avLst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5A5893-D42A-4CEC-A7F9-585DAC2BF0E8}">
      <dsp:nvSpPr>
        <dsp:cNvPr id="0" name=""/>
        <dsp:cNvSpPr/>
      </dsp:nvSpPr>
      <dsp:spPr>
        <a:xfrm>
          <a:off x="8026737" y="329441"/>
          <a:ext cx="2123937" cy="23550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>
              <a:solidFill>
                <a:schemeClr val="bg2">
                  <a:lumMod val="25000"/>
                </a:schemeClr>
              </a:solidFill>
            </a:rPr>
            <a:t>Representam uma grande ameaça à segurança, exigindo respostas rápidas e soluções alternativas.</a:t>
          </a:r>
          <a:endParaRPr lang="en-US" sz="1600" kern="1200" dirty="0">
            <a:solidFill>
              <a:schemeClr val="bg2">
                <a:lumMod val="25000"/>
              </a:schemeClr>
            </a:solidFill>
          </a:endParaRPr>
        </a:p>
      </dsp:txBody>
      <dsp:txXfrm>
        <a:off x="8088945" y="391649"/>
        <a:ext cx="1999521" cy="2230589"/>
      </dsp:txXfrm>
    </dsp:sp>
  </dsp:spTree>
</dsp:drawing>
</file>

<file path=ppt/diagrams/drawing2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5F79C1-4287-4683-97F8-00A30E28CB83}">
      <dsp:nvSpPr>
        <dsp:cNvPr id="0" name=""/>
        <dsp:cNvSpPr/>
      </dsp:nvSpPr>
      <dsp:spPr>
        <a:xfrm>
          <a:off x="4462" y="217691"/>
          <a:ext cx="1950908" cy="2404206"/>
        </a:xfrm>
        <a:prstGeom prst="roundRect">
          <a:avLst>
            <a:gd name="adj" fmla="val 10000"/>
          </a:avLst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>
              <a:solidFill>
                <a:schemeClr val="bg2">
                  <a:lumMod val="25000"/>
                </a:schemeClr>
              </a:solidFill>
            </a:rPr>
            <a:t>A exploração de Buffer Overflow envolve o envio de código malicioso (</a:t>
          </a:r>
          <a:r>
            <a:rPr lang="pt-BR" sz="1600" kern="1200" dirty="0" err="1">
              <a:solidFill>
                <a:schemeClr val="bg2">
                  <a:lumMod val="25000"/>
                </a:schemeClr>
              </a:solidFill>
            </a:rPr>
            <a:t>payload</a:t>
          </a:r>
          <a:r>
            <a:rPr lang="pt-BR" sz="1600" kern="1200" dirty="0">
              <a:solidFill>
                <a:schemeClr val="bg2">
                  <a:lumMod val="25000"/>
                </a:schemeClr>
              </a:solidFill>
            </a:rPr>
            <a:t>) para a memória.</a:t>
          </a:r>
          <a:endParaRPr lang="en-US" sz="1600" kern="1200" dirty="0">
            <a:solidFill>
              <a:schemeClr val="bg2">
                <a:lumMod val="25000"/>
              </a:schemeClr>
            </a:solidFill>
          </a:endParaRPr>
        </a:p>
      </dsp:txBody>
      <dsp:txXfrm>
        <a:off x="61602" y="274831"/>
        <a:ext cx="1836628" cy="2289926"/>
      </dsp:txXfrm>
    </dsp:sp>
    <dsp:sp modelId="{46EB7023-C74A-4153-AC1A-BFE2E59C2C9D}">
      <dsp:nvSpPr>
        <dsp:cNvPr id="0" name=""/>
        <dsp:cNvSpPr/>
      </dsp:nvSpPr>
      <dsp:spPr>
        <a:xfrm>
          <a:off x="2127050" y="1177882"/>
          <a:ext cx="413592" cy="483825"/>
        </a:xfrm>
        <a:prstGeom prst="rightArrow">
          <a:avLst>
            <a:gd name="adj1" fmla="val 60000"/>
            <a:gd name="adj2" fmla="val 50000"/>
          </a:avLst>
        </a:prstGeom>
        <a:solidFill>
          <a:schemeClr val="tx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2127050" y="1274647"/>
        <a:ext cx="289514" cy="290295"/>
      </dsp:txXfrm>
    </dsp:sp>
    <dsp:sp modelId="{DA4CE71E-1610-47D7-BBBE-11D58701193F}">
      <dsp:nvSpPr>
        <dsp:cNvPr id="0" name=""/>
        <dsp:cNvSpPr/>
      </dsp:nvSpPr>
      <dsp:spPr>
        <a:xfrm>
          <a:off x="2735734" y="217691"/>
          <a:ext cx="1950908" cy="2404206"/>
        </a:xfrm>
        <a:prstGeom prst="roundRect">
          <a:avLst>
            <a:gd name="adj" fmla="val 10000"/>
          </a:avLst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>
              <a:solidFill>
                <a:schemeClr val="bg2">
                  <a:lumMod val="25000"/>
                </a:schemeClr>
              </a:solidFill>
            </a:rPr>
            <a:t>O código é executado ao manipular a sequência original do programa.</a:t>
          </a:r>
          <a:endParaRPr lang="en-US" sz="1600" kern="1200" dirty="0">
            <a:solidFill>
              <a:schemeClr val="bg2">
                <a:lumMod val="25000"/>
              </a:schemeClr>
            </a:solidFill>
          </a:endParaRPr>
        </a:p>
      </dsp:txBody>
      <dsp:txXfrm>
        <a:off x="2792874" y="274831"/>
        <a:ext cx="1836628" cy="2289926"/>
      </dsp:txXfrm>
    </dsp:sp>
    <dsp:sp modelId="{1CC9477D-DF4F-4807-80C0-252261AA9051}">
      <dsp:nvSpPr>
        <dsp:cNvPr id="0" name=""/>
        <dsp:cNvSpPr/>
      </dsp:nvSpPr>
      <dsp:spPr>
        <a:xfrm rot="14306">
          <a:off x="4858321" y="1183516"/>
          <a:ext cx="413596" cy="483825"/>
        </a:xfrm>
        <a:prstGeom prst="rightArrow">
          <a:avLst>
            <a:gd name="adj1" fmla="val 60000"/>
            <a:gd name="adj2" fmla="val 50000"/>
          </a:avLst>
        </a:prstGeom>
        <a:solidFill>
          <a:schemeClr val="tx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4858322" y="1280023"/>
        <a:ext cx="289517" cy="290295"/>
      </dsp:txXfrm>
    </dsp:sp>
    <dsp:sp modelId="{2FB14E52-443F-4281-833D-EBF10B921AF0}">
      <dsp:nvSpPr>
        <dsp:cNvPr id="0" name=""/>
        <dsp:cNvSpPr/>
      </dsp:nvSpPr>
      <dsp:spPr>
        <a:xfrm>
          <a:off x="5467006" y="229057"/>
          <a:ext cx="1950908" cy="2404206"/>
        </a:xfrm>
        <a:prstGeom prst="roundRect">
          <a:avLst>
            <a:gd name="adj" fmla="val 10000"/>
          </a:avLst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>
              <a:solidFill>
                <a:schemeClr val="bg2">
                  <a:lumMod val="25000"/>
                </a:schemeClr>
              </a:solidFill>
            </a:rPr>
            <a:t>Isso permite que os atacantes executem comandos maliciosos ou tomem controle do sistema.</a:t>
          </a:r>
          <a:endParaRPr lang="en-US" sz="1600" kern="1200" dirty="0">
            <a:solidFill>
              <a:schemeClr val="bg2">
                <a:lumMod val="25000"/>
              </a:schemeClr>
            </a:solidFill>
          </a:endParaRPr>
        </a:p>
      </dsp:txBody>
      <dsp:txXfrm>
        <a:off x="5524146" y="286197"/>
        <a:ext cx="1836628" cy="2289926"/>
      </dsp:txXfrm>
    </dsp:sp>
    <dsp:sp modelId="{B5B27696-8DBB-4629-9403-C06FC09483EE}">
      <dsp:nvSpPr>
        <dsp:cNvPr id="0" name=""/>
        <dsp:cNvSpPr/>
      </dsp:nvSpPr>
      <dsp:spPr>
        <a:xfrm>
          <a:off x="7589595" y="1189248"/>
          <a:ext cx="413592" cy="483825"/>
        </a:xfrm>
        <a:prstGeom prst="rightArrow">
          <a:avLst>
            <a:gd name="adj1" fmla="val 60000"/>
            <a:gd name="adj2" fmla="val 50000"/>
          </a:avLst>
        </a:prstGeom>
        <a:solidFill>
          <a:schemeClr val="tx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7589595" y="1286013"/>
        <a:ext cx="289514" cy="290295"/>
      </dsp:txXfrm>
    </dsp:sp>
    <dsp:sp modelId="{E0628608-4FF7-452E-A519-CE72BED718B3}">
      <dsp:nvSpPr>
        <dsp:cNvPr id="0" name=""/>
        <dsp:cNvSpPr/>
      </dsp:nvSpPr>
      <dsp:spPr>
        <a:xfrm>
          <a:off x="8198279" y="229057"/>
          <a:ext cx="1950908" cy="2404206"/>
        </a:xfrm>
        <a:prstGeom prst="roundRect">
          <a:avLst>
            <a:gd name="adj" fmla="val 10000"/>
          </a:avLst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>
              <a:solidFill>
                <a:schemeClr val="bg2">
                  <a:lumMod val="25000"/>
                </a:schemeClr>
              </a:solidFill>
            </a:rPr>
            <a:t>Vulnerabilidade grave que exige medidas de segurança para prevenir ou detectar esses ataques.</a:t>
          </a:r>
          <a:endParaRPr lang="en-US" sz="1600" kern="1200" dirty="0">
            <a:solidFill>
              <a:schemeClr val="bg2">
                <a:lumMod val="25000"/>
              </a:schemeClr>
            </a:solidFill>
          </a:endParaRPr>
        </a:p>
      </dsp:txBody>
      <dsp:txXfrm>
        <a:off x="8255419" y="286197"/>
        <a:ext cx="1836628" cy="2289926"/>
      </dsp:txXfrm>
    </dsp:sp>
  </dsp:spTree>
</dsp:drawing>
</file>

<file path=ppt/diagrams/drawing2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944DF6-4322-41AB-8DB5-EA4C510AF5A7}">
      <dsp:nvSpPr>
        <dsp:cNvPr id="0" name=""/>
        <dsp:cNvSpPr/>
      </dsp:nvSpPr>
      <dsp:spPr>
        <a:xfrm>
          <a:off x="150973" y="339492"/>
          <a:ext cx="1304244" cy="1304244"/>
        </a:xfrm>
        <a:prstGeom prst="ellipse">
          <a:avLst/>
        </a:prstGeom>
        <a:solidFill>
          <a:schemeClr val="accent3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F5C98A-F32D-447F-8FC5-56DA55DFF5D9}">
      <dsp:nvSpPr>
        <dsp:cNvPr id="0" name=""/>
        <dsp:cNvSpPr/>
      </dsp:nvSpPr>
      <dsp:spPr>
        <a:xfrm>
          <a:off x="424864" y="613383"/>
          <a:ext cx="756461" cy="756461"/>
        </a:xfrm>
        <a:prstGeom prst="rect">
          <a:avLst/>
        </a:prstGeom>
        <a:blipFill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6C7DBE-4FBF-474D-8775-AFFC0FEDC666}">
      <dsp:nvSpPr>
        <dsp:cNvPr id="0" name=""/>
        <dsp:cNvSpPr/>
      </dsp:nvSpPr>
      <dsp:spPr>
        <a:xfrm>
          <a:off x="1734698" y="339492"/>
          <a:ext cx="3074290" cy="13042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>
              <a:solidFill>
                <a:schemeClr val="bg2">
                  <a:lumMod val="25000"/>
                </a:schemeClr>
              </a:solidFill>
            </a:rPr>
            <a:t>Instruções são operações básicas em linguagem de máquina executadas pelo processador.</a:t>
          </a:r>
          <a:endParaRPr lang="en-US" sz="1600" kern="1200" dirty="0">
            <a:solidFill>
              <a:schemeClr val="bg2">
                <a:lumMod val="25000"/>
              </a:schemeClr>
            </a:solidFill>
          </a:endParaRPr>
        </a:p>
      </dsp:txBody>
      <dsp:txXfrm>
        <a:off x="1734698" y="339492"/>
        <a:ext cx="3074290" cy="1304244"/>
      </dsp:txXfrm>
    </dsp:sp>
    <dsp:sp modelId="{FD25CA49-3430-46D6-BC78-BE55374D1D57}">
      <dsp:nvSpPr>
        <dsp:cNvPr id="0" name=""/>
        <dsp:cNvSpPr/>
      </dsp:nvSpPr>
      <dsp:spPr>
        <a:xfrm>
          <a:off x="5344660" y="339492"/>
          <a:ext cx="1304244" cy="1304244"/>
        </a:xfrm>
        <a:prstGeom prst="ellipse">
          <a:avLst/>
        </a:prstGeom>
        <a:solidFill>
          <a:schemeClr val="accent3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2D08C85-F535-4A80-A7FE-15A77D8F6EDF}">
      <dsp:nvSpPr>
        <dsp:cNvPr id="0" name=""/>
        <dsp:cNvSpPr/>
      </dsp:nvSpPr>
      <dsp:spPr>
        <a:xfrm>
          <a:off x="5618552" y="613383"/>
          <a:ext cx="756461" cy="756461"/>
        </a:xfrm>
        <a:prstGeom prst="rect">
          <a:avLst/>
        </a:prstGeom>
        <a:blipFill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FB6648E-2B36-4F77-A2A5-1DC2C1A26BD0}">
      <dsp:nvSpPr>
        <dsp:cNvPr id="0" name=""/>
        <dsp:cNvSpPr/>
      </dsp:nvSpPr>
      <dsp:spPr>
        <a:xfrm>
          <a:off x="6928386" y="339492"/>
          <a:ext cx="3074290" cy="13042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>
              <a:solidFill>
                <a:schemeClr val="bg2">
                  <a:lumMod val="25000"/>
                </a:schemeClr>
              </a:solidFill>
            </a:rPr>
            <a:t>Um compilador traduz o código de linguagem de programação em sequências de instruções de máquina.</a:t>
          </a:r>
          <a:endParaRPr lang="en-US" sz="1600" kern="1200" dirty="0">
            <a:solidFill>
              <a:schemeClr val="bg2">
                <a:lumMod val="25000"/>
              </a:schemeClr>
            </a:solidFill>
          </a:endParaRPr>
        </a:p>
      </dsp:txBody>
      <dsp:txXfrm>
        <a:off x="6928386" y="339492"/>
        <a:ext cx="3074290" cy="1304244"/>
      </dsp:txXfrm>
    </dsp:sp>
    <dsp:sp modelId="{AEB91BC2-6FD4-456E-A16E-3BDC0FCB82AD}">
      <dsp:nvSpPr>
        <dsp:cNvPr id="0" name=""/>
        <dsp:cNvSpPr/>
      </dsp:nvSpPr>
      <dsp:spPr>
        <a:xfrm>
          <a:off x="150973" y="2317075"/>
          <a:ext cx="1304244" cy="1304244"/>
        </a:xfrm>
        <a:prstGeom prst="ellipse">
          <a:avLst/>
        </a:prstGeom>
        <a:solidFill>
          <a:schemeClr val="accent3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972BA33-294A-42BB-B759-0B5DC646AAB9}">
      <dsp:nvSpPr>
        <dsp:cNvPr id="0" name=""/>
        <dsp:cNvSpPr/>
      </dsp:nvSpPr>
      <dsp:spPr>
        <a:xfrm>
          <a:off x="424864" y="2590966"/>
          <a:ext cx="756461" cy="756461"/>
        </a:xfrm>
        <a:prstGeom prst="rect">
          <a:avLst/>
        </a:prstGeom>
        <a:blipFill>
          <a:blip xmlns:r="http://schemas.openxmlformats.org/officeDocument/2006/relationships" r:embed="rId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ADCC22-4E97-42AA-A025-23FB1D0330EA}">
      <dsp:nvSpPr>
        <dsp:cNvPr id="0" name=""/>
        <dsp:cNvSpPr/>
      </dsp:nvSpPr>
      <dsp:spPr>
        <a:xfrm>
          <a:off x="1734698" y="2317075"/>
          <a:ext cx="3074290" cy="13042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>
              <a:solidFill>
                <a:schemeClr val="bg2">
                  <a:lumMod val="25000"/>
                </a:schemeClr>
              </a:solidFill>
            </a:rPr>
            <a:t>Cada instrução tem um código chamado de </a:t>
          </a:r>
          <a:r>
            <a:rPr lang="pt-BR" sz="1600" kern="1200" dirty="0" err="1">
              <a:solidFill>
                <a:schemeClr val="bg2">
                  <a:lumMod val="25000"/>
                </a:schemeClr>
              </a:solidFill>
            </a:rPr>
            <a:t>opcode</a:t>
          </a:r>
          <a:r>
            <a:rPr lang="pt-BR" sz="1600" kern="1200" dirty="0">
              <a:solidFill>
                <a:schemeClr val="bg2">
                  <a:lumMod val="25000"/>
                </a:schemeClr>
              </a:solidFill>
            </a:rPr>
            <a:t> específico para cada tipo de processador.</a:t>
          </a:r>
          <a:endParaRPr lang="en-US" sz="1600" kern="1200" dirty="0">
            <a:solidFill>
              <a:schemeClr val="bg2">
                <a:lumMod val="25000"/>
              </a:schemeClr>
            </a:solidFill>
          </a:endParaRPr>
        </a:p>
      </dsp:txBody>
      <dsp:txXfrm>
        <a:off x="1734698" y="2317075"/>
        <a:ext cx="3074290" cy="1304244"/>
      </dsp:txXfrm>
    </dsp:sp>
    <dsp:sp modelId="{134AF112-8317-445F-ACE7-1C1F47324FF1}">
      <dsp:nvSpPr>
        <dsp:cNvPr id="0" name=""/>
        <dsp:cNvSpPr/>
      </dsp:nvSpPr>
      <dsp:spPr>
        <a:xfrm>
          <a:off x="5344660" y="2317075"/>
          <a:ext cx="1304244" cy="1304244"/>
        </a:xfrm>
        <a:prstGeom prst="ellipse">
          <a:avLst/>
        </a:prstGeom>
        <a:solidFill>
          <a:schemeClr val="accent3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EA537A5-8A02-474D-867E-AF1CA95EE5EE}">
      <dsp:nvSpPr>
        <dsp:cNvPr id="0" name=""/>
        <dsp:cNvSpPr/>
      </dsp:nvSpPr>
      <dsp:spPr>
        <a:xfrm>
          <a:off x="5618552" y="2590966"/>
          <a:ext cx="756461" cy="756461"/>
        </a:xfrm>
        <a:prstGeom prst="rect">
          <a:avLst/>
        </a:prstGeom>
        <a:blipFill>
          <a:blip xmlns:r="http://schemas.openxmlformats.org/officeDocument/2006/relationships" r:embed="rId7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1F3B59-888D-416D-B33F-F5C85B72C899}">
      <dsp:nvSpPr>
        <dsp:cNvPr id="0" name=""/>
        <dsp:cNvSpPr/>
      </dsp:nvSpPr>
      <dsp:spPr>
        <a:xfrm>
          <a:off x="6928386" y="2317075"/>
          <a:ext cx="3074290" cy="13042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>
              <a:solidFill>
                <a:schemeClr val="bg2">
                  <a:lumMod val="25000"/>
                </a:schemeClr>
              </a:solidFill>
            </a:rPr>
            <a:t>Exemplos de instruções incluem operações como soma, subtração, multiplicação e operações lógicas, como </a:t>
          </a:r>
          <a:r>
            <a:rPr lang="pt-BR" sz="1600" kern="1200" dirty="0" err="1">
              <a:solidFill>
                <a:schemeClr val="bg2">
                  <a:lumMod val="25000"/>
                </a:schemeClr>
              </a:solidFill>
            </a:rPr>
            <a:t>xor</a:t>
          </a:r>
          <a:r>
            <a:rPr lang="pt-BR" sz="1600" kern="1200" dirty="0">
              <a:solidFill>
                <a:schemeClr val="bg2">
                  <a:lumMod val="25000"/>
                </a:schemeClr>
              </a:solidFill>
            </a:rPr>
            <a:t> e or. </a:t>
          </a:r>
          <a:endParaRPr lang="en-US" sz="1600" kern="1200" dirty="0">
            <a:solidFill>
              <a:schemeClr val="bg2">
                <a:lumMod val="25000"/>
              </a:schemeClr>
            </a:solidFill>
          </a:endParaRPr>
        </a:p>
      </dsp:txBody>
      <dsp:txXfrm>
        <a:off x="6928386" y="2317075"/>
        <a:ext cx="3074290" cy="1304244"/>
      </dsp:txXfrm>
    </dsp:sp>
  </dsp:spTree>
</dsp:drawing>
</file>

<file path=ppt/diagrams/drawing2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25E9D3-81A4-4E27-8450-16BBB3949C2B}">
      <dsp:nvSpPr>
        <dsp:cNvPr id="0" name=""/>
        <dsp:cNvSpPr/>
      </dsp:nvSpPr>
      <dsp:spPr>
        <a:xfrm>
          <a:off x="0" y="0"/>
          <a:ext cx="10153649" cy="799424"/>
        </a:xfrm>
        <a:prstGeom prst="roundRect">
          <a:avLst>
            <a:gd name="adj" fmla="val 10000"/>
          </a:avLst>
        </a:prstGeom>
        <a:solidFill>
          <a:schemeClr val="accent3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642143-DFFD-436B-AE2B-910BBC2CD5A9}">
      <dsp:nvSpPr>
        <dsp:cNvPr id="0" name=""/>
        <dsp:cNvSpPr/>
      </dsp:nvSpPr>
      <dsp:spPr>
        <a:xfrm>
          <a:off x="241826" y="181447"/>
          <a:ext cx="439683" cy="439683"/>
        </a:xfrm>
        <a:prstGeom prst="rect">
          <a:avLst/>
        </a:prstGeom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FE44FAC-3FE7-4767-A4D8-584DB51AA90F}">
      <dsp:nvSpPr>
        <dsp:cNvPr id="0" name=""/>
        <dsp:cNvSpPr/>
      </dsp:nvSpPr>
      <dsp:spPr>
        <a:xfrm>
          <a:off x="923335" y="1577"/>
          <a:ext cx="9230313" cy="7994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4606" tIns="84606" rIns="84606" bIns="84606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kern="1200" dirty="0">
              <a:solidFill>
                <a:schemeClr val="bg2">
                  <a:lumMod val="25000"/>
                </a:schemeClr>
              </a:solidFill>
            </a:rPr>
            <a:t>No contexto de programação em C, o registro EIP (</a:t>
          </a:r>
          <a:r>
            <a:rPr lang="pt-BR" sz="1800" kern="1200" dirty="0" err="1">
              <a:solidFill>
                <a:schemeClr val="bg2">
                  <a:lumMod val="25000"/>
                </a:schemeClr>
              </a:solidFill>
            </a:rPr>
            <a:t>Instruction</a:t>
          </a:r>
          <a:r>
            <a:rPr lang="pt-BR" sz="1800" kern="1200" dirty="0">
              <a:solidFill>
                <a:schemeClr val="bg2">
                  <a:lumMod val="25000"/>
                </a:schemeClr>
              </a:solidFill>
            </a:rPr>
            <a:t> Pointer) armazena o endereço da próxima instrução a ser executada.</a:t>
          </a:r>
          <a:endParaRPr lang="en-US" sz="1800" kern="1200" dirty="0">
            <a:solidFill>
              <a:schemeClr val="bg2">
                <a:lumMod val="25000"/>
              </a:schemeClr>
            </a:solidFill>
          </a:endParaRPr>
        </a:p>
      </dsp:txBody>
      <dsp:txXfrm>
        <a:off x="923335" y="1577"/>
        <a:ext cx="9230313" cy="799424"/>
      </dsp:txXfrm>
    </dsp:sp>
    <dsp:sp modelId="{BB7341FF-D5F2-4EA1-9C3D-2B6743C8F7CC}">
      <dsp:nvSpPr>
        <dsp:cNvPr id="0" name=""/>
        <dsp:cNvSpPr/>
      </dsp:nvSpPr>
      <dsp:spPr>
        <a:xfrm>
          <a:off x="0" y="1000858"/>
          <a:ext cx="10153649" cy="799424"/>
        </a:xfrm>
        <a:prstGeom prst="roundRect">
          <a:avLst>
            <a:gd name="adj" fmla="val 10000"/>
          </a:avLst>
        </a:prstGeom>
        <a:solidFill>
          <a:schemeClr val="accent3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014B799-919D-4443-A182-6CFFDA64AC6D}">
      <dsp:nvSpPr>
        <dsp:cNvPr id="0" name=""/>
        <dsp:cNvSpPr/>
      </dsp:nvSpPr>
      <dsp:spPr>
        <a:xfrm>
          <a:off x="241826" y="1180729"/>
          <a:ext cx="439683" cy="439683"/>
        </a:xfrm>
        <a:prstGeom prst="rect">
          <a:avLst/>
        </a:prstGeom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13EFE9B-A4DB-47E5-B9D3-08D6C9817D4D}">
      <dsp:nvSpPr>
        <dsp:cNvPr id="0" name=""/>
        <dsp:cNvSpPr/>
      </dsp:nvSpPr>
      <dsp:spPr>
        <a:xfrm>
          <a:off x="923335" y="1000858"/>
          <a:ext cx="9230313" cy="7994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4606" tIns="84606" rIns="84606" bIns="84606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kern="1200" dirty="0">
              <a:solidFill>
                <a:schemeClr val="bg2">
                  <a:lumMod val="25000"/>
                </a:schemeClr>
              </a:solidFill>
            </a:rPr>
            <a:t>Quando uma função é chamada, o valor de EIP é alterado para apontar para o código dessa função.</a:t>
          </a:r>
          <a:endParaRPr lang="en-US" sz="1800" kern="1200" dirty="0">
            <a:solidFill>
              <a:schemeClr val="bg2">
                <a:lumMod val="25000"/>
              </a:schemeClr>
            </a:solidFill>
          </a:endParaRPr>
        </a:p>
      </dsp:txBody>
      <dsp:txXfrm>
        <a:off x="923335" y="1000858"/>
        <a:ext cx="9230313" cy="799424"/>
      </dsp:txXfrm>
    </dsp:sp>
    <dsp:sp modelId="{BC1FAF04-CEA3-415A-9758-9D6071B56409}">
      <dsp:nvSpPr>
        <dsp:cNvPr id="0" name=""/>
        <dsp:cNvSpPr/>
      </dsp:nvSpPr>
      <dsp:spPr>
        <a:xfrm>
          <a:off x="0" y="2000139"/>
          <a:ext cx="10153649" cy="799424"/>
        </a:xfrm>
        <a:prstGeom prst="roundRect">
          <a:avLst>
            <a:gd name="adj" fmla="val 10000"/>
          </a:avLst>
        </a:prstGeom>
        <a:solidFill>
          <a:schemeClr val="accent3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BCDE7F0-EA66-4062-87A9-A81CF1A609C2}">
      <dsp:nvSpPr>
        <dsp:cNvPr id="0" name=""/>
        <dsp:cNvSpPr/>
      </dsp:nvSpPr>
      <dsp:spPr>
        <a:xfrm>
          <a:off x="241826" y="2180010"/>
          <a:ext cx="439683" cy="439683"/>
        </a:xfrm>
        <a:prstGeom prst="rect">
          <a:avLst/>
        </a:prstGeom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7462322-2E82-405B-81F3-BB2237DCC426}">
      <dsp:nvSpPr>
        <dsp:cNvPr id="0" name=""/>
        <dsp:cNvSpPr/>
      </dsp:nvSpPr>
      <dsp:spPr>
        <a:xfrm>
          <a:off x="923335" y="2000139"/>
          <a:ext cx="9230313" cy="7994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4606" tIns="84606" rIns="84606" bIns="84606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kern="1200" dirty="0">
              <a:solidFill>
                <a:schemeClr val="bg2">
                  <a:lumMod val="25000"/>
                </a:schemeClr>
              </a:solidFill>
            </a:rPr>
            <a:t>Para retornar à função de chamada, o endereço de EIP é salvo na memória (geralmente na pilha) para posterior restauração.</a:t>
          </a:r>
          <a:endParaRPr lang="en-US" sz="1800" kern="1200" dirty="0">
            <a:solidFill>
              <a:schemeClr val="bg2">
                <a:lumMod val="25000"/>
              </a:schemeClr>
            </a:solidFill>
          </a:endParaRPr>
        </a:p>
      </dsp:txBody>
      <dsp:txXfrm>
        <a:off x="923335" y="2000139"/>
        <a:ext cx="9230313" cy="799424"/>
      </dsp:txXfrm>
    </dsp:sp>
    <dsp:sp modelId="{AACB7CE1-FA86-4E44-A015-483128DF80F2}">
      <dsp:nvSpPr>
        <dsp:cNvPr id="0" name=""/>
        <dsp:cNvSpPr/>
      </dsp:nvSpPr>
      <dsp:spPr>
        <a:xfrm>
          <a:off x="0" y="2999420"/>
          <a:ext cx="10153649" cy="799424"/>
        </a:xfrm>
        <a:prstGeom prst="roundRect">
          <a:avLst>
            <a:gd name="adj" fmla="val 10000"/>
          </a:avLst>
        </a:prstGeom>
        <a:solidFill>
          <a:schemeClr val="accent3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30E6C63-5483-430D-BDB6-90C7588B18C8}">
      <dsp:nvSpPr>
        <dsp:cNvPr id="0" name=""/>
        <dsp:cNvSpPr/>
      </dsp:nvSpPr>
      <dsp:spPr>
        <a:xfrm>
          <a:off x="241826" y="3179291"/>
          <a:ext cx="439683" cy="439683"/>
        </a:xfrm>
        <a:prstGeom prst="rect">
          <a:avLst/>
        </a:prstGeom>
        <a:blipFill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7340EB7-4A35-47F4-BB1C-25BCC2B04422}">
      <dsp:nvSpPr>
        <dsp:cNvPr id="0" name=""/>
        <dsp:cNvSpPr/>
      </dsp:nvSpPr>
      <dsp:spPr>
        <a:xfrm>
          <a:off x="923335" y="2999420"/>
          <a:ext cx="9230313" cy="7994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4606" tIns="84606" rIns="84606" bIns="84606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kern="1200" dirty="0">
              <a:solidFill>
                <a:schemeClr val="bg2">
                  <a:lumMod val="25000"/>
                </a:schemeClr>
              </a:solidFill>
            </a:rPr>
            <a:t>A técnica de buffer overflow permite a modificação do valor de EIP, o que pode levar à execução de código malicioso e à alteração do comportamento normal do programa.</a:t>
          </a:r>
          <a:endParaRPr lang="en-US" sz="1800" kern="1200" dirty="0">
            <a:solidFill>
              <a:schemeClr val="bg2">
                <a:lumMod val="25000"/>
              </a:schemeClr>
            </a:solidFill>
          </a:endParaRPr>
        </a:p>
      </dsp:txBody>
      <dsp:txXfrm>
        <a:off x="923335" y="2999420"/>
        <a:ext cx="9230313" cy="799424"/>
      </dsp:txXfrm>
    </dsp:sp>
  </dsp:spTree>
</dsp:drawing>
</file>

<file path=ppt/diagrams/drawing2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32EA493-595E-4FE4-9E1C-2931FBC499C3}">
      <dsp:nvSpPr>
        <dsp:cNvPr id="0" name=""/>
        <dsp:cNvSpPr/>
      </dsp:nvSpPr>
      <dsp:spPr>
        <a:xfrm>
          <a:off x="980485" y="408899"/>
          <a:ext cx="927473" cy="92747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08F099A-8A71-48D8-8103-9F72606F8FA2}">
      <dsp:nvSpPr>
        <dsp:cNvPr id="0" name=""/>
        <dsp:cNvSpPr/>
      </dsp:nvSpPr>
      <dsp:spPr>
        <a:xfrm>
          <a:off x="413695" y="1678785"/>
          <a:ext cx="2061051" cy="101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>
              <a:solidFill>
                <a:schemeClr val="bg2">
                  <a:lumMod val="25000"/>
                </a:schemeClr>
              </a:solidFill>
            </a:rPr>
            <a:t>Atacantes alteram valores na memória e enviam código malicioso com o novo valor do EIP.</a:t>
          </a:r>
          <a:endParaRPr lang="en-US" sz="1600" kern="1200" dirty="0">
            <a:solidFill>
              <a:schemeClr val="bg2">
                <a:lumMod val="25000"/>
              </a:schemeClr>
            </a:solidFill>
          </a:endParaRPr>
        </a:p>
      </dsp:txBody>
      <dsp:txXfrm>
        <a:off x="413695" y="1678785"/>
        <a:ext cx="2061051" cy="1012500"/>
      </dsp:txXfrm>
    </dsp:sp>
    <dsp:sp modelId="{D2912A19-2CEE-4918-8BCE-EF2D1BED406D}">
      <dsp:nvSpPr>
        <dsp:cNvPr id="0" name=""/>
        <dsp:cNvSpPr/>
      </dsp:nvSpPr>
      <dsp:spPr>
        <a:xfrm>
          <a:off x="3402220" y="408899"/>
          <a:ext cx="927473" cy="92747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0FEDFFF-6396-4149-AFD2-3FD7E679E0D3}">
      <dsp:nvSpPr>
        <dsp:cNvPr id="0" name=""/>
        <dsp:cNvSpPr/>
      </dsp:nvSpPr>
      <dsp:spPr>
        <a:xfrm>
          <a:off x="2835431" y="1678785"/>
          <a:ext cx="2061051" cy="101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>
              <a:solidFill>
                <a:schemeClr val="bg2">
                  <a:lumMod val="25000"/>
                </a:schemeClr>
              </a:solidFill>
            </a:rPr>
            <a:t>EIP, que apontava para o endereço de retorno, é redirecionado para código malicioso.</a:t>
          </a:r>
          <a:endParaRPr lang="en-US" sz="1600" kern="1200" dirty="0">
            <a:solidFill>
              <a:schemeClr val="bg2">
                <a:lumMod val="25000"/>
              </a:schemeClr>
            </a:solidFill>
          </a:endParaRPr>
        </a:p>
      </dsp:txBody>
      <dsp:txXfrm>
        <a:off x="2835431" y="1678785"/>
        <a:ext cx="2061051" cy="1012500"/>
      </dsp:txXfrm>
    </dsp:sp>
    <dsp:sp modelId="{A7134533-1154-4891-9921-9AC22735B67D}">
      <dsp:nvSpPr>
        <dsp:cNvPr id="0" name=""/>
        <dsp:cNvSpPr/>
      </dsp:nvSpPr>
      <dsp:spPr>
        <a:xfrm>
          <a:off x="5823956" y="408899"/>
          <a:ext cx="927473" cy="92747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82BFC0-B19F-442F-8A4F-99B4536AA91A}">
      <dsp:nvSpPr>
        <dsp:cNvPr id="0" name=""/>
        <dsp:cNvSpPr/>
      </dsp:nvSpPr>
      <dsp:spPr>
        <a:xfrm>
          <a:off x="5257167" y="1678785"/>
          <a:ext cx="2061051" cy="101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>
              <a:solidFill>
                <a:schemeClr val="bg2">
                  <a:lumMod val="25000"/>
                </a:schemeClr>
              </a:solidFill>
            </a:rPr>
            <a:t>Isso é ilustrado na imagem, onde o EIP é redirecionado para o código do atacante.</a:t>
          </a:r>
          <a:endParaRPr lang="en-US" sz="1600" kern="1200" dirty="0">
            <a:solidFill>
              <a:schemeClr val="bg2">
                <a:lumMod val="25000"/>
              </a:schemeClr>
            </a:solidFill>
          </a:endParaRPr>
        </a:p>
      </dsp:txBody>
      <dsp:txXfrm>
        <a:off x="5257167" y="1678785"/>
        <a:ext cx="2061051" cy="1012500"/>
      </dsp:txXfrm>
    </dsp:sp>
    <dsp:sp modelId="{7941800A-02FD-49A6-A1E3-30DBD098D194}">
      <dsp:nvSpPr>
        <dsp:cNvPr id="0" name=""/>
        <dsp:cNvSpPr/>
      </dsp:nvSpPr>
      <dsp:spPr>
        <a:xfrm>
          <a:off x="8245691" y="408899"/>
          <a:ext cx="927473" cy="92747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7100AAF-692D-4B0C-A285-C89B52FCB45A}">
      <dsp:nvSpPr>
        <dsp:cNvPr id="0" name=""/>
        <dsp:cNvSpPr/>
      </dsp:nvSpPr>
      <dsp:spPr>
        <a:xfrm>
          <a:off x="7678902" y="1678785"/>
          <a:ext cx="2061051" cy="101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>
              <a:solidFill>
                <a:schemeClr val="bg2">
                  <a:lumMod val="25000"/>
                </a:schemeClr>
              </a:solidFill>
            </a:rPr>
            <a:t>Podem criar acesso via </a:t>
          </a:r>
          <a:r>
            <a:rPr lang="pt-BR" sz="1600" kern="1200" dirty="0" err="1">
              <a:solidFill>
                <a:schemeClr val="bg2">
                  <a:lumMod val="25000"/>
                </a:schemeClr>
              </a:solidFill>
            </a:rPr>
            <a:t>Bind</a:t>
          </a:r>
          <a:r>
            <a:rPr lang="pt-BR" sz="1600" kern="1200" dirty="0">
              <a:solidFill>
                <a:schemeClr val="bg2">
                  <a:lumMod val="25000"/>
                </a:schemeClr>
              </a:solidFill>
            </a:rPr>
            <a:t> Shell ou Reverse Shell.</a:t>
          </a:r>
          <a:endParaRPr lang="en-US" sz="1600" kern="1200" dirty="0">
            <a:solidFill>
              <a:schemeClr val="bg2">
                <a:lumMod val="25000"/>
              </a:schemeClr>
            </a:solidFill>
          </a:endParaRPr>
        </a:p>
      </dsp:txBody>
      <dsp:txXfrm>
        <a:off x="7678902" y="1678785"/>
        <a:ext cx="2061051" cy="10125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601C54-FFDE-4CCD-A2C3-47CAD11CB8B3}">
      <dsp:nvSpPr>
        <dsp:cNvPr id="0" name=""/>
        <dsp:cNvSpPr/>
      </dsp:nvSpPr>
      <dsp:spPr>
        <a:xfrm>
          <a:off x="1" y="267282"/>
          <a:ext cx="2123937" cy="2197531"/>
        </a:xfrm>
        <a:prstGeom prst="roundRect">
          <a:avLst>
            <a:gd name="adj" fmla="val 10000"/>
          </a:avLst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B1222A8-DED1-4801-AA6B-19E45C1A9546}">
      <dsp:nvSpPr>
        <dsp:cNvPr id="0" name=""/>
        <dsp:cNvSpPr/>
      </dsp:nvSpPr>
      <dsp:spPr>
        <a:xfrm>
          <a:off x="235994" y="491475"/>
          <a:ext cx="2123937" cy="219753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>
              <a:solidFill>
                <a:schemeClr val="bg2">
                  <a:lumMod val="25000"/>
                </a:schemeClr>
              </a:solidFill>
            </a:rPr>
            <a:t>No ano 2000, mais de 300 milhões de usuários conectados à Internet.</a:t>
          </a:r>
          <a:endParaRPr lang="en-US" sz="1600" kern="1200" dirty="0">
            <a:solidFill>
              <a:schemeClr val="bg2">
                <a:lumMod val="25000"/>
              </a:schemeClr>
            </a:solidFill>
          </a:endParaRPr>
        </a:p>
      </dsp:txBody>
      <dsp:txXfrm>
        <a:off x="298202" y="553683"/>
        <a:ext cx="1999521" cy="2073115"/>
      </dsp:txXfrm>
    </dsp:sp>
    <dsp:sp modelId="{FBEEC80E-3C3D-40A0-97E2-1E31F1841020}">
      <dsp:nvSpPr>
        <dsp:cNvPr id="0" name=""/>
        <dsp:cNvSpPr/>
      </dsp:nvSpPr>
      <dsp:spPr>
        <a:xfrm>
          <a:off x="2595924" y="267282"/>
          <a:ext cx="2123937" cy="2197531"/>
        </a:xfrm>
        <a:prstGeom prst="roundRect">
          <a:avLst>
            <a:gd name="adj" fmla="val 10000"/>
          </a:avLst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F84F797-E873-41BB-B02E-BEF4C6422D7A}">
      <dsp:nvSpPr>
        <dsp:cNvPr id="0" name=""/>
        <dsp:cNvSpPr/>
      </dsp:nvSpPr>
      <dsp:spPr>
        <a:xfrm>
          <a:off x="2831917" y="491475"/>
          <a:ext cx="2123937" cy="219753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>
              <a:solidFill>
                <a:schemeClr val="bg2">
                  <a:lumMod val="25000"/>
                </a:schemeClr>
              </a:solidFill>
            </a:rPr>
            <a:t>Aumento da utilização da rede resultou em ataques maiores, como o </a:t>
          </a:r>
          <a:r>
            <a:rPr lang="pt-BR" sz="1600" kern="1200" dirty="0" err="1">
              <a:solidFill>
                <a:schemeClr val="bg2">
                  <a:lumMod val="25000"/>
                </a:schemeClr>
              </a:solidFill>
            </a:rPr>
            <a:t>worm</a:t>
          </a:r>
          <a:r>
            <a:rPr lang="pt-BR" sz="1600" kern="1200" dirty="0">
              <a:solidFill>
                <a:schemeClr val="bg2">
                  <a:lumMod val="25000"/>
                </a:schemeClr>
              </a:solidFill>
            </a:rPr>
            <a:t> "ILOVEYOU".</a:t>
          </a:r>
          <a:endParaRPr lang="en-US" sz="1600" kern="1200" dirty="0">
            <a:solidFill>
              <a:schemeClr val="bg2">
                <a:lumMod val="25000"/>
              </a:schemeClr>
            </a:solidFill>
          </a:endParaRPr>
        </a:p>
      </dsp:txBody>
      <dsp:txXfrm>
        <a:off x="2894125" y="553683"/>
        <a:ext cx="1999521" cy="2073115"/>
      </dsp:txXfrm>
    </dsp:sp>
    <dsp:sp modelId="{62C57E07-2D30-48EA-A1A2-72A3B94052F8}">
      <dsp:nvSpPr>
        <dsp:cNvPr id="0" name=""/>
        <dsp:cNvSpPr/>
      </dsp:nvSpPr>
      <dsp:spPr>
        <a:xfrm>
          <a:off x="5194821" y="267282"/>
          <a:ext cx="2123937" cy="2197531"/>
        </a:xfrm>
        <a:prstGeom prst="roundRect">
          <a:avLst>
            <a:gd name="adj" fmla="val 10000"/>
          </a:avLst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283501E-F1FF-4189-81D4-0C3CFB83C30E}">
      <dsp:nvSpPr>
        <dsp:cNvPr id="0" name=""/>
        <dsp:cNvSpPr/>
      </dsp:nvSpPr>
      <dsp:spPr>
        <a:xfrm>
          <a:off x="5430814" y="491475"/>
          <a:ext cx="2123937" cy="219753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>
              <a:solidFill>
                <a:schemeClr val="bg2">
                  <a:lumMod val="25000"/>
                </a:schemeClr>
              </a:solidFill>
            </a:rPr>
            <a:t>Em 2001, a Convenção sobre Crimes Cibernéticos propôs um tratado para entender crimes na Internet, com aval de mais de 60 países.</a:t>
          </a:r>
          <a:endParaRPr lang="en-US" sz="1600" kern="1200" dirty="0">
            <a:solidFill>
              <a:schemeClr val="bg2">
                <a:lumMod val="25000"/>
              </a:schemeClr>
            </a:solidFill>
          </a:endParaRPr>
        </a:p>
      </dsp:txBody>
      <dsp:txXfrm>
        <a:off x="5493022" y="553683"/>
        <a:ext cx="1999521" cy="2073115"/>
      </dsp:txXfrm>
    </dsp:sp>
    <dsp:sp modelId="{46307DC4-EDFB-484A-84E6-35D4E25ACEE5}">
      <dsp:nvSpPr>
        <dsp:cNvPr id="0" name=""/>
        <dsp:cNvSpPr/>
      </dsp:nvSpPr>
      <dsp:spPr>
        <a:xfrm>
          <a:off x="7790744" y="267282"/>
          <a:ext cx="2123937" cy="2197531"/>
        </a:xfrm>
        <a:prstGeom prst="roundRect">
          <a:avLst>
            <a:gd name="adj" fmla="val 10000"/>
          </a:avLst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FF5E9C-D27F-4A28-943A-E44E32FEEA4B}">
      <dsp:nvSpPr>
        <dsp:cNvPr id="0" name=""/>
        <dsp:cNvSpPr/>
      </dsp:nvSpPr>
      <dsp:spPr>
        <a:xfrm>
          <a:off x="8026737" y="491475"/>
          <a:ext cx="2123937" cy="219753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>
              <a:solidFill>
                <a:schemeClr val="bg2">
                  <a:lumMod val="25000"/>
                </a:schemeClr>
              </a:solidFill>
            </a:rPr>
            <a:t>Em 2002, a União Europeia adotou política de proteção de dados eletrônicos e, em 2003, os EUA criaram sua Divisão Nacional de Segurança Cibernética.</a:t>
          </a:r>
          <a:endParaRPr lang="en-US" sz="1600" kern="1200" dirty="0">
            <a:solidFill>
              <a:schemeClr val="bg2">
                <a:lumMod val="25000"/>
              </a:schemeClr>
            </a:solidFill>
          </a:endParaRPr>
        </a:p>
      </dsp:txBody>
      <dsp:txXfrm>
        <a:off x="8088945" y="553683"/>
        <a:ext cx="1999521" cy="2073115"/>
      </dsp:txXfrm>
    </dsp:sp>
  </dsp:spTree>
</dsp:drawing>
</file>

<file path=ppt/diagrams/drawing3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273A90-F7E9-4D6D-B6E5-3EE76C8B5A9D}">
      <dsp:nvSpPr>
        <dsp:cNvPr id="0" name=""/>
        <dsp:cNvSpPr/>
      </dsp:nvSpPr>
      <dsp:spPr>
        <a:xfrm>
          <a:off x="150973" y="263863"/>
          <a:ext cx="1304244" cy="1304244"/>
        </a:xfrm>
        <a:prstGeom prst="ellipse">
          <a:avLst/>
        </a:prstGeom>
        <a:solidFill>
          <a:schemeClr val="accent3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9DA3AA-9B85-4519-A603-107DF517D11D}">
      <dsp:nvSpPr>
        <dsp:cNvPr id="0" name=""/>
        <dsp:cNvSpPr/>
      </dsp:nvSpPr>
      <dsp:spPr>
        <a:xfrm>
          <a:off x="424864" y="537754"/>
          <a:ext cx="756461" cy="756461"/>
        </a:xfrm>
        <a:prstGeom prst="rect">
          <a:avLst/>
        </a:prstGeom>
        <a:blipFill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EAEFB4-43BC-4DAB-92A3-450CB8BC99A3}">
      <dsp:nvSpPr>
        <dsp:cNvPr id="0" name=""/>
        <dsp:cNvSpPr/>
      </dsp:nvSpPr>
      <dsp:spPr>
        <a:xfrm>
          <a:off x="1734698" y="263863"/>
          <a:ext cx="3074290" cy="13042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>
              <a:solidFill>
                <a:schemeClr val="bg2">
                  <a:lumMod val="25000"/>
                </a:schemeClr>
              </a:solidFill>
            </a:rPr>
            <a:t>Ataques de negação de serviço exploram vulnerabilidades em protocolos para bloquear acessos legítimos.</a:t>
          </a:r>
          <a:endParaRPr lang="en-US" sz="1600" kern="1200" dirty="0">
            <a:solidFill>
              <a:schemeClr val="bg2">
                <a:lumMod val="25000"/>
              </a:schemeClr>
            </a:solidFill>
          </a:endParaRPr>
        </a:p>
      </dsp:txBody>
      <dsp:txXfrm>
        <a:off x="1734698" y="263863"/>
        <a:ext cx="3074290" cy="1304244"/>
      </dsp:txXfrm>
    </dsp:sp>
    <dsp:sp modelId="{47C7D55E-48DA-456A-8A1A-4B12CBEE4217}">
      <dsp:nvSpPr>
        <dsp:cNvPr id="0" name=""/>
        <dsp:cNvSpPr/>
      </dsp:nvSpPr>
      <dsp:spPr>
        <a:xfrm>
          <a:off x="5344660" y="263863"/>
          <a:ext cx="1304244" cy="1304244"/>
        </a:xfrm>
        <a:prstGeom prst="ellipse">
          <a:avLst/>
        </a:prstGeom>
        <a:solidFill>
          <a:schemeClr val="accent3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6A774D2-205C-44B0-BDCC-DDBCB0E0AC01}">
      <dsp:nvSpPr>
        <dsp:cNvPr id="0" name=""/>
        <dsp:cNvSpPr/>
      </dsp:nvSpPr>
      <dsp:spPr>
        <a:xfrm>
          <a:off x="5618552" y="537754"/>
          <a:ext cx="756461" cy="756461"/>
        </a:xfrm>
        <a:prstGeom prst="rect">
          <a:avLst/>
        </a:prstGeom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A25280C-C1F6-4AE0-AEBE-B2FA37E86CB6}">
      <dsp:nvSpPr>
        <dsp:cNvPr id="0" name=""/>
        <dsp:cNvSpPr/>
      </dsp:nvSpPr>
      <dsp:spPr>
        <a:xfrm>
          <a:off x="6928386" y="263863"/>
          <a:ext cx="3074290" cy="13042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>
              <a:solidFill>
                <a:schemeClr val="bg2">
                  <a:lumMod val="25000"/>
                </a:schemeClr>
              </a:solidFill>
            </a:rPr>
            <a:t>Enviam uma enorme quantidade de pacotes para sobrecarregar o sistema-alvo.</a:t>
          </a:r>
          <a:endParaRPr lang="en-US" sz="1600" kern="1200" dirty="0">
            <a:solidFill>
              <a:schemeClr val="bg2">
                <a:lumMod val="25000"/>
              </a:schemeClr>
            </a:solidFill>
          </a:endParaRPr>
        </a:p>
      </dsp:txBody>
      <dsp:txXfrm>
        <a:off x="6928386" y="263863"/>
        <a:ext cx="3074290" cy="1304244"/>
      </dsp:txXfrm>
    </dsp:sp>
    <dsp:sp modelId="{07FFD27B-520B-41BF-A5E9-0B4ABA71E116}">
      <dsp:nvSpPr>
        <dsp:cNvPr id="0" name=""/>
        <dsp:cNvSpPr/>
      </dsp:nvSpPr>
      <dsp:spPr>
        <a:xfrm>
          <a:off x="150973" y="2210465"/>
          <a:ext cx="1304244" cy="1304244"/>
        </a:xfrm>
        <a:prstGeom prst="ellipse">
          <a:avLst/>
        </a:prstGeom>
        <a:solidFill>
          <a:schemeClr val="accent3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02116ED-14F3-4279-B54A-441D72B14A91}">
      <dsp:nvSpPr>
        <dsp:cNvPr id="0" name=""/>
        <dsp:cNvSpPr/>
      </dsp:nvSpPr>
      <dsp:spPr>
        <a:xfrm>
          <a:off x="424864" y="2484356"/>
          <a:ext cx="756461" cy="756461"/>
        </a:xfrm>
        <a:prstGeom prst="rect">
          <a:avLst/>
        </a:prstGeom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31ACC33-FAFD-44B7-A5E6-CD638EDE5926}">
      <dsp:nvSpPr>
        <dsp:cNvPr id="0" name=""/>
        <dsp:cNvSpPr/>
      </dsp:nvSpPr>
      <dsp:spPr>
        <a:xfrm>
          <a:off x="1734698" y="2210465"/>
          <a:ext cx="3074290" cy="13042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>
              <a:solidFill>
                <a:schemeClr val="bg2">
                  <a:lumMod val="25000"/>
                </a:schemeClr>
              </a:solidFill>
            </a:rPr>
            <a:t>Objetivo: impedir o funcionamento normal do serviço ou site.</a:t>
          </a:r>
          <a:endParaRPr lang="en-US" sz="1600" kern="1200">
            <a:solidFill>
              <a:schemeClr val="bg2">
                <a:lumMod val="25000"/>
              </a:schemeClr>
            </a:solidFill>
          </a:endParaRPr>
        </a:p>
      </dsp:txBody>
      <dsp:txXfrm>
        <a:off x="1734698" y="2210465"/>
        <a:ext cx="3074290" cy="1304244"/>
      </dsp:txXfrm>
    </dsp:sp>
    <dsp:sp modelId="{043DFE33-8674-4092-9C5A-918C85191FA9}">
      <dsp:nvSpPr>
        <dsp:cNvPr id="0" name=""/>
        <dsp:cNvSpPr/>
      </dsp:nvSpPr>
      <dsp:spPr>
        <a:xfrm>
          <a:off x="5344660" y="2210465"/>
          <a:ext cx="1304244" cy="1304244"/>
        </a:xfrm>
        <a:prstGeom prst="ellipse">
          <a:avLst/>
        </a:prstGeom>
        <a:solidFill>
          <a:schemeClr val="accent3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4AFB5A4-273C-4B14-94A3-FBD8305FB553}">
      <dsp:nvSpPr>
        <dsp:cNvPr id="0" name=""/>
        <dsp:cNvSpPr/>
      </dsp:nvSpPr>
      <dsp:spPr>
        <a:xfrm>
          <a:off x="5618552" y="2484356"/>
          <a:ext cx="756461" cy="756461"/>
        </a:xfrm>
        <a:prstGeom prst="rect">
          <a:avLst/>
        </a:prstGeom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4D2602E-A80C-4B05-A467-0F902B6FD0AA}">
      <dsp:nvSpPr>
        <dsp:cNvPr id="0" name=""/>
        <dsp:cNvSpPr/>
      </dsp:nvSpPr>
      <dsp:spPr>
        <a:xfrm>
          <a:off x="6928386" y="2210465"/>
          <a:ext cx="3074290" cy="13042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>
              <a:solidFill>
                <a:schemeClr val="bg2">
                  <a:lumMod val="25000"/>
                </a:schemeClr>
              </a:solidFill>
            </a:rPr>
            <a:t>Buscam tornar o recurso inacessível a usuários legítimos.</a:t>
          </a:r>
          <a:endParaRPr lang="en-US" sz="1600" kern="1200">
            <a:solidFill>
              <a:schemeClr val="bg2">
                <a:lumMod val="25000"/>
              </a:schemeClr>
            </a:solidFill>
          </a:endParaRPr>
        </a:p>
      </dsp:txBody>
      <dsp:txXfrm>
        <a:off x="6928386" y="2210465"/>
        <a:ext cx="3074290" cy="1304244"/>
      </dsp:txXfrm>
    </dsp:sp>
  </dsp:spTree>
</dsp:drawing>
</file>

<file path=ppt/diagrams/drawing3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A7115E-4D19-4CBF-A1F8-A29AE5A8C3A2}">
      <dsp:nvSpPr>
        <dsp:cNvPr id="0" name=""/>
        <dsp:cNvSpPr/>
      </dsp:nvSpPr>
      <dsp:spPr>
        <a:xfrm>
          <a:off x="0" y="1566"/>
          <a:ext cx="9698637" cy="794041"/>
        </a:xfrm>
        <a:prstGeom prst="roundRect">
          <a:avLst>
            <a:gd name="adj" fmla="val 10000"/>
          </a:avLst>
        </a:prstGeom>
        <a:solidFill>
          <a:schemeClr val="accent3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38B2A3C-AB13-4381-85CC-E7FDD5A1A4E8}">
      <dsp:nvSpPr>
        <dsp:cNvPr id="0" name=""/>
        <dsp:cNvSpPr/>
      </dsp:nvSpPr>
      <dsp:spPr>
        <a:xfrm>
          <a:off x="240197" y="180226"/>
          <a:ext cx="436722" cy="436722"/>
        </a:xfrm>
        <a:prstGeom prst="rect">
          <a:avLst/>
        </a:prstGeom>
        <a:blipFill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6B17AFF-A69A-4DE3-A77B-A9F8C73FE09A}">
      <dsp:nvSpPr>
        <dsp:cNvPr id="0" name=""/>
        <dsp:cNvSpPr/>
      </dsp:nvSpPr>
      <dsp:spPr>
        <a:xfrm>
          <a:off x="917118" y="1566"/>
          <a:ext cx="8781518" cy="7940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4036" tIns="84036" rIns="84036" bIns="84036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b="1" kern="1200" dirty="0" err="1">
              <a:solidFill>
                <a:schemeClr val="bg2">
                  <a:lumMod val="25000"/>
                </a:schemeClr>
              </a:solidFill>
            </a:rPr>
            <a:t>DDoS</a:t>
          </a:r>
          <a:r>
            <a:rPr lang="pt-BR" sz="1800" b="1" kern="1200" dirty="0">
              <a:solidFill>
                <a:schemeClr val="bg2">
                  <a:lumMod val="25000"/>
                </a:schemeClr>
              </a:solidFill>
            </a:rPr>
            <a:t> - A evolução: </a:t>
          </a:r>
          <a:r>
            <a:rPr lang="pt-BR" sz="1800" kern="1200" dirty="0">
              <a:solidFill>
                <a:schemeClr val="bg2">
                  <a:lumMod val="25000"/>
                </a:schemeClr>
              </a:solidFill>
            </a:rPr>
            <a:t>Devido à proteção contra </a:t>
          </a:r>
          <a:r>
            <a:rPr lang="pt-BR" sz="1800" kern="1200" dirty="0" err="1">
              <a:solidFill>
                <a:schemeClr val="bg2">
                  <a:lumMod val="25000"/>
                </a:schemeClr>
              </a:solidFill>
            </a:rPr>
            <a:t>DoS</a:t>
          </a:r>
          <a:r>
            <a:rPr lang="pt-BR" sz="1800" kern="1200" dirty="0">
              <a:solidFill>
                <a:schemeClr val="bg2">
                  <a:lumMod val="25000"/>
                </a:schemeClr>
              </a:solidFill>
            </a:rPr>
            <a:t>, surgiram os </a:t>
          </a:r>
          <a:r>
            <a:rPr lang="pt-BR" sz="1800" kern="1200" dirty="0" err="1">
              <a:solidFill>
                <a:schemeClr val="bg2">
                  <a:lumMod val="25000"/>
                </a:schemeClr>
              </a:solidFill>
            </a:rPr>
            <a:t>DDoS</a:t>
          </a:r>
          <a:r>
            <a:rPr lang="pt-BR" sz="1800" kern="1200" dirty="0">
              <a:solidFill>
                <a:schemeClr val="bg2">
                  <a:lumMod val="25000"/>
                </a:schemeClr>
              </a:solidFill>
            </a:rPr>
            <a:t> (</a:t>
          </a:r>
          <a:r>
            <a:rPr lang="pt-BR" sz="1800" kern="1200" dirty="0" err="1">
              <a:solidFill>
                <a:schemeClr val="bg2">
                  <a:lumMod val="25000"/>
                </a:schemeClr>
              </a:solidFill>
            </a:rPr>
            <a:t>Distributed</a:t>
          </a:r>
          <a:r>
            <a:rPr lang="pt-BR" sz="1800" kern="1200" dirty="0">
              <a:solidFill>
                <a:schemeClr val="bg2">
                  <a:lumMod val="25000"/>
                </a:schemeClr>
              </a:solidFill>
            </a:rPr>
            <a:t> </a:t>
          </a:r>
          <a:r>
            <a:rPr lang="pt-BR" sz="1800" kern="1200" dirty="0" err="1">
              <a:solidFill>
                <a:schemeClr val="bg2">
                  <a:lumMod val="25000"/>
                </a:schemeClr>
              </a:solidFill>
            </a:rPr>
            <a:t>Denial</a:t>
          </a:r>
          <a:r>
            <a:rPr lang="pt-BR" sz="1800" kern="1200" dirty="0">
              <a:solidFill>
                <a:schemeClr val="bg2">
                  <a:lumMod val="25000"/>
                </a:schemeClr>
              </a:solidFill>
            </a:rPr>
            <a:t> </a:t>
          </a:r>
          <a:r>
            <a:rPr lang="pt-BR" sz="1800" kern="1200" dirty="0" err="1">
              <a:solidFill>
                <a:schemeClr val="bg2">
                  <a:lumMod val="25000"/>
                </a:schemeClr>
              </a:solidFill>
            </a:rPr>
            <a:t>of</a:t>
          </a:r>
          <a:r>
            <a:rPr lang="pt-BR" sz="1800" kern="1200" dirty="0">
              <a:solidFill>
                <a:schemeClr val="bg2">
                  <a:lumMod val="25000"/>
                </a:schemeClr>
              </a:solidFill>
            </a:rPr>
            <a:t> Service) que usam várias fontes.</a:t>
          </a:r>
          <a:endParaRPr lang="en-US" sz="1800" kern="1200" dirty="0">
            <a:solidFill>
              <a:schemeClr val="bg2">
                <a:lumMod val="25000"/>
              </a:schemeClr>
            </a:solidFill>
          </a:endParaRPr>
        </a:p>
      </dsp:txBody>
      <dsp:txXfrm>
        <a:off x="917118" y="1566"/>
        <a:ext cx="8781518" cy="794041"/>
      </dsp:txXfrm>
    </dsp:sp>
    <dsp:sp modelId="{6355A0C2-2ED7-494F-A4B5-2D2EBC5BDDEF}">
      <dsp:nvSpPr>
        <dsp:cNvPr id="0" name=""/>
        <dsp:cNvSpPr/>
      </dsp:nvSpPr>
      <dsp:spPr>
        <a:xfrm>
          <a:off x="0" y="994118"/>
          <a:ext cx="9698637" cy="794041"/>
        </a:xfrm>
        <a:prstGeom prst="roundRect">
          <a:avLst>
            <a:gd name="adj" fmla="val 10000"/>
          </a:avLst>
        </a:prstGeom>
        <a:solidFill>
          <a:schemeClr val="accent3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4B9B84A-B567-4172-A68A-1A1AC19E61BD}">
      <dsp:nvSpPr>
        <dsp:cNvPr id="0" name=""/>
        <dsp:cNvSpPr/>
      </dsp:nvSpPr>
      <dsp:spPr>
        <a:xfrm>
          <a:off x="240197" y="1172778"/>
          <a:ext cx="436722" cy="436722"/>
        </a:xfrm>
        <a:prstGeom prst="rect">
          <a:avLst/>
        </a:prstGeom>
        <a:blipFill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06F753C-0EA1-4279-ACE9-ADF39EA3496D}">
      <dsp:nvSpPr>
        <dsp:cNvPr id="0" name=""/>
        <dsp:cNvSpPr/>
      </dsp:nvSpPr>
      <dsp:spPr>
        <a:xfrm>
          <a:off x="917118" y="994118"/>
          <a:ext cx="8781518" cy="7940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4036" tIns="84036" rIns="84036" bIns="84036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b="1" kern="1200" dirty="0">
              <a:solidFill>
                <a:schemeClr val="bg2">
                  <a:lumMod val="25000"/>
                </a:schemeClr>
              </a:solidFill>
            </a:rPr>
            <a:t>Ataques coordenados: </a:t>
          </a:r>
          <a:r>
            <a:rPr lang="pt-BR" sz="1800" kern="1200" dirty="0">
              <a:solidFill>
                <a:schemeClr val="bg2">
                  <a:lumMod val="25000"/>
                </a:schemeClr>
              </a:solidFill>
            </a:rPr>
            <a:t>Realizados por </a:t>
          </a:r>
          <a:r>
            <a:rPr lang="pt-BR" sz="1800" kern="1200" dirty="0" err="1">
              <a:solidFill>
                <a:schemeClr val="bg2">
                  <a:lumMod val="25000"/>
                </a:schemeClr>
              </a:solidFill>
            </a:rPr>
            <a:t>botnets</a:t>
          </a:r>
          <a:r>
            <a:rPr lang="pt-BR" sz="1800" kern="1200" dirty="0">
              <a:solidFill>
                <a:schemeClr val="bg2">
                  <a:lumMod val="25000"/>
                </a:schemeClr>
              </a:solidFill>
            </a:rPr>
            <a:t>, que são dispositivos infectados controlados centralmente pelo atacante.</a:t>
          </a:r>
          <a:endParaRPr lang="en-US" sz="1800" kern="1200" dirty="0">
            <a:solidFill>
              <a:schemeClr val="bg2">
                <a:lumMod val="25000"/>
              </a:schemeClr>
            </a:solidFill>
          </a:endParaRPr>
        </a:p>
      </dsp:txBody>
      <dsp:txXfrm>
        <a:off x="917118" y="994118"/>
        <a:ext cx="8781518" cy="794041"/>
      </dsp:txXfrm>
    </dsp:sp>
    <dsp:sp modelId="{BCCAE8A8-E0DA-4554-BE0A-42810348B8DB}">
      <dsp:nvSpPr>
        <dsp:cNvPr id="0" name=""/>
        <dsp:cNvSpPr/>
      </dsp:nvSpPr>
      <dsp:spPr>
        <a:xfrm>
          <a:off x="0" y="1986671"/>
          <a:ext cx="9698637" cy="794041"/>
        </a:xfrm>
        <a:prstGeom prst="roundRect">
          <a:avLst>
            <a:gd name="adj" fmla="val 10000"/>
          </a:avLst>
        </a:prstGeom>
        <a:solidFill>
          <a:schemeClr val="accent3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7D42D53-DE54-4599-94DA-587969F6367D}">
      <dsp:nvSpPr>
        <dsp:cNvPr id="0" name=""/>
        <dsp:cNvSpPr/>
      </dsp:nvSpPr>
      <dsp:spPr>
        <a:xfrm>
          <a:off x="240197" y="2165330"/>
          <a:ext cx="436722" cy="436722"/>
        </a:xfrm>
        <a:prstGeom prst="rect">
          <a:avLst/>
        </a:prstGeom>
        <a:blipFill>
          <a:blip xmlns:r="http://schemas.openxmlformats.org/officeDocument/2006/relationships" r:embed="rId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BD8D6D-D5CC-40F6-8C60-4D666BD51846}">
      <dsp:nvSpPr>
        <dsp:cNvPr id="0" name=""/>
        <dsp:cNvSpPr/>
      </dsp:nvSpPr>
      <dsp:spPr>
        <a:xfrm>
          <a:off x="917118" y="1986671"/>
          <a:ext cx="8781518" cy="7940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4036" tIns="84036" rIns="84036" bIns="84036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b="1" kern="1200" dirty="0">
              <a:solidFill>
                <a:schemeClr val="bg2">
                  <a:lumMod val="25000"/>
                </a:schemeClr>
              </a:solidFill>
            </a:rPr>
            <a:t>Amplificação de pacotes: </a:t>
          </a:r>
          <a:r>
            <a:rPr lang="pt-BR" sz="1800" kern="1200" dirty="0">
              <a:solidFill>
                <a:schemeClr val="bg2">
                  <a:lumMod val="25000"/>
                </a:schemeClr>
              </a:solidFill>
            </a:rPr>
            <a:t>Objetivo é enviar uma grande quantidade de pacotes para sobrecarregar o alvo.</a:t>
          </a:r>
          <a:endParaRPr lang="en-US" sz="1800" kern="1200" dirty="0">
            <a:solidFill>
              <a:schemeClr val="bg2">
                <a:lumMod val="25000"/>
              </a:schemeClr>
            </a:solidFill>
          </a:endParaRPr>
        </a:p>
      </dsp:txBody>
      <dsp:txXfrm>
        <a:off x="917118" y="1986671"/>
        <a:ext cx="8781518" cy="794041"/>
      </dsp:txXfrm>
    </dsp:sp>
    <dsp:sp modelId="{52719CBA-40E9-4D8A-8EB2-9F59F7C70A12}">
      <dsp:nvSpPr>
        <dsp:cNvPr id="0" name=""/>
        <dsp:cNvSpPr/>
      </dsp:nvSpPr>
      <dsp:spPr>
        <a:xfrm>
          <a:off x="0" y="2979223"/>
          <a:ext cx="9698637" cy="794041"/>
        </a:xfrm>
        <a:prstGeom prst="roundRect">
          <a:avLst>
            <a:gd name="adj" fmla="val 10000"/>
          </a:avLst>
        </a:prstGeom>
        <a:solidFill>
          <a:schemeClr val="accent3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A40B69D-B40F-49CE-B39F-4BC60ABC631B}">
      <dsp:nvSpPr>
        <dsp:cNvPr id="0" name=""/>
        <dsp:cNvSpPr/>
      </dsp:nvSpPr>
      <dsp:spPr>
        <a:xfrm>
          <a:off x="240197" y="3157882"/>
          <a:ext cx="436722" cy="436722"/>
        </a:xfrm>
        <a:prstGeom prst="rect">
          <a:avLst/>
        </a:prstGeom>
        <a:blipFill>
          <a:blip xmlns:r="http://schemas.openxmlformats.org/officeDocument/2006/relationships" r:embed="rId7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09FAE44-E89A-4515-9CB1-107B1A2EC7A7}">
      <dsp:nvSpPr>
        <dsp:cNvPr id="0" name=""/>
        <dsp:cNvSpPr/>
      </dsp:nvSpPr>
      <dsp:spPr>
        <a:xfrm>
          <a:off x="917118" y="2979223"/>
          <a:ext cx="8781518" cy="7940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4036" tIns="84036" rIns="84036" bIns="84036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b="1" kern="1200" dirty="0">
              <a:solidFill>
                <a:schemeClr val="bg2">
                  <a:lumMod val="25000"/>
                </a:schemeClr>
              </a:solidFill>
            </a:rPr>
            <a:t>Desafio de segurança: </a:t>
          </a:r>
          <a:r>
            <a:rPr lang="pt-BR" sz="1800" kern="1200" dirty="0">
              <a:solidFill>
                <a:schemeClr val="bg2">
                  <a:lumMod val="25000"/>
                </a:schemeClr>
              </a:solidFill>
            </a:rPr>
            <a:t>A complexidade desses ataques demanda medidas robustas de proteção</a:t>
          </a:r>
          <a:endParaRPr lang="en-US" sz="1800" kern="1200" dirty="0">
            <a:solidFill>
              <a:schemeClr val="bg2">
                <a:lumMod val="25000"/>
              </a:schemeClr>
            </a:solidFill>
          </a:endParaRPr>
        </a:p>
      </dsp:txBody>
      <dsp:txXfrm>
        <a:off x="917118" y="2979223"/>
        <a:ext cx="8781518" cy="794041"/>
      </dsp:txXfrm>
    </dsp:sp>
  </dsp:spTree>
</dsp:drawing>
</file>

<file path=ppt/diagrams/drawing3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D7404BE-DCCB-4802-A8EE-60022621C7DA}">
      <dsp:nvSpPr>
        <dsp:cNvPr id="0" name=""/>
        <dsp:cNvSpPr/>
      </dsp:nvSpPr>
      <dsp:spPr>
        <a:xfrm>
          <a:off x="0" y="0"/>
          <a:ext cx="7417359" cy="868235"/>
        </a:xfrm>
        <a:prstGeom prst="roundRect">
          <a:avLst>
            <a:gd name="adj" fmla="val 10000"/>
          </a:avLst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>
              <a:solidFill>
                <a:schemeClr val="bg2">
                  <a:lumMod val="25000"/>
                </a:schemeClr>
              </a:solidFill>
            </a:rPr>
            <a:t>Crescimento de </a:t>
          </a:r>
          <a:r>
            <a:rPr lang="pt-BR" sz="1600" kern="1200" dirty="0" err="1">
              <a:solidFill>
                <a:schemeClr val="bg2">
                  <a:lumMod val="25000"/>
                </a:schemeClr>
              </a:solidFill>
            </a:rPr>
            <a:t>Botnets</a:t>
          </a:r>
          <a:r>
            <a:rPr lang="pt-BR" sz="1600" kern="1200" dirty="0">
              <a:solidFill>
                <a:schemeClr val="bg2">
                  <a:lumMod val="25000"/>
                </a:schemeClr>
              </a:solidFill>
            </a:rPr>
            <a:t>: O número de dispositivos em </a:t>
          </a:r>
          <a:r>
            <a:rPr lang="pt-BR" sz="1600" kern="1200" dirty="0" err="1">
              <a:solidFill>
                <a:schemeClr val="bg2">
                  <a:lumMod val="25000"/>
                </a:schemeClr>
              </a:solidFill>
            </a:rPr>
            <a:t>botnets</a:t>
          </a:r>
          <a:r>
            <a:rPr lang="pt-BR" sz="1600" kern="1200" dirty="0">
              <a:solidFill>
                <a:schemeClr val="bg2">
                  <a:lumMod val="25000"/>
                </a:schemeClr>
              </a:solidFill>
            </a:rPr>
            <a:t> está aumentando, com 4% dos 500 mil dispositivos de </a:t>
          </a:r>
          <a:r>
            <a:rPr lang="pt-BR" sz="1600" kern="1200" dirty="0" err="1">
              <a:solidFill>
                <a:schemeClr val="bg2">
                  <a:lumMod val="25000"/>
                </a:schemeClr>
              </a:solidFill>
            </a:rPr>
            <a:t>IoT</a:t>
          </a:r>
          <a:r>
            <a:rPr lang="pt-BR" sz="1600" kern="1200" dirty="0">
              <a:solidFill>
                <a:schemeClr val="bg2">
                  <a:lumMod val="25000"/>
                </a:schemeClr>
              </a:solidFill>
            </a:rPr>
            <a:t> no Brasil pertencendo a uma </a:t>
          </a:r>
          <a:r>
            <a:rPr lang="pt-BR" sz="1600" kern="1200" dirty="0" err="1">
              <a:solidFill>
                <a:schemeClr val="bg2">
                  <a:lumMod val="25000"/>
                </a:schemeClr>
              </a:solidFill>
            </a:rPr>
            <a:t>botnet</a:t>
          </a:r>
          <a:r>
            <a:rPr lang="pt-BR" sz="1600" kern="1200" dirty="0">
              <a:solidFill>
                <a:schemeClr val="bg2">
                  <a:lumMod val="25000"/>
                </a:schemeClr>
              </a:solidFill>
            </a:rPr>
            <a:t>.</a:t>
          </a:r>
          <a:endParaRPr lang="en-US" sz="1600" kern="1200" dirty="0">
            <a:solidFill>
              <a:schemeClr val="bg2">
                <a:lumMod val="25000"/>
              </a:schemeClr>
            </a:solidFill>
          </a:endParaRPr>
        </a:p>
      </dsp:txBody>
      <dsp:txXfrm>
        <a:off x="25430" y="25430"/>
        <a:ext cx="6407099" cy="817375"/>
      </dsp:txXfrm>
    </dsp:sp>
    <dsp:sp modelId="{951FC251-129B-4F23-BB5C-DD4EEE603510}">
      <dsp:nvSpPr>
        <dsp:cNvPr id="0" name=""/>
        <dsp:cNvSpPr/>
      </dsp:nvSpPr>
      <dsp:spPr>
        <a:xfrm>
          <a:off x="621203" y="1026096"/>
          <a:ext cx="7417359" cy="868235"/>
        </a:xfrm>
        <a:prstGeom prst="roundRect">
          <a:avLst>
            <a:gd name="adj" fmla="val 10000"/>
          </a:avLst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>
              <a:solidFill>
                <a:schemeClr val="bg2">
                  <a:lumMod val="25000"/>
                </a:schemeClr>
              </a:solidFill>
            </a:rPr>
            <a:t>Ataques DDoS Constantes: Ataques DDoS ocorrem diariamente, visando vários alvos, de acordo com o relatório da Threat Intelligence da A10 Networks.</a:t>
          </a:r>
          <a:endParaRPr lang="en-US" sz="1600" kern="1200">
            <a:solidFill>
              <a:schemeClr val="bg2">
                <a:lumMod val="25000"/>
              </a:schemeClr>
            </a:solidFill>
          </a:endParaRPr>
        </a:p>
      </dsp:txBody>
      <dsp:txXfrm>
        <a:off x="646633" y="1051526"/>
        <a:ext cx="6180942" cy="817375"/>
      </dsp:txXfrm>
    </dsp:sp>
    <dsp:sp modelId="{8F3C5F68-26E0-44CD-B1AC-4CE03AE9D40B}">
      <dsp:nvSpPr>
        <dsp:cNvPr id="0" name=""/>
        <dsp:cNvSpPr/>
      </dsp:nvSpPr>
      <dsp:spPr>
        <a:xfrm>
          <a:off x="1233135" y="2052192"/>
          <a:ext cx="7417359" cy="868235"/>
        </a:xfrm>
        <a:prstGeom prst="roundRect">
          <a:avLst>
            <a:gd name="adj" fmla="val 10000"/>
          </a:avLst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>
              <a:solidFill>
                <a:schemeClr val="bg2">
                  <a:lumMod val="25000"/>
                </a:schemeClr>
              </a:solidFill>
            </a:rPr>
            <a:t>Causas do Crescimento: O crescimento das botnets é impulsionado pelo aumento de dispositivos de IoT e pelas novas vulnerabilidades nesses dispositivos.</a:t>
          </a:r>
          <a:endParaRPr lang="en-US" sz="1600" kern="1200">
            <a:solidFill>
              <a:schemeClr val="bg2">
                <a:lumMod val="25000"/>
              </a:schemeClr>
            </a:solidFill>
          </a:endParaRPr>
        </a:p>
      </dsp:txBody>
      <dsp:txXfrm>
        <a:off x="1258565" y="2077622"/>
        <a:ext cx="6190214" cy="817375"/>
      </dsp:txXfrm>
    </dsp:sp>
    <dsp:sp modelId="{DC2580FC-91BE-4802-B834-951BB77D917D}">
      <dsp:nvSpPr>
        <dsp:cNvPr id="0" name=""/>
        <dsp:cNvSpPr/>
      </dsp:nvSpPr>
      <dsp:spPr>
        <a:xfrm>
          <a:off x="1854339" y="3078288"/>
          <a:ext cx="7417359" cy="868235"/>
        </a:xfrm>
        <a:prstGeom prst="roundRect">
          <a:avLst>
            <a:gd name="adj" fmla="val 10000"/>
          </a:avLst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>
              <a:solidFill>
                <a:schemeClr val="bg2">
                  <a:lumMod val="25000"/>
                </a:schemeClr>
              </a:solidFill>
            </a:rPr>
            <a:t>Desafio de Segurança: Essa tendência exige medidas robustas de segurança cibernética para proteger contra ameaças em constante evolução.</a:t>
          </a:r>
          <a:endParaRPr lang="en-US" sz="1600" kern="1200">
            <a:solidFill>
              <a:schemeClr val="bg2">
                <a:lumMod val="25000"/>
              </a:schemeClr>
            </a:solidFill>
          </a:endParaRPr>
        </a:p>
      </dsp:txBody>
      <dsp:txXfrm>
        <a:off x="1879769" y="3103718"/>
        <a:ext cx="6180942" cy="817375"/>
      </dsp:txXfrm>
    </dsp:sp>
    <dsp:sp modelId="{F74F6513-F02A-48C8-9041-9311C3E70142}">
      <dsp:nvSpPr>
        <dsp:cNvPr id="0" name=""/>
        <dsp:cNvSpPr/>
      </dsp:nvSpPr>
      <dsp:spPr>
        <a:xfrm>
          <a:off x="6853006" y="664989"/>
          <a:ext cx="564352" cy="564352"/>
        </a:xfrm>
        <a:prstGeom prst="downArrow">
          <a:avLst>
            <a:gd name="adj1" fmla="val 55000"/>
            <a:gd name="adj2" fmla="val 45000"/>
          </a:avLst>
        </a:prstGeom>
        <a:solidFill>
          <a:schemeClr val="tx1">
            <a:alpha val="9000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500" kern="1200"/>
        </a:p>
      </dsp:txBody>
      <dsp:txXfrm>
        <a:off x="6979985" y="664989"/>
        <a:ext cx="310394" cy="424675"/>
      </dsp:txXfrm>
    </dsp:sp>
    <dsp:sp modelId="{569827DB-CB4B-4241-A76E-3E2DA8D71ACF}">
      <dsp:nvSpPr>
        <dsp:cNvPr id="0" name=""/>
        <dsp:cNvSpPr/>
      </dsp:nvSpPr>
      <dsp:spPr>
        <a:xfrm>
          <a:off x="7474210" y="1691085"/>
          <a:ext cx="564352" cy="564352"/>
        </a:xfrm>
        <a:prstGeom prst="downArrow">
          <a:avLst>
            <a:gd name="adj1" fmla="val 55000"/>
            <a:gd name="adj2" fmla="val 45000"/>
          </a:avLst>
        </a:prstGeom>
        <a:solidFill>
          <a:schemeClr val="tx1">
            <a:alpha val="9000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500" kern="1200"/>
        </a:p>
      </dsp:txBody>
      <dsp:txXfrm>
        <a:off x="7601189" y="1691085"/>
        <a:ext cx="310394" cy="424675"/>
      </dsp:txXfrm>
    </dsp:sp>
    <dsp:sp modelId="{BF86DF4B-27BE-451C-8530-1FAAEEF0559C}">
      <dsp:nvSpPr>
        <dsp:cNvPr id="0" name=""/>
        <dsp:cNvSpPr/>
      </dsp:nvSpPr>
      <dsp:spPr>
        <a:xfrm>
          <a:off x="8086142" y="2717181"/>
          <a:ext cx="564352" cy="564352"/>
        </a:xfrm>
        <a:prstGeom prst="downArrow">
          <a:avLst>
            <a:gd name="adj1" fmla="val 55000"/>
            <a:gd name="adj2" fmla="val 45000"/>
          </a:avLst>
        </a:prstGeom>
        <a:solidFill>
          <a:schemeClr val="tx1">
            <a:alpha val="9000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500" kern="1200"/>
        </a:p>
      </dsp:txBody>
      <dsp:txXfrm>
        <a:off x="8213121" y="2717181"/>
        <a:ext cx="310394" cy="424675"/>
      </dsp:txXfrm>
    </dsp:sp>
  </dsp:spTree>
</dsp:drawing>
</file>

<file path=ppt/diagrams/drawing3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4822B3-BEB0-471B-AA7E-299CC10D0ACF}">
      <dsp:nvSpPr>
        <dsp:cNvPr id="0" name=""/>
        <dsp:cNvSpPr/>
      </dsp:nvSpPr>
      <dsp:spPr>
        <a:xfrm>
          <a:off x="4457" y="274568"/>
          <a:ext cx="1948716" cy="2590183"/>
        </a:xfrm>
        <a:prstGeom prst="roundRect">
          <a:avLst>
            <a:gd name="adj" fmla="val 10000"/>
          </a:avLst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>
              <a:solidFill>
                <a:schemeClr val="bg2">
                  <a:lumMod val="25000"/>
                </a:schemeClr>
              </a:solidFill>
            </a:rPr>
            <a:t>Ataque SYN </a:t>
          </a:r>
          <a:r>
            <a:rPr lang="pt-BR" sz="1600" kern="1200" dirty="0" err="1">
              <a:solidFill>
                <a:schemeClr val="bg2">
                  <a:lumMod val="25000"/>
                </a:schemeClr>
              </a:solidFill>
            </a:rPr>
            <a:t>Flood</a:t>
          </a:r>
          <a:r>
            <a:rPr lang="pt-BR" sz="1600" kern="1200" dirty="0">
              <a:solidFill>
                <a:schemeClr val="bg2">
                  <a:lumMod val="25000"/>
                </a:schemeClr>
              </a:solidFill>
            </a:rPr>
            <a:t>: Explora o TCP 3-way </a:t>
          </a:r>
          <a:r>
            <a:rPr lang="pt-BR" sz="1600" kern="1200" dirty="0" err="1">
              <a:solidFill>
                <a:schemeClr val="bg2">
                  <a:lumMod val="25000"/>
                </a:schemeClr>
              </a:solidFill>
            </a:rPr>
            <a:t>handshake</a:t>
          </a:r>
          <a:r>
            <a:rPr lang="pt-BR" sz="1600" kern="1200" dirty="0">
              <a:solidFill>
                <a:schemeClr val="bg2">
                  <a:lumMod val="25000"/>
                </a:schemeClr>
              </a:solidFill>
            </a:rPr>
            <a:t>, onde o atacante envia pacotes SYN, o servidor responde com SYN/ACK, mas o atacante não responde com ACK.</a:t>
          </a:r>
          <a:endParaRPr lang="en-US" sz="1600" kern="1200" dirty="0">
            <a:solidFill>
              <a:schemeClr val="bg2">
                <a:lumMod val="25000"/>
              </a:schemeClr>
            </a:solidFill>
          </a:endParaRPr>
        </a:p>
      </dsp:txBody>
      <dsp:txXfrm>
        <a:off x="61533" y="331644"/>
        <a:ext cx="1834564" cy="2476031"/>
      </dsp:txXfrm>
    </dsp:sp>
    <dsp:sp modelId="{CDE239D5-AFD7-478F-AA32-E623C7AEF703}">
      <dsp:nvSpPr>
        <dsp:cNvPr id="0" name=""/>
        <dsp:cNvSpPr/>
      </dsp:nvSpPr>
      <dsp:spPr>
        <a:xfrm>
          <a:off x="2124660" y="1328019"/>
          <a:ext cx="413127" cy="483281"/>
        </a:xfrm>
        <a:prstGeom prst="rightArrow">
          <a:avLst>
            <a:gd name="adj1" fmla="val 60000"/>
            <a:gd name="adj2" fmla="val 50000"/>
          </a:avLst>
        </a:prstGeom>
        <a:solidFill>
          <a:schemeClr val="tx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2124660" y="1424675"/>
        <a:ext cx="289189" cy="289969"/>
      </dsp:txXfrm>
    </dsp:sp>
    <dsp:sp modelId="{ED1FCE60-6E04-460C-A7E7-F2282BB67D62}">
      <dsp:nvSpPr>
        <dsp:cNvPr id="0" name=""/>
        <dsp:cNvSpPr/>
      </dsp:nvSpPr>
      <dsp:spPr>
        <a:xfrm>
          <a:off x="2732660" y="274568"/>
          <a:ext cx="1948716" cy="2590183"/>
        </a:xfrm>
        <a:prstGeom prst="roundRect">
          <a:avLst>
            <a:gd name="adj" fmla="val 10000"/>
          </a:avLst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>
              <a:solidFill>
                <a:schemeClr val="bg2">
                  <a:lumMod val="25000"/>
                </a:schemeClr>
              </a:solidFill>
            </a:rPr>
            <a:t>Recursos Ocupados: O servidor desperdiça recursos tentando estabelecer conexões inexistentes, tornando-se indisponível.</a:t>
          </a:r>
          <a:endParaRPr lang="en-US" sz="1600" kern="1200" dirty="0">
            <a:solidFill>
              <a:schemeClr val="bg2">
                <a:lumMod val="25000"/>
              </a:schemeClr>
            </a:solidFill>
          </a:endParaRPr>
        </a:p>
      </dsp:txBody>
      <dsp:txXfrm>
        <a:off x="2789736" y="331644"/>
        <a:ext cx="1834564" cy="2476031"/>
      </dsp:txXfrm>
    </dsp:sp>
    <dsp:sp modelId="{135539D9-1671-4DB6-B334-D10022B9FBCD}">
      <dsp:nvSpPr>
        <dsp:cNvPr id="0" name=""/>
        <dsp:cNvSpPr/>
      </dsp:nvSpPr>
      <dsp:spPr>
        <a:xfrm>
          <a:off x="4852864" y="1328019"/>
          <a:ext cx="413127" cy="483281"/>
        </a:xfrm>
        <a:prstGeom prst="rightArrow">
          <a:avLst>
            <a:gd name="adj1" fmla="val 60000"/>
            <a:gd name="adj2" fmla="val 50000"/>
          </a:avLst>
        </a:prstGeom>
        <a:solidFill>
          <a:schemeClr val="tx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4852864" y="1424675"/>
        <a:ext cx="289189" cy="289969"/>
      </dsp:txXfrm>
    </dsp:sp>
    <dsp:sp modelId="{64FCAECA-8331-42A4-B591-2CF15B481B7F}">
      <dsp:nvSpPr>
        <dsp:cNvPr id="0" name=""/>
        <dsp:cNvSpPr/>
      </dsp:nvSpPr>
      <dsp:spPr>
        <a:xfrm>
          <a:off x="5460863" y="274568"/>
          <a:ext cx="1948716" cy="2590183"/>
        </a:xfrm>
        <a:prstGeom prst="roundRect">
          <a:avLst>
            <a:gd name="adj" fmla="val 10000"/>
          </a:avLst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>
              <a:solidFill>
                <a:schemeClr val="bg2">
                  <a:lumMod val="25000"/>
                </a:schemeClr>
              </a:solidFill>
            </a:rPr>
            <a:t>Inundação de Pacotes: Uma grande quantidade de pacotes SYN é enviada, sobrecarregando o servidor.</a:t>
          </a:r>
          <a:endParaRPr lang="en-US" sz="1600" kern="1200" dirty="0">
            <a:solidFill>
              <a:schemeClr val="bg2">
                <a:lumMod val="25000"/>
              </a:schemeClr>
            </a:solidFill>
          </a:endParaRPr>
        </a:p>
      </dsp:txBody>
      <dsp:txXfrm>
        <a:off x="5517939" y="331644"/>
        <a:ext cx="1834564" cy="2476031"/>
      </dsp:txXfrm>
    </dsp:sp>
    <dsp:sp modelId="{41E68639-AD13-467D-8185-4C72C875EFCE}">
      <dsp:nvSpPr>
        <dsp:cNvPr id="0" name=""/>
        <dsp:cNvSpPr/>
      </dsp:nvSpPr>
      <dsp:spPr>
        <a:xfrm>
          <a:off x="7581067" y="1328019"/>
          <a:ext cx="413127" cy="483281"/>
        </a:xfrm>
        <a:prstGeom prst="rightArrow">
          <a:avLst>
            <a:gd name="adj1" fmla="val 60000"/>
            <a:gd name="adj2" fmla="val 50000"/>
          </a:avLst>
        </a:prstGeom>
        <a:solidFill>
          <a:schemeClr val="tx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7581067" y="1424675"/>
        <a:ext cx="289189" cy="289969"/>
      </dsp:txXfrm>
    </dsp:sp>
    <dsp:sp modelId="{1D28167B-C5B6-442D-AF7F-8EA184FF8AA2}">
      <dsp:nvSpPr>
        <dsp:cNvPr id="0" name=""/>
        <dsp:cNvSpPr/>
      </dsp:nvSpPr>
      <dsp:spPr>
        <a:xfrm>
          <a:off x="8189067" y="274568"/>
          <a:ext cx="1948716" cy="2590183"/>
        </a:xfrm>
        <a:prstGeom prst="roundRect">
          <a:avLst>
            <a:gd name="adj" fmla="val 10000"/>
          </a:avLst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>
              <a:solidFill>
                <a:schemeClr val="bg2">
                  <a:lumMod val="25000"/>
                </a:schemeClr>
              </a:solidFill>
            </a:rPr>
            <a:t>Resultado: O servidor fica inacessível devido à sobrecarga, exigindo medidas de segurança para mitigação desse ataque.</a:t>
          </a:r>
          <a:endParaRPr lang="en-US" sz="1600" kern="1200" dirty="0">
            <a:solidFill>
              <a:schemeClr val="bg2">
                <a:lumMod val="25000"/>
              </a:schemeClr>
            </a:solidFill>
          </a:endParaRPr>
        </a:p>
      </dsp:txBody>
      <dsp:txXfrm>
        <a:off x="8246143" y="331644"/>
        <a:ext cx="1834564" cy="2476031"/>
      </dsp:txXfrm>
    </dsp:sp>
  </dsp:spTree>
</dsp:drawing>
</file>

<file path=ppt/diagrams/drawing3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6D1D99-35EA-46ED-99DE-E84ABE729CBC}">
      <dsp:nvSpPr>
        <dsp:cNvPr id="0" name=""/>
        <dsp:cNvSpPr/>
      </dsp:nvSpPr>
      <dsp:spPr>
        <a:xfrm>
          <a:off x="0" y="363"/>
          <a:ext cx="9623685" cy="849662"/>
        </a:xfrm>
        <a:prstGeom prst="roundRect">
          <a:avLst>
            <a:gd name="adj" fmla="val 10000"/>
          </a:avLst>
        </a:prstGeom>
        <a:solidFill>
          <a:schemeClr val="accent3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03FAB81-119C-40EA-97EC-AD697DFCD51C}">
      <dsp:nvSpPr>
        <dsp:cNvPr id="0" name=""/>
        <dsp:cNvSpPr/>
      </dsp:nvSpPr>
      <dsp:spPr>
        <a:xfrm>
          <a:off x="257022" y="191537"/>
          <a:ext cx="467314" cy="467314"/>
        </a:xfrm>
        <a:prstGeom prst="rect">
          <a:avLst/>
        </a:prstGeom>
        <a:blipFill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09F986C-BC05-4355-9433-7455D5840A4D}">
      <dsp:nvSpPr>
        <dsp:cNvPr id="0" name=""/>
        <dsp:cNvSpPr/>
      </dsp:nvSpPr>
      <dsp:spPr>
        <a:xfrm>
          <a:off x="981359" y="363"/>
          <a:ext cx="8642325" cy="8496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9923" tIns="89923" rIns="89923" bIns="89923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b="1" kern="1200" dirty="0">
              <a:solidFill>
                <a:schemeClr val="bg2">
                  <a:lumMod val="25000"/>
                </a:schemeClr>
              </a:solidFill>
            </a:rPr>
            <a:t>Fator de Amplificação: </a:t>
          </a:r>
          <a:r>
            <a:rPr lang="pt-BR" sz="1800" kern="1200" dirty="0">
              <a:solidFill>
                <a:schemeClr val="bg2">
                  <a:lumMod val="25000"/>
                </a:schemeClr>
              </a:solidFill>
            </a:rPr>
            <a:t>Refere-se à diferença entre a quantidade de dados enviada para o alvo e a quantidade enviada pelo atacante.</a:t>
          </a:r>
          <a:endParaRPr lang="en-US" sz="1800" kern="1200" dirty="0">
            <a:solidFill>
              <a:schemeClr val="bg2">
                <a:lumMod val="25000"/>
              </a:schemeClr>
            </a:solidFill>
          </a:endParaRPr>
        </a:p>
      </dsp:txBody>
      <dsp:txXfrm>
        <a:off x="981359" y="363"/>
        <a:ext cx="8642325" cy="849662"/>
      </dsp:txXfrm>
    </dsp:sp>
    <dsp:sp modelId="{C85CB7CB-30F1-4998-B40F-B842F0AFCB18}">
      <dsp:nvSpPr>
        <dsp:cNvPr id="0" name=""/>
        <dsp:cNvSpPr/>
      </dsp:nvSpPr>
      <dsp:spPr>
        <a:xfrm>
          <a:off x="0" y="1062440"/>
          <a:ext cx="9623685" cy="849662"/>
        </a:xfrm>
        <a:prstGeom prst="roundRect">
          <a:avLst>
            <a:gd name="adj" fmla="val 10000"/>
          </a:avLst>
        </a:prstGeom>
        <a:solidFill>
          <a:schemeClr val="accent3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B645614-1252-4628-9FB6-91066336C876}">
      <dsp:nvSpPr>
        <dsp:cNvPr id="0" name=""/>
        <dsp:cNvSpPr/>
      </dsp:nvSpPr>
      <dsp:spPr>
        <a:xfrm>
          <a:off x="257022" y="1253614"/>
          <a:ext cx="467314" cy="467314"/>
        </a:xfrm>
        <a:prstGeom prst="rect">
          <a:avLst/>
        </a:prstGeom>
        <a:blipFill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E1A81D-C71C-4889-9FF7-2D02A31CF65C}">
      <dsp:nvSpPr>
        <dsp:cNvPr id="0" name=""/>
        <dsp:cNvSpPr/>
      </dsp:nvSpPr>
      <dsp:spPr>
        <a:xfrm>
          <a:off x="981359" y="1062440"/>
          <a:ext cx="8642325" cy="8496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9923" tIns="89923" rIns="89923" bIns="89923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b="1" kern="1200" dirty="0">
              <a:solidFill>
                <a:schemeClr val="bg2">
                  <a:lumMod val="25000"/>
                </a:schemeClr>
              </a:solidFill>
            </a:rPr>
            <a:t>UDP </a:t>
          </a:r>
          <a:r>
            <a:rPr lang="pt-BR" sz="1800" b="1" kern="1200" dirty="0" err="1">
              <a:solidFill>
                <a:schemeClr val="bg2">
                  <a:lumMod val="25000"/>
                </a:schemeClr>
              </a:solidFill>
            </a:rPr>
            <a:t>Reflection</a:t>
          </a:r>
          <a:r>
            <a:rPr lang="pt-BR" sz="1800" b="1" kern="1200" dirty="0">
              <a:solidFill>
                <a:schemeClr val="bg2">
                  <a:lumMod val="25000"/>
                </a:schemeClr>
              </a:solidFill>
            </a:rPr>
            <a:t> </a:t>
          </a:r>
          <a:r>
            <a:rPr lang="pt-BR" sz="1800" b="1" kern="1200" dirty="0" err="1">
              <a:solidFill>
                <a:schemeClr val="bg2">
                  <a:lumMod val="25000"/>
                </a:schemeClr>
              </a:solidFill>
            </a:rPr>
            <a:t>Attack</a:t>
          </a:r>
          <a:r>
            <a:rPr lang="pt-BR" sz="1800" b="1" kern="1200" dirty="0">
              <a:solidFill>
                <a:schemeClr val="bg2">
                  <a:lumMod val="25000"/>
                </a:schemeClr>
              </a:solidFill>
            </a:rPr>
            <a:t>: </a:t>
          </a:r>
          <a:r>
            <a:rPr lang="pt-BR" sz="1800" kern="1200" dirty="0">
              <a:solidFill>
                <a:schemeClr val="bg2">
                  <a:lumMod val="25000"/>
                </a:schemeClr>
              </a:solidFill>
            </a:rPr>
            <a:t>Exemplifica esse conceito, onde um pacote de 64 bytes ao servidor DNS gera até 3400 bytes de resposta para o alvo.</a:t>
          </a:r>
          <a:endParaRPr lang="en-US" sz="1800" kern="1200" dirty="0">
            <a:solidFill>
              <a:schemeClr val="bg2">
                <a:lumMod val="25000"/>
              </a:schemeClr>
            </a:solidFill>
          </a:endParaRPr>
        </a:p>
      </dsp:txBody>
      <dsp:txXfrm>
        <a:off x="981359" y="1062440"/>
        <a:ext cx="8642325" cy="849662"/>
      </dsp:txXfrm>
    </dsp:sp>
    <dsp:sp modelId="{F1B2B479-E25A-4A9B-B3AB-08ADFAA9CF50}">
      <dsp:nvSpPr>
        <dsp:cNvPr id="0" name=""/>
        <dsp:cNvSpPr/>
      </dsp:nvSpPr>
      <dsp:spPr>
        <a:xfrm>
          <a:off x="0" y="2124518"/>
          <a:ext cx="9623685" cy="849662"/>
        </a:xfrm>
        <a:prstGeom prst="roundRect">
          <a:avLst>
            <a:gd name="adj" fmla="val 10000"/>
          </a:avLst>
        </a:prstGeom>
        <a:solidFill>
          <a:schemeClr val="accent3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37424A3-07EA-42A3-8761-2A92D2E5D502}">
      <dsp:nvSpPr>
        <dsp:cNvPr id="0" name=""/>
        <dsp:cNvSpPr/>
      </dsp:nvSpPr>
      <dsp:spPr>
        <a:xfrm>
          <a:off x="257022" y="2315692"/>
          <a:ext cx="467314" cy="467314"/>
        </a:xfrm>
        <a:prstGeom prst="rect">
          <a:avLst/>
        </a:prstGeom>
        <a:blipFill>
          <a:blip xmlns:r="http://schemas.openxmlformats.org/officeDocument/2006/relationships" r:embed="rId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32483A-703E-485B-996D-3C8F9D107E03}">
      <dsp:nvSpPr>
        <dsp:cNvPr id="0" name=""/>
        <dsp:cNvSpPr/>
      </dsp:nvSpPr>
      <dsp:spPr>
        <a:xfrm>
          <a:off x="981359" y="2124518"/>
          <a:ext cx="8642325" cy="8496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9923" tIns="89923" rIns="89923" bIns="89923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b="1" kern="1200" dirty="0">
              <a:solidFill>
                <a:schemeClr val="bg2">
                  <a:lumMod val="25000"/>
                </a:schemeClr>
              </a:solidFill>
            </a:rPr>
            <a:t>Protocolo DNS: </a:t>
          </a:r>
          <a:r>
            <a:rPr lang="pt-BR" sz="1800" kern="1200" dirty="0">
              <a:solidFill>
                <a:schemeClr val="bg2">
                  <a:lumMod val="25000"/>
                </a:schemeClr>
              </a:solidFill>
            </a:rPr>
            <a:t>Em ataques DNS, o fator de amplificação geralmente varia entre 28 e 54, destacando a potencial sobrecarga causada por esse tipo de ataque.</a:t>
          </a:r>
          <a:endParaRPr lang="en-US" sz="1800" kern="1200" dirty="0">
            <a:solidFill>
              <a:schemeClr val="bg2">
                <a:lumMod val="25000"/>
              </a:schemeClr>
            </a:solidFill>
          </a:endParaRPr>
        </a:p>
      </dsp:txBody>
      <dsp:txXfrm>
        <a:off x="981359" y="2124518"/>
        <a:ext cx="8642325" cy="849662"/>
      </dsp:txXfrm>
    </dsp:sp>
  </dsp:spTree>
</dsp:drawing>
</file>

<file path=ppt/diagrams/drawing3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C0FFAB-C2C7-4A96-8B49-93015353D2BA}">
      <dsp:nvSpPr>
        <dsp:cNvPr id="0" name=""/>
        <dsp:cNvSpPr/>
      </dsp:nvSpPr>
      <dsp:spPr>
        <a:xfrm>
          <a:off x="9910" y="4"/>
          <a:ext cx="1535202" cy="2789229"/>
        </a:xfrm>
        <a:prstGeom prst="roundRect">
          <a:avLst>
            <a:gd name="adj" fmla="val 10000"/>
          </a:avLst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 err="1">
              <a:solidFill>
                <a:schemeClr val="bg2">
                  <a:lumMod val="25000"/>
                </a:schemeClr>
              </a:solidFill>
            </a:rPr>
            <a:t>Spear</a:t>
          </a:r>
          <a:r>
            <a:rPr lang="pt-BR" sz="1600" kern="1200" dirty="0">
              <a:solidFill>
                <a:schemeClr val="bg2">
                  <a:lumMod val="25000"/>
                </a:schemeClr>
              </a:solidFill>
            </a:rPr>
            <a:t> </a:t>
          </a:r>
          <a:r>
            <a:rPr lang="pt-BR" sz="1600" kern="1200" dirty="0" err="1">
              <a:solidFill>
                <a:schemeClr val="bg2">
                  <a:lumMod val="25000"/>
                </a:schemeClr>
              </a:solidFill>
            </a:rPr>
            <a:t>Phishing</a:t>
          </a:r>
          <a:r>
            <a:rPr lang="pt-BR" sz="1600" kern="1200" dirty="0">
              <a:solidFill>
                <a:schemeClr val="bg2">
                  <a:lumMod val="25000"/>
                </a:schemeClr>
              </a:solidFill>
            </a:rPr>
            <a:t>: Variação direcionada do </a:t>
          </a:r>
          <a:r>
            <a:rPr lang="pt-BR" sz="1600" kern="1200" dirty="0" err="1">
              <a:solidFill>
                <a:schemeClr val="bg2">
                  <a:lumMod val="25000"/>
                </a:schemeClr>
              </a:solidFill>
            </a:rPr>
            <a:t>Phishing</a:t>
          </a:r>
          <a:r>
            <a:rPr lang="pt-BR" sz="1600" kern="1200" dirty="0">
              <a:solidFill>
                <a:schemeClr val="bg2">
                  <a:lumMod val="25000"/>
                </a:schemeClr>
              </a:solidFill>
            </a:rPr>
            <a:t>.</a:t>
          </a:r>
          <a:endParaRPr lang="en-US" sz="1600" kern="1200" dirty="0">
            <a:solidFill>
              <a:schemeClr val="bg2">
                <a:lumMod val="25000"/>
              </a:schemeClr>
            </a:solidFill>
          </a:endParaRPr>
        </a:p>
      </dsp:txBody>
      <dsp:txXfrm>
        <a:off x="54875" y="44969"/>
        <a:ext cx="1445272" cy="2699299"/>
      </dsp:txXfrm>
    </dsp:sp>
    <dsp:sp modelId="{0E6201A1-C457-4330-8998-5A67E7F216EB}">
      <dsp:nvSpPr>
        <dsp:cNvPr id="0" name=""/>
        <dsp:cNvSpPr/>
      </dsp:nvSpPr>
      <dsp:spPr>
        <a:xfrm>
          <a:off x="1680211" y="1204253"/>
          <a:ext cx="325462" cy="380730"/>
        </a:xfrm>
        <a:prstGeom prst="rightArrow">
          <a:avLst>
            <a:gd name="adj1" fmla="val 60000"/>
            <a:gd name="adj2" fmla="val 50000"/>
          </a:avLst>
        </a:prstGeom>
        <a:solidFill>
          <a:schemeClr val="tx1"/>
        </a:solidFill>
        <a:ln>
          <a:solidFill>
            <a:schemeClr val="tx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1680211" y="1280399"/>
        <a:ext cx="227823" cy="228438"/>
      </dsp:txXfrm>
    </dsp:sp>
    <dsp:sp modelId="{075D9E9F-6442-40C1-98A6-07D521256070}">
      <dsp:nvSpPr>
        <dsp:cNvPr id="0" name=""/>
        <dsp:cNvSpPr/>
      </dsp:nvSpPr>
      <dsp:spPr>
        <a:xfrm>
          <a:off x="2159194" y="4"/>
          <a:ext cx="1535202" cy="2789229"/>
        </a:xfrm>
        <a:prstGeom prst="roundRect">
          <a:avLst>
            <a:gd name="adj" fmla="val 10000"/>
          </a:avLst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>
              <a:solidFill>
                <a:schemeClr val="bg2">
                  <a:lumMod val="25000"/>
                </a:schemeClr>
              </a:solidFill>
            </a:rPr>
            <a:t>Alvos Específicos: Mensagens adaptadas com base nas características das vítimas ou empresas.</a:t>
          </a:r>
          <a:endParaRPr lang="en-US" sz="1600" kern="1200" dirty="0">
            <a:solidFill>
              <a:schemeClr val="bg2">
                <a:lumMod val="25000"/>
              </a:schemeClr>
            </a:solidFill>
          </a:endParaRPr>
        </a:p>
      </dsp:txBody>
      <dsp:txXfrm>
        <a:off x="2204159" y="44969"/>
        <a:ext cx="1445272" cy="2699299"/>
      </dsp:txXfrm>
    </dsp:sp>
    <dsp:sp modelId="{83D44DB3-A4F8-4C5A-8215-4FB1C4532DB4}">
      <dsp:nvSpPr>
        <dsp:cNvPr id="0" name=""/>
        <dsp:cNvSpPr/>
      </dsp:nvSpPr>
      <dsp:spPr>
        <a:xfrm>
          <a:off x="3829495" y="1204253"/>
          <a:ext cx="325462" cy="380730"/>
        </a:xfrm>
        <a:prstGeom prst="rightArrow">
          <a:avLst>
            <a:gd name="adj1" fmla="val 60000"/>
            <a:gd name="adj2" fmla="val 50000"/>
          </a:avLst>
        </a:prstGeom>
        <a:solidFill>
          <a:schemeClr val="tx1"/>
        </a:solidFill>
        <a:ln>
          <a:solidFill>
            <a:schemeClr val="tx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3829495" y="1280399"/>
        <a:ext cx="227823" cy="228438"/>
      </dsp:txXfrm>
    </dsp:sp>
    <dsp:sp modelId="{EDE0F7F3-5D34-446B-9EF8-BFEC0D430FF2}">
      <dsp:nvSpPr>
        <dsp:cNvPr id="0" name=""/>
        <dsp:cNvSpPr/>
      </dsp:nvSpPr>
      <dsp:spPr>
        <a:xfrm>
          <a:off x="4308478" y="4"/>
          <a:ext cx="1535202" cy="2789229"/>
        </a:xfrm>
        <a:prstGeom prst="roundRect">
          <a:avLst>
            <a:gd name="adj" fmla="val 10000"/>
          </a:avLst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>
              <a:solidFill>
                <a:schemeClr val="bg2">
                  <a:lumMod val="25000"/>
                </a:schemeClr>
              </a:solidFill>
            </a:rPr>
            <a:t>Requer Esforço: Demandam semanas ou meses de preparação.</a:t>
          </a:r>
          <a:endParaRPr lang="en-US" sz="1600" kern="1200" dirty="0">
            <a:solidFill>
              <a:schemeClr val="bg2">
                <a:lumMod val="25000"/>
              </a:schemeClr>
            </a:solidFill>
          </a:endParaRPr>
        </a:p>
      </dsp:txBody>
      <dsp:txXfrm>
        <a:off x="4353443" y="44969"/>
        <a:ext cx="1445272" cy="2699299"/>
      </dsp:txXfrm>
    </dsp:sp>
    <dsp:sp modelId="{98F20438-8DC6-486B-B71C-E18243CB1C5B}">
      <dsp:nvSpPr>
        <dsp:cNvPr id="0" name=""/>
        <dsp:cNvSpPr/>
      </dsp:nvSpPr>
      <dsp:spPr>
        <a:xfrm>
          <a:off x="5978778" y="1204253"/>
          <a:ext cx="325462" cy="380730"/>
        </a:xfrm>
        <a:prstGeom prst="rightArrow">
          <a:avLst>
            <a:gd name="adj1" fmla="val 60000"/>
            <a:gd name="adj2" fmla="val 50000"/>
          </a:avLst>
        </a:prstGeom>
        <a:solidFill>
          <a:schemeClr val="tx1"/>
        </a:solidFill>
        <a:ln>
          <a:solidFill>
            <a:schemeClr val="tx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5978778" y="1280399"/>
        <a:ext cx="227823" cy="228438"/>
      </dsp:txXfrm>
    </dsp:sp>
    <dsp:sp modelId="{8466AAE8-7B2F-4519-9974-608F0E8F1E47}">
      <dsp:nvSpPr>
        <dsp:cNvPr id="0" name=""/>
        <dsp:cNvSpPr/>
      </dsp:nvSpPr>
      <dsp:spPr>
        <a:xfrm>
          <a:off x="6457762" y="4"/>
          <a:ext cx="1535202" cy="2789229"/>
        </a:xfrm>
        <a:prstGeom prst="roundRect">
          <a:avLst>
            <a:gd name="adj" fmla="val 10000"/>
          </a:avLst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>
              <a:solidFill>
                <a:schemeClr val="bg2">
                  <a:lumMod val="25000"/>
                </a:schemeClr>
              </a:solidFill>
            </a:rPr>
            <a:t>Exemplo: Atacante pode se passar por técnico de TI para obter credenciais.</a:t>
          </a:r>
          <a:endParaRPr lang="en-US" sz="1600" kern="1200" dirty="0">
            <a:solidFill>
              <a:schemeClr val="bg2">
                <a:lumMod val="25000"/>
              </a:schemeClr>
            </a:solidFill>
          </a:endParaRPr>
        </a:p>
      </dsp:txBody>
      <dsp:txXfrm>
        <a:off x="6502727" y="44969"/>
        <a:ext cx="1445272" cy="2699299"/>
      </dsp:txXfrm>
    </dsp:sp>
    <dsp:sp modelId="{5E46C5B0-9BA1-4447-83F5-CD8708EFAD1A}">
      <dsp:nvSpPr>
        <dsp:cNvPr id="0" name=""/>
        <dsp:cNvSpPr/>
      </dsp:nvSpPr>
      <dsp:spPr>
        <a:xfrm>
          <a:off x="8128061" y="1204253"/>
          <a:ext cx="325459" cy="380730"/>
        </a:xfrm>
        <a:prstGeom prst="rightArrow">
          <a:avLst>
            <a:gd name="adj1" fmla="val 60000"/>
            <a:gd name="adj2" fmla="val 50000"/>
          </a:avLst>
        </a:prstGeom>
        <a:solidFill>
          <a:schemeClr val="tx1"/>
        </a:solidFill>
        <a:ln>
          <a:solidFill>
            <a:schemeClr val="tx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8128061" y="1280399"/>
        <a:ext cx="227821" cy="228438"/>
      </dsp:txXfrm>
    </dsp:sp>
    <dsp:sp modelId="{02ED1AE9-7F8F-4213-8BAF-BB81DABC0AE4}">
      <dsp:nvSpPr>
        <dsp:cNvPr id="0" name=""/>
        <dsp:cNvSpPr/>
      </dsp:nvSpPr>
      <dsp:spPr>
        <a:xfrm>
          <a:off x="8607039" y="4"/>
          <a:ext cx="1535202" cy="2789229"/>
        </a:xfrm>
        <a:prstGeom prst="roundRect">
          <a:avLst>
            <a:gd name="adj" fmla="val 10000"/>
          </a:avLst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>
              <a:solidFill>
                <a:schemeClr val="bg2">
                  <a:lumMod val="25000"/>
                </a:schemeClr>
              </a:solidFill>
            </a:rPr>
            <a:t>Difícil Detecção: Devido à especificidade, são mais difíceis de detectar e mais eficazes.</a:t>
          </a:r>
          <a:endParaRPr lang="en-US" sz="1600" kern="1200" dirty="0">
            <a:solidFill>
              <a:schemeClr val="bg2">
                <a:lumMod val="25000"/>
              </a:schemeClr>
            </a:solidFill>
          </a:endParaRPr>
        </a:p>
      </dsp:txBody>
      <dsp:txXfrm>
        <a:off x="8652004" y="44969"/>
        <a:ext cx="1445272" cy="2699299"/>
      </dsp:txXfrm>
    </dsp:sp>
  </dsp:spTree>
</dsp:drawing>
</file>

<file path=ppt/diagrams/drawing3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213ADBE-E9ED-4C5C-9981-22E61BBD271E}">
      <dsp:nvSpPr>
        <dsp:cNvPr id="0" name=""/>
        <dsp:cNvSpPr/>
      </dsp:nvSpPr>
      <dsp:spPr>
        <a:xfrm>
          <a:off x="150973" y="339492"/>
          <a:ext cx="1304244" cy="1304244"/>
        </a:xfrm>
        <a:prstGeom prst="ellipse">
          <a:avLst/>
        </a:prstGeom>
        <a:solidFill>
          <a:schemeClr val="accent3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4B57FF2-6CE0-47FB-827E-F4D8005A32D2}">
      <dsp:nvSpPr>
        <dsp:cNvPr id="0" name=""/>
        <dsp:cNvSpPr/>
      </dsp:nvSpPr>
      <dsp:spPr>
        <a:xfrm>
          <a:off x="424864" y="613383"/>
          <a:ext cx="756461" cy="756461"/>
        </a:xfrm>
        <a:prstGeom prst="rect">
          <a:avLst/>
        </a:prstGeom>
        <a:blipFill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B7B3897-237F-40B9-9706-9B234F9519F7}">
      <dsp:nvSpPr>
        <dsp:cNvPr id="0" name=""/>
        <dsp:cNvSpPr/>
      </dsp:nvSpPr>
      <dsp:spPr>
        <a:xfrm>
          <a:off x="1734698" y="339492"/>
          <a:ext cx="3074290" cy="13042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b="1" kern="1200" dirty="0">
              <a:solidFill>
                <a:schemeClr val="bg2">
                  <a:lumMod val="25000"/>
                </a:schemeClr>
              </a:solidFill>
            </a:rPr>
            <a:t>Wi-Fi BSS: </a:t>
          </a:r>
          <a:r>
            <a:rPr lang="pt-BR" sz="1600" kern="1200" dirty="0">
              <a:solidFill>
                <a:schemeClr val="bg2">
                  <a:lumMod val="25000"/>
                </a:schemeClr>
              </a:solidFill>
            </a:rPr>
            <a:t>Conjunto de estações Wi-Fi, incluindo pelo menos um AP (Ponto de Acesso).</a:t>
          </a:r>
          <a:endParaRPr lang="en-US" sz="1600" kern="1200" dirty="0">
            <a:solidFill>
              <a:schemeClr val="bg2">
                <a:lumMod val="25000"/>
              </a:schemeClr>
            </a:solidFill>
          </a:endParaRPr>
        </a:p>
      </dsp:txBody>
      <dsp:txXfrm>
        <a:off x="1734698" y="339492"/>
        <a:ext cx="3074290" cy="1304244"/>
      </dsp:txXfrm>
    </dsp:sp>
    <dsp:sp modelId="{11F09C1B-0190-4B04-BBE0-8042C8CBAB8E}">
      <dsp:nvSpPr>
        <dsp:cNvPr id="0" name=""/>
        <dsp:cNvSpPr/>
      </dsp:nvSpPr>
      <dsp:spPr>
        <a:xfrm>
          <a:off x="5344660" y="339492"/>
          <a:ext cx="1304244" cy="1304244"/>
        </a:xfrm>
        <a:prstGeom prst="ellipse">
          <a:avLst/>
        </a:prstGeom>
        <a:solidFill>
          <a:schemeClr val="accent3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30E2F03-A619-410F-9838-2135676A82EA}">
      <dsp:nvSpPr>
        <dsp:cNvPr id="0" name=""/>
        <dsp:cNvSpPr/>
      </dsp:nvSpPr>
      <dsp:spPr>
        <a:xfrm>
          <a:off x="5618552" y="613383"/>
          <a:ext cx="756461" cy="756461"/>
        </a:xfrm>
        <a:prstGeom prst="rect">
          <a:avLst/>
        </a:prstGeom>
        <a:blipFill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4EDCB4-6095-423F-954D-D68D366ECB0F}">
      <dsp:nvSpPr>
        <dsp:cNvPr id="0" name=""/>
        <dsp:cNvSpPr/>
      </dsp:nvSpPr>
      <dsp:spPr>
        <a:xfrm>
          <a:off x="6928386" y="339492"/>
          <a:ext cx="3074290" cy="13042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b="1" kern="1200" dirty="0">
              <a:solidFill>
                <a:schemeClr val="bg2">
                  <a:lumMod val="25000"/>
                </a:schemeClr>
              </a:solidFill>
            </a:rPr>
            <a:t>AP (Ponto de Acesso): </a:t>
          </a:r>
          <a:r>
            <a:rPr lang="pt-BR" sz="1600" kern="1200" dirty="0">
              <a:solidFill>
                <a:schemeClr val="bg2">
                  <a:lumMod val="25000"/>
                </a:schemeClr>
              </a:solidFill>
            </a:rPr>
            <a:t>Central da rede, onde os dispositivos (clientes) se conectam.</a:t>
          </a:r>
          <a:endParaRPr lang="en-US" sz="1600" kern="1200" dirty="0">
            <a:solidFill>
              <a:schemeClr val="bg2">
                <a:lumMod val="25000"/>
              </a:schemeClr>
            </a:solidFill>
          </a:endParaRPr>
        </a:p>
      </dsp:txBody>
      <dsp:txXfrm>
        <a:off x="6928386" y="339492"/>
        <a:ext cx="3074290" cy="1304244"/>
      </dsp:txXfrm>
    </dsp:sp>
    <dsp:sp modelId="{C0322143-F2AC-4876-8C87-6ACDF1FB2337}">
      <dsp:nvSpPr>
        <dsp:cNvPr id="0" name=""/>
        <dsp:cNvSpPr/>
      </dsp:nvSpPr>
      <dsp:spPr>
        <a:xfrm>
          <a:off x="150973" y="2317075"/>
          <a:ext cx="1304244" cy="1304244"/>
        </a:xfrm>
        <a:prstGeom prst="ellipse">
          <a:avLst/>
        </a:prstGeom>
        <a:solidFill>
          <a:schemeClr val="accent3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5DF3792-8934-4550-A5F1-55A915F84890}">
      <dsp:nvSpPr>
        <dsp:cNvPr id="0" name=""/>
        <dsp:cNvSpPr/>
      </dsp:nvSpPr>
      <dsp:spPr>
        <a:xfrm>
          <a:off x="424864" y="2590966"/>
          <a:ext cx="756461" cy="756461"/>
        </a:xfrm>
        <a:prstGeom prst="rect">
          <a:avLst/>
        </a:prstGeom>
        <a:blipFill>
          <a:blip xmlns:r="http://schemas.openxmlformats.org/officeDocument/2006/relationships" r:embed="rId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11B26B3-B7C6-47A6-8695-61D8C5B7F729}">
      <dsp:nvSpPr>
        <dsp:cNvPr id="0" name=""/>
        <dsp:cNvSpPr/>
      </dsp:nvSpPr>
      <dsp:spPr>
        <a:xfrm>
          <a:off x="1734698" y="2317075"/>
          <a:ext cx="3074290" cy="13042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b="1" kern="1200" dirty="0">
              <a:solidFill>
                <a:schemeClr val="bg2">
                  <a:lumMod val="25000"/>
                </a:schemeClr>
              </a:solidFill>
            </a:rPr>
            <a:t>BSSID: </a:t>
          </a:r>
          <a:r>
            <a:rPr lang="pt-BR" sz="1600" kern="1200" dirty="0">
              <a:solidFill>
                <a:schemeClr val="bg2">
                  <a:lumMod val="25000"/>
                </a:schemeClr>
              </a:solidFill>
            </a:rPr>
            <a:t>Identifica exclusivamente cada BSS, geralmente é o endereço MAC do AP.</a:t>
          </a:r>
          <a:endParaRPr lang="en-US" sz="1600" kern="1200" dirty="0">
            <a:solidFill>
              <a:schemeClr val="bg2">
                <a:lumMod val="25000"/>
              </a:schemeClr>
            </a:solidFill>
          </a:endParaRPr>
        </a:p>
      </dsp:txBody>
      <dsp:txXfrm>
        <a:off x="1734698" y="2317075"/>
        <a:ext cx="3074290" cy="1304244"/>
      </dsp:txXfrm>
    </dsp:sp>
    <dsp:sp modelId="{05D37E25-693A-45F7-B271-8582FB2BA20C}">
      <dsp:nvSpPr>
        <dsp:cNvPr id="0" name=""/>
        <dsp:cNvSpPr/>
      </dsp:nvSpPr>
      <dsp:spPr>
        <a:xfrm>
          <a:off x="5344660" y="2317075"/>
          <a:ext cx="1304244" cy="1304244"/>
        </a:xfrm>
        <a:prstGeom prst="ellipse">
          <a:avLst/>
        </a:prstGeom>
        <a:solidFill>
          <a:schemeClr val="accent3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720DFC-B755-45CD-8817-91CA50DACEEB}">
      <dsp:nvSpPr>
        <dsp:cNvPr id="0" name=""/>
        <dsp:cNvSpPr/>
      </dsp:nvSpPr>
      <dsp:spPr>
        <a:xfrm>
          <a:off x="5618552" y="2590966"/>
          <a:ext cx="756461" cy="756461"/>
        </a:xfrm>
        <a:prstGeom prst="rect">
          <a:avLst/>
        </a:prstGeom>
        <a:blipFill>
          <a:blip xmlns:r="http://schemas.openxmlformats.org/officeDocument/2006/relationships" r:embed="rId7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2C53ADE-86F3-4FCC-97FE-5C40D98D3A18}">
      <dsp:nvSpPr>
        <dsp:cNvPr id="0" name=""/>
        <dsp:cNvSpPr/>
      </dsp:nvSpPr>
      <dsp:spPr>
        <a:xfrm>
          <a:off x="6928386" y="2317075"/>
          <a:ext cx="3074290" cy="13042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b="1" kern="1200" dirty="0">
              <a:solidFill>
                <a:schemeClr val="bg2">
                  <a:lumMod val="25000"/>
                </a:schemeClr>
              </a:solidFill>
            </a:rPr>
            <a:t>SSID: </a:t>
          </a:r>
          <a:r>
            <a:rPr lang="pt-BR" sz="1600" kern="1200" dirty="0">
              <a:solidFill>
                <a:schemeClr val="bg2">
                  <a:lumMod val="25000"/>
                </a:schemeClr>
              </a:solidFill>
            </a:rPr>
            <a:t>Nome amigável da rede Wi-Fi visível durante a busca por redes.</a:t>
          </a:r>
          <a:endParaRPr lang="en-US" sz="1600" kern="1200" dirty="0">
            <a:solidFill>
              <a:schemeClr val="bg2">
                <a:lumMod val="25000"/>
              </a:schemeClr>
            </a:solidFill>
          </a:endParaRPr>
        </a:p>
      </dsp:txBody>
      <dsp:txXfrm>
        <a:off x="6928386" y="2317075"/>
        <a:ext cx="3074290" cy="1304244"/>
      </dsp:txXfrm>
    </dsp:sp>
  </dsp:spTree>
</dsp:drawing>
</file>

<file path=ppt/diagrams/drawing3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0DAFCD-7C37-4E14-AC5D-D65DF1347847}">
      <dsp:nvSpPr>
        <dsp:cNvPr id="0" name=""/>
        <dsp:cNvSpPr/>
      </dsp:nvSpPr>
      <dsp:spPr>
        <a:xfrm>
          <a:off x="150973" y="482544"/>
          <a:ext cx="1304244" cy="1304244"/>
        </a:xfrm>
        <a:prstGeom prst="ellipse">
          <a:avLst/>
        </a:prstGeom>
        <a:solidFill>
          <a:schemeClr val="accent3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65AD1E5-8721-453D-B6AC-5D3866FB1D9B}">
      <dsp:nvSpPr>
        <dsp:cNvPr id="0" name=""/>
        <dsp:cNvSpPr/>
      </dsp:nvSpPr>
      <dsp:spPr>
        <a:xfrm>
          <a:off x="424864" y="756435"/>
          <a:ext cx="756461" cy="756461"/>
        </a:xfrm>
        <a:prstGeom prst="rect">
          <a:avLst/>
        </a:prstGeom>
        <a:blipFill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621710B-DF41-44AF-87C6-E2209618FB61}">
      <dsp:nvSpPr>
        <dsp:cNvPr id="0" name=""/>
        <dsp:cNvSpPr/>
      </dsp:nvSpPr>
      <dsp:spPr>
        <a:xfrm>
          <a:off x="1734698" y="482544"/>
          <a:ext cx="3074290" cy="13042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>
              <a:solidFill>
                <a:schemeClr val="bg2">
                  <a:lumMod val="25000"/>
                </a:schemeClr>
              </a:solidFill>
            </a:rPr>
            <a:t>Evolução das Aplicações Web: Antigamente, baseadas em HTML, </a:t>
          </a:r>
          <a:r>
            <a:rPr lang="pt-BR" sz="1600" kern="1200" dirty="0" err="1">
              <a:solidFill>
                <a:schemeClr val="bg2">
                  <a:lumMod val="25000"/>
                </a:schemeClr>
              </a:solidFill>
            </a:rPr>
            <a:t>JavaScript</a:t>
          </a:r>
          <a:r>
            <a:rPr lang="pt-BR" sz="1600" kern="1200" dirty="0">
              <a:solidFill>
                <a:schemeClr val="bg2">
                  <a:lumMod val="25000"/>
                </a:schemeClr>
              </a:solidFill>
            </a:rPr>
            <a:t> e CSS, menos responsivas.</a:t>
          </a:r>
          <a:endParaRPr lang="en-US" sz="1600" kern="1200" dirty="0">
            <a:solidFill>
              <a:schemeClr val="bg2">
                <a:lumMod val="25000"/>
              </a:schemeClr>
            </a:solidFill>
          </a:endParaRPr>
        </a:p>
      </dsp:txBody>
      <dsp:txXfrm>
        <a:off x="1734698" y="482544"/>
        <a:ext cx="3074290" cy="1304244"/>
      </dsp:txXfrm>
    </dsp:sp>
    <dsp:sp modelId="{CAF9BA9D-6286-4ECA-97AD-55361FE12171}">
      <dsp:nvSpPr>
        <dsp:cNvPr id="0" name=""/>
        <dsp:cNvSpPr/>
      </dsp:nvSpPr>
      <dsp:spPr>
        <a:xfrm>
          <a:off x="5344660" y="482544"/>
          <a:ext cx="1304244" cy="1304244"/>
        </a:xfrm>
        <a:prstGeom prst="ellipse">
          <a:avLst/>
        </a:prstGeom>
        <a:solidFill>
          <a:schemeClr val="accent3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77277B3-6AEC-4D0D-AE4E-191AC89702B9}">
      <dsp:nvSpPr>
        <dsp:cNvPr id="0" name=""/>
        <dsp:cNvSpPr/>
      </dsp:nvSpPr>
      <dsp:spPr>
        <a:xfrm>
          <a:off x="5618552" y="756435"/>
          <a:ext cx="756461" cy="756461"/>
        </a:xfrm>
        <a:prstGeom prst="rect">
          <a:avLst/>
        </a:prstGeom>
        <a:blipFill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4AE4F5-27C1-4B16-BEDE-6CF3696C357F}">
      <dsp:nvSpPr>
        <dsp:cNvPr id="0" name=""/>
        <dsp:cNvSpPr/>
      </dsp:nvSpPr>
      <dsp:spPr>
        <a:xfrm>
          <a:off x="6928386" y="482544"/>
          <a:ext cx="3074290" cy="13042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>
              <a:solidFill>
                <a:schemeClr val="bg2">
                  <a:lumMod val="25000"/>
                </a:schemeClr>
              </a:solidFill>
            </a:rPr>
            <a:t>Ajax: Introdução do Ajax (JavaScript e XML) para tornar aplicações mais responsivas e interativas.</a:t>
          </a:r>
          <a:endParaRPr lang="en-US" sz="1600" kern="1200">
            <a:solidFill>
              <a:schemeClr val="bg2">
                <a:lumMod val="25000"/>
              </a:schemeClr>
            </a:solidFill>
          </a:endParaRPr>
        </a:p>
      </dsp:txBody>
      <dsp:txXfrm>
        <a:off x="6928386" y="482544"/>
        <a:ext cx="3074290" cy="1304244"/>
      </dsp:txXfrm>
    </dsp:sp>
    <dsp:sp modelId="{47040197-8B9D-4081-A310-7540798927FA}">
      <dsp:nvSpPr>
        <dsp:cNvPr id="0" name=""/>
        <dsp:cNvSpPr/>
      </dsp:nvSpPr>
      <dsp:spPr>
        <a:xfrm>
          <a:off x="150973" y="2518726"/>
          <a:ext cx="1304244" cy="1304244"/>
        </a:xfrm>
        <a:prstGeom prst="ellipse">
          <a:avLst/>
        </a:prstGeom>
        <a:solidFill>
          <a:schemeClr val="accent3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3CBFA72-4005-45EB-BC2B-3E42D5C0CAF5}">
      <dsp:nvSpPr>
        <dsp:cNvPr id="0" name=""/>
        <dsp:cNvSpPr/>
      </dsp:nvSpPr>
      <dsp:spPr>
        <a:xfrm>
          <a:off x="424864" y="2792617"/>
          <a:ext cx="756461" cy="756461"/>
        </a:xfrm>
        <a:prstGeom prst="rect">
          <a:avLst/>
        </a:prstGeom>
        <a:blipFill>
          <a:blip xmlns:r="http://schemas.openxmlformats.org/officeDocument/2006/relationships" r:embed="rId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D9E6E2-BC85-410B-B305-212F3ACEC484}">
      <dsp:nvSpPr>
        <dsp:cNvPr id="0" name=""/>
        <dsp:cNvSpPr/>
      </dsp:nvSpPr>
      <dsp:spPr>
        <a:xfrm>
          <a:off x="1734698" y="2518726"/>
          <a:ext cx="3074290" cy="13042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>
              <a:solidFill>
                <a:schemeClr val="bg2">
                  <a:lumMod val="25000"/>
                </a:schemeClr>
              </a:solidFill>
            </a:rPr>
            <a:t>JavaScript no Navegador: JavaScript executado no navegador para ações do usuário.</a:t>
          </a:r>
          <a:endParaRPr lang="en-US" sz="1600" kern="1200">
            <a:solidFill>
              <a:schemeClr val="bg2">
                <a:lumMod val="25000"/>
              </a:schemeClr>
            </a:solidFill>
          </a:endParaRPr>
        </a:p>
      </dsp:txBody>
      <dsp:txXfrm>
        <a:off x="1734698" y="2518726"/>
        <a:ext cx="3074290" cy="1304244"/>
      </dsp:txXfrm>
    </dsp:sp>
    <dsp:sp modelId="{975BC753-F551-4910-B05C-BCC509E50661}">
      <dsp:nvSpPr>
        <dsp:cNvPr id="0" name=""/>
        <dsp:cNvSpPr/>
      </dsp:nvSpPr>
      <dsp:spPr>
        <a:xfrm>
          <a:off x="5344660" y="2518726"/>
          <a:ext cx="1304244" cy="1304244"/>
        </a:xfrm>
        <a:prstGeom prst="ellipse">
          <a:avLst/>
        </a:prstGeom>
        <a:solidFill>
          <a:schemeClr val="accent3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3DA5484-9060-4DCE-B70F-F817C3166B5B}">
      <dsp:nvSpPr>
        <dsp:cNvPr id="0" name=""/>
        <dsp:cNvSpPr/>
      </dsp:nvSpPr>
      <dsp:spPr>
        <a:xfrm>
          <a:off x="5618552" y="2792617"/>
          <a:ext cx="756461" cy="756461"/>
        </a:xfrm>
        <a:prstGeom prst="rect">
          <a:avLst/>
        </a:prstGeom>
        <a:blipFill>
          <a:blip xmlns:r="http://schemas.openxmlformats.org/officeDocument/2006/relationships" r:embed="rId7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BB21FB-F068-480C-BE23-51FDD575EF9E}">
      <dsp:nvSpPr>
        <dsp:cNvPr id="0" name=""/>
        <dsp:cNvSpPr/>
      </dsp:nvSpPr>
      <dsp:spPr>
        <a:xfrm>
          <a:off x="6928386" y="2518726"/>
          <a:ext cx="3074290" cy="13042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>
              <a:solidFill>
                <a:schemeClr val="bg2">
                  <a:lumMod val="25000"/>
                </a:schemeClr>
              </a:solidFill>
            </a:rPr>
            <a:t>WebServices: Uso comum de protocolo HTTP para disponibilizar serviços web, dividindo aplicações em componentes comunicantes.</a:t>
          </a:r>
          <a:endParaRPr lang="en-US" sz="1600" kern="1200">
            <a:solidFill>
              <a:schemeClr val="bg2">
                <a:lumMod val="25000"/>
              </a:schemeClr>
            </a:solidFill>
          </a:endParaRPr>
        </a:p>
      </dsp:txBody>
      <dsp:txXfrm>
        <a:off x="6928386" y="2518726"/>
        <a:ext cx="3074290" cy="1304244"/>
      </dsp:txXfrm>
    </dsp:sp>
  </dsp:spTree>
</dsp:drawing>
</file>

<file path=ppt/diagrams/drawing3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23E727-1D23-4957-8FB7-85F71E4DF525}">
      <dsp:nvSpPr>
        <dsp:cNvPr id="0" name=""/>
        <dsp:cNvSpPr/>
      </dsp:nvSpPr>
      <dsp:spPr>
        <a:xfrm>
          <a:off x="229195" y="619"/>
          <a:ext cx="2157465" cy="2733121"/>
        </a:xfrm>
        <a:prstGeom prst="roundRect">
          <a:avLst>
            <a:gd name="adj" fmla="val 10000"/>
          </a:avLst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7FFEB2-F529-4324-8E0C-63228226CF86}">
      <dsp:nvSpPr>
        <dsp:cNvPr id="0" name=""/>
        <dsp:cNvSpPr/>
      </dsp:nvSpPr>
      <dsp:spPr>
        <a:xfrm>
          <a:off x="363890" y="128580"/>
          <a:ext cx="2157465" cy="273312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>
              <a:solidFill>
                <a:schemeClr val="bg2">
                  <a:lumMod val="25000"/>
                </a:schemeClr>
              </a:solidFill>
            </a:rPr>
            <a:t>Mudanças na Arquitetura de Aplicações Web: Evolução para APIs REST, uso de JSON/XML, </a:t>
          </a:r>
          <a:r>
            <a:rPr lang="pt-BR" sz="1600" kern="1200" dirty="0" err="1">
              <a:solidFill>
                <a:schemeClr val="bg2">
                  <a:lumMod val="25000"/>
                </a:schemeClr>
              </a:solidFill>
            </a:rPr>
            <a:t>JavaScript</a:t>
          </a:r>
          <a:r>
            <a:rPr lang="pt-BR" sz="1600" kern="1200" dirty="0">
              <a:solidFill>
                <a:schemeClr val="bg2">
                  <a:lumMod val="25000"/>
                </a:schemeClr>
              </a:solidFill>
            </a:rPr>
            <a:t> no navegador e frameworks SPA.</a:t>
          </a:r>
          <a:endParaRPr lang="en-US" sz="1600" kern="1200" dirty="0">
            <a:solidFill>
              <a:schemeClr val="bg2">
                <a:lumMod val="25000"/>
              </a:schemeClr>
            </a:solidFill>
          </a:endParaRPr>
        </a:p>
      </dsp:txBody>
      <dsp:txXfrm>
        <a:off x="427080" y="191770"/>
        <a:ext cx="2031085" cy="2606741"/>
      </dsp:txXfrm>
    </dsp:sp>
    <dsp:sp modelId="{7C410380-4A8D-4C6D-A90E-0CB6A9A5D969}">
      <dsp:nvSpPr>
        <dsp:cNvPr id="0" name=""/>
        <dsp:cNvSpPr/>
      </dsp:nvSpPr>
      <dsp:spPr>
        <a:xfrm>
          <a:off x="2656050" y="619"/>
          <a:ext cx="2157465" cy="2733121"/>
        </a:xfrm>
        <a:prstGeom prst="roundRect">
          <a:avLst>
            <a:gd name="adj" fmla="val 10000"/>
          </a:avLst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7ED5F8-5FCF-463C-A923-A0BF9F87C749}">
      <dsp:nvSpPr>
        <dsp:cNvPr id="0" name=""/>
        <dsp:cNvSpPr/>
      </dsp:nvSpPr>
      <dsp:spPr>
        <a:xfrm>
          <a:off x="2790745" y="128580"/>
          <a:ext cx="2157465" cy="273312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>
              <a:solidFill>
                <a:schemeClr val="bg2">
                  <a:lumMod val="25000"/>
                </a:schemeClr>
              </a:solidFill>
            </a:rPr>
            <a:t>Componentes Típicos de uma Aplicação Web Moderna: API REST, JSON/XML, </a:t>
          </a:r>
          <a:r>
            <a:rPr lang="pt-BR" sz="1600" kern="1200" dirty="0" err="1">
              <a:solidFill>
                <a:schemeClr val="bg2">
                  <a:lumMod val="25000"/>
                </a:schemeClr>
              </a:solidFill>
            </a:rPr>
            <a:t>JavaScript</a:t>
          </a:r>
          <a:r>
            <a:rPr lang="pt-BR" sz="1600" kern="1200" dirty="0">
              <a:solidFill>
                <a:schemeClr val="bg2">
                  <a:lumMod val="25000"/>
                </a:schemeClr>
              </a:solidFill>
            </a:rPr>
            <a:t>, Frameworks SPA, autenticação, servidores web, bancos de dados e armazenamento de dados do lado do cliente.</a:t>
          </a:r>
          <a:endParaRPr lang="en-US" sz="1600" kern="1200" dirty="0">
            <a:solidFill>
              <a:schemeClr val="bg2">
                <a:lumMod val="25000"/>
              </a:schemeClr>
            </a:solidFill>
          </a:endParaRPr>
        </a:p>
      </dsp:txBody>
      <dsp:txXfrm>
        <a:off x="2853935" y="191770"/>
        <a:ext cx="2031085" cy="2606741"/>
      </dsp:txXfrm>
    </dsp:sp>
    <dsp:sp modelId="{CE8931CD-7CC7-4B04-BB80-43406FDDD18E}">
      <dsp:nvSpPr>
        <dsp:cNvPr id="0" name=""/>
        <dsp:cNvSpPr/>
      </dsp:nvSpPr>
      <dsp:spPr>
        <a:xfrm>
          <a:off x="5082906" y="619"/>
          <a:ext cx="2157465" cy="2733121"/>
        </a:xfrm>
        <a:prstGeom prst="roundRect">
          <a:avLst>
            <a:gd name="adj" fmla="val 10000"/>
          </a:avLst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C2F19EB-2867-4369-A266-B6BA16D103FC}">
      <dsp:nvSpPr>
        <dsp:cNvPr id="0" name=""/>
        <dsp:cNvSpPr/>
      </dsp:nvSpPr>
      <dsp:spPr>
        <a:xfrm>
          <a:off x="5217601" y="128580"/>
          <a:ext cx="2157465" cy="273312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>
              <a:solidFill>
                <a:schemeClr val="bg2">
                  <a:lumMod val="25000"/>
                </a:schemeClr>
              </a:solidFill>
            </a:rPr>
            <a:t>Características do REST: Independência de tecnologia do cliente, sem estado (</a:t>
          </a:r>
          <a:r>
            <a:rPr lang="pt-BR" sz="1600" kern="1200" dirty="0" err="1">
              <a:solidFill>
                <a:schemeClr val="bg2">
                  <a:lumMod val="25000"/>
                </a:schemeClr>
              </a:solidFill>
            </a:rPr>
            <a:t>stateless</a:t>
          </a:r>
          <a:r>
            <a:rPr lang="pt-BR" sz="1600" kern="1200" dirty="0">
              <a:solidFill>
                <a:schemeClr val="bg2">
                  <a:lumMod val="25000"/>
                </a:schemeClr>
              </a:solidFill>
            </a:rPr>
            <a:t>) e suporte para cache, mapeando ações HTTP para recursos do servidor.</a:t>
          </a:r>
          <a:endParaRPr lang="en-US" sz="1600" kern="1200" dirty="0">
            <a:solidFill>
              <a:schemeClr val="bg2">
                <a:lumMod val="25000"/>
              </a:schemeClr>
            </a:solidFill>
          </a:endParaRPr>
        </a:p>
      </dsp:txBody>
      <dsp:txXfrm>
        <a:off x="5280791" y="191770"/>
        <a:ext cx="2031085" cy="2606741"/>
      </dsp:txXfrm>
    </dsp:sp>
    <dsp:sp modelId="{E80D3F62-4C11-407D-91C2-1B516B0388EF}">
      <dsp:nvSpPr>
        <dsp:cNvPr id="0" name=""/>
        <dsp:cNvSpPr/>
      </dsp:nvSpPr>
      <dsp:spPr>
        <a:xfrm>
          <a:off x="7509761" y="619"/>
          <a:ext cx="2157465" cy="2733121"/>
        </a:xfrm>
        <a:prstGeom prst="roundRect">
          <a:avLst>
            <a:gd name="adj" fmla="val 10000"/>
          </a:avLst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1088C17-005E-4F0F-9D6C-E3CF6A2230BE}">
      <dsp:nvSpPr>
        <dsp:cNvPr id="0" name=""/>
        <dsp:cNvSpPr/>
      </dsp:nvSpPr>
      <dsp:spPr>
        <a:xfrm>
          <a:off x="7644456" y="128580"/>
          <a:ext cx="2157465" cy="273312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>
              <a:solidFill>
                <a:schemeClr val="bg2">
                  <a:lumMod val="25000"/>
                </a:schemeClr>
              </a:solidFill>
            </a:rPr>
            <a:t>Uso de Comandos HTTP: REST utiliza comandos HTTP como GET, POST, PUT, e outros além de GET e POST.</a:t>
          </a:r>
          <a:endParaRPr lang="en-US" sz="1600" kern="1200" dirty="0">
            <a:solidFill>
              <a:schemeClr val="bg2">
                <a:lumMod val="25000"/>
              </a:schemeClr>
            </a:solidFill>
          </a:endParaRPr>
        </a:p>
      </dsp:txBody>
      <dsp:txXfrm>
        <a:off x="7707646" y="191770"/>
        <a:ext cx="2031085" cy="2606741"/>
      </dsp:txXfrm>
    </dsp:sp>
  </dsp:spTree>
</dsp:drawing>
</file>

<file path=ppt/diagrams/drawing3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D537AE-9EC7-4FB5-90F3-341DA35A86B0}">
      <dsp:nvSpPr>
        <dsp:cNvPr id="0" name=""/>
        <dsp:cNvSpPr/>
      </dsp:nvSpPr>
      <dsp:spPr>
        <a:xfrm>
          <a:off x="8924" y="146954"/>
          <a:ext cx="2667316" cy="2484653"/>
        </a:xfrm>
        <a:prstGeom prst="roundRect">
          <a:avLst>
            <a:gd name="adj" fmla="val 10000"/>
          </a:avLst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b="1" kern="1200" dirty="0">
              <a:solidFill>
                <a:schemeClr val="bg2">
                  <a:lumMod val="25000"/>
                </a:schemeClr>
              </a:solidFill>
            </a:rPr>
            <a:t>Desafio "Login #1 Basic Login": </a:t>
          </a:r>
          <a:r>
            <a:rPr lang="pt-BR" sz="1800" kern="1200" dirty="0">
              <a:solidFill>
                <a:schemeClr val="bg2">
                  <a:lumMod val="25000"/>
                </a:schemeClr>
              </a:solidFill>
            </a:rPr>
            <a:t>Testes com pares de login/senha revelam vulnerabilidade de injeção de SQL.</a:t>
          </a:r>
          <a:endParaRPr lang="en-US" sz="1800" kern="1200" dirty="0">
            <a:solidFill>
              <a:schemeClr val="bg2">
                <a:lumMod val="25000"/>
              </a:schemeClr>
            </a:solidFill>
          </a:endParaRPr>
        </a:p>
      </dsp:txBody>
      <dsp:txXfrm>
        <a:off x="81697" y="219727"/>
        <a:ext cx="2521770" cy="2339107"/>
      </dsp:txXfrm>
    </dsp:sp>
    <dsp:sp modelId="{D5FC7940-3736-445A-A8DB-619FE41FFEFC}">
      <dsp:nvSpPr>
        <dsp:cNvPr id="0" name=""/>
        <dsp:cNvSpPr/>
      </dsp:nvSpPr>
      <dsp:spPr>
        <a:xfrm>
          <a:off x="2910964" y="1058533"/>
          <a:ext cx="565471" cy="661494"/>
        </a:xfrm>
        <a:prstGeom prst="rightArrow">
          <a:avLst>
            <a:gd name="adj1" fmla="val 60000"/>
            <a:gd name="adj2" fmla="val 50000"/>
          </a:avLst>
        </a:prstGeom>
        <a:solidFill>
          <a:schemeClr val="tx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2910964" y="1190832"/>
        <a:ext cx="395830" cy="396896"/>
      </dsp:txXfrm>
    </dsp:sp>
    <dsp:sp modelId="{69BBC5CF-F7A0-41AC-8D52-C75EF1A873BD}">
      <dsp:nvSpPr>
        <dsp:cNvPr id="0" name=""/>
        <dsp:cNvSpPr/>
      </dsp:nvSpPr>
      <dsp:spPr>
        <a:xfrm>
          <a:off x="3743166" y="146954"/>
          <a:ext cx="2667316" cy="2484653"/>
        </a:xfrm>
        <a:prstGeom prst="roundRect">
          <a:avLst>
            <a:gd name="adj" fmla="val 10000"/>
          </a:avLst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b="1" kern="1200" dirty="0">
              <a:solidFill>
                <a:schemeClr val="bg2">
                  <a:lumMod val="25000"/>
                </a:schemeClr>
              </a:solidFill>
            </a:rPr>
            <a:t>Desafio "Login #2 </a:t>
          </a:r>
          <a:r>
            <a:rPr lang="pt-BR" sz="1800" b="1" kern="1200" dirty="0" err="1">
              <a:solidFill>
                <a:schemeClr val="bg2">
                  <a:lumMod val="25000"/>
                </a:schemeClr>
              </a:solidFill>
            </a:rPr>
            <a:t>JavaScript</a:t>
          </a:r>
          <a:r>
            <a:rPr lang="pt-BR" sz="1800" b="1" kern="1200" dirty="0">
              <a:solidFill>
                <a:schemeClr val="bg2">
                  <a:lumMod val="25000"/>
                </a:schemeClr>
              </a:solidFill>
            </a:rPr>
            <a:t> </a:t>
          </a:r>
          <a:r>
            <a:rPr lang="pt-BR" sz="1800" b="1" kern="1200" dirty="0" err="1">
              <a:solidFill>
                <a:schemeClr val="bg2">
                  <a:lumMod val="25000"/>
                </a:schemeClr>
              </a:solidFill>
            </a:rPr>
            <a:t>Validation</a:t>
          </a:r>
          <a:r>
            <a:rPr lang="pt-BR" sz="1800" b="1" kern="1200" dirty="0">
              <a:solidFill>
                <a:schemeClr val="bg2">
                  <a:lumMod val="25000"/>
                </a:schemeClr>
              </a:solidFill>
            </a:rPr>
            <a:t>": </a:t>
          </a:r>
          <a:r>
            <a:rPr lang="pt-BR" sz="1800" kern="1200" dirty="0">
              <a:solidFill>
                <a:schemeClr val="bg2">
                  <a:lumMod val="25000"/>
                </a:schemeClr>
              </a:solidFill>
            </a:rPr>
            <a:t>Restrição de caracteres especiais na senha dificulta a injeção de SQL.</a:t>
          </a:r>
          <a:endParaRPr lang="en-US" sz="1800" kern="1200" dirty="0">
            <a:solidFill>
              <a:schemeClr val="bg2">
                <a:lumMod val="25000"/>
              </a:schemeClr>
            </a:solidFill>
          </a:endParaRPr>
        </a:p>
      </dsp:txBody>
      <dsp:txXfrm>
        <a:off x="3815939" y="219727"/>
        <a:ext cx="2521770" cy="2339107"/>
      </dsp:txXfrm>
    </dsp:sp>
    <dsp:sp modelId="{B198B8CB-2506-41CA-B79F-8A6EF0B3EBC8}">
      <dsp:nvSpPr>
        <dsp:cNvPr id="0" name=""/>
        <dsp:cNvSpPr/>
      </dsp:nvSpPr>
      <dsp:spPr>
        <a:xfrm>
          <a:off x="6645206" y="1058533"/>
          <a:ext cx="565471" cy="661494"/>
        </a:xfrm>
        <a:prstGeom prst="rightArrow">
          <a:avLst>
            <a:gd name="adj1" fmla="val 60000"/>
            <a:gd name="adj2" fmla="val 50000"/>
          </a:avLst>
        </a:prstGeom>
        <a:solidFill>
          <a:schemeClr val="tx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6645206" y="1190832"/>
        <a:ext cx="395830" cy="396896"/>
      </dsp:txXfrm>
    </dsp:sp>
    <dsp:sp modelId="{76C1725E-3361-4ABE-91B0-68F117595E49}">
      <dsp:nvSpPr>
        <dsp:cNvPr id="0" name=""/>
        <dsp:cNvSpPr/>
      </dsp:nvSpPr>
      <dsp:spPr>
        <a:xfrm>
          <a:off x="7477409" y="146954"/>
          <a:ext cx="2667316" cy="2484653"/>
        </a:xfrm>
        <a:prstGeom prst="roundRect">
          <a:avLst>
            <a:gd name="adj" fmla="val 10000"/>
          </a:avLst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b="1" kern="1200" dirty="0">
              <a:solidFill>
                <a:schemeClr val="bg2">
                  <a:lumMod val="25000"/>
                </a:schemeClr>
              </a:solidFill>
            </a:rPr>
            <a:t>Soluções Possíveis: </a:t>
          </a:r>
          <a:r>
            <a:rPr lang="pt-BR" sz="1800" kern="1200" dirty="0">
              <a:solidFill>
                <a:schemeClr val="bg2">
                  <a:lumMod val="25000"/>
                </a:schemeClr>
              </a:solidFill>
            </a:rPr>
            <a:t>Uso de ferramentas como </a:t>
          </a:r>
          <a:r>
            <a:rPr lang="pt-BR" sz="1800" kern="1200" dirty="0" err="1">
              <a:solidFill>
                <a:schemeClr val="bg2">
                  <a:lumMod val="25000"/>
                </a:schemeClr>
              </a:solidFill>
            </a:rPr>
            <a:t>Burp</a:t>
          </a:r>
          <a:r>
            <a:rPr lang="pt-BR" sz="1800" kern="1200" dirty="0">
              <a:solidFill>
                <a:schemeClr val="bg2">
                  <a:lumMod val="25000"/>
                </a:schemeClr>
              </a:solidFill>
            </a:rPr>
            <a:t> </a:t>
          </a:r>
          <a:r>
            <a:rPr lang="pt-BR" sz="1800" kern="1200" dirty="0" err="1">
              <a:solidFill>
                <a:schemeClr val="bg2">
                  <a:lumMod val="25000"/>
                </a:schemeClr>
              </a:solidFill>
            </a:rPr>
            <a:t>Suite</a:t>
          </a:r>
          <a:r>
            <a:rPr lang="pt-BR" sz="1800" kern="1200" dirty="0">
              <a:solidFill>
                <a:schemeClr val="bg2">
                  <a:lumMod val="25000"/>
                </a:schemeClr>
              </a:solidFill>
            </a:rPr>
            <a:t> para interceptar e modificar requisições, contornando validações de </a:t>
          </a:r>
          <a:r>
            <a:rPr lang="pt-BR" sz="1800" kern="1200" dirty="0" err="1">
              <a:solidFill>
                <a:schemeClr val="bg2">
                  <a:lumMod val="25000"/>
                </a:schemeClr>
              </a:solidFill>
            </a:rPr>
            <a:t>JavaScript</a:t>
          </a:r>
          <a:r>
            <a:rPr lang="pt-BR" sz="1800" kern="1200" dirty="0">
              <a:solidFill>
                <a:schemeClr val="bg2">
                  <a:lumMod val="25000"/>
                </a:schemeClr>
              </a:solidFill>
            </a:rPr>
            <a:t>.</a:t>
          </a:r>
          <a:endParaRPr lang="en-US" sz="1800" kern="1200" dirty="0">
            <a:solidFill>
              <a:schemeClr val="bg2">
                <a:lumMod val="25000"/>
              </a:schemeClr>
            </a:solidFill>
          </a:endParaRPr>
        </a:p>
      </dsp:txBody>
      <dsp:txXfrm>
        <a:off x="7550182" y="219727"/>
        <a:ext cx="2521770" cy="233910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3B67F22-4063-494E-BA10-999062D889D6}">
      <dsp:nvSpPr>
        <dsp:cNvPr id="0" name=""/>
        <dsp:cNvSpPr/>
      </dsp:nvSpPr>
      <dsp:spPr>
        <a:xfrm>
          <a:off x="0" y="1637"/>
          <a:ext cx="9659319" cy="830157"/>
        </a:xfrm>
        <a:prstGeom prst="roundRect">
          <a:avLst>
            <a:gd name="adj" fmla="val 10000"/>
          </a:avLst>
        </a:prstGeom>
        <a:solidFill>
          <a:schemeClr val="accent3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C993FC8-0C62-46FE-B590-4BE0740FA507}">
      <dsp:nvSpPr>
        <dsp:cNvPr id="0" name=""/>
        <dsp:cNvSpPr/>
      </dsp:nvSpPr>
      <dsp:spPr>
        <a:xfrm>
          <a:off x="251122" y="188423"/>
          <a:ext cx="456586" cy="456586"/>
        </a:xfrm>
        <a:prstGeom prst="rect">
          <a:avLst/>
        </a:prstGeom>
        <a:blipFill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24852C-9779-451E-AC21-9DF21DEBA10D}">
      <dsp:nvSpPr>
        <dsp:cNvPr id="0" name=""/>
        <dsp:cNvSpPr/>
      </dsp:nvSpPr>
      <dsp:spPr>
        <a:xfrm>
          <a:off x="958831" y="1637"/>
          <a:ext cx="8700487" cy="8301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858" tIns="87858" rIns="87858" bIns="87858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b="1" kern="1200" dirty="0">
              <a:solidFill>
                <a:schemeClr val="bg2">
                  <a:lumMod val="25000"/>
                </a:schemeClr>
              </a:solidFill>
            </a:rPr>
            <a:t>Segurança Cibernética: </a:t>
          </a:r>
          <a:r>
            <a:rPr lang="pt-BR" sz="1600" kern="1200" dirty="0">
              <a:solidFill>
                <a:schemeClr val="bg2">
                  <a:lumMod val="25000"/>
                </a:schemeClr>
              </a:solidFill>
            </a:rPr>
            <a:t>Medidas para preservar a confidencialidade, integridade e disponibilidade da informação no ciberespaço.</a:t>
          </a:r>
          <a:endParaRPr lang="en-US" sz="1600" kern="1200" dirty="0">
            <a:solidFill>
              <a:schemeClr val="bg2">
                <a:lumMod val="25000"/>
              </a:schemeClr>
            </a:solidFill>
          </a:endParaRPr>
        </a:p>
      </dsp:txBody>
      <dsp:txXfrm>
        <a:off x="958831" y="1637"/>
        <a:ext cx="8700487" cy="830157"/>
      </dsp:txXfrm>
    </dsp:sp>
    <dsp:sp modelId="{BD1334A3-5EF3-410F-923C-C9C2E8F9E8AB}">
      <dsp:nvSpPr>
        <dsp:cNvPr id="0" name=""/>
        <dsp:cNvSpPr/>
      </dsp:nvSpPr>
      <dsp:spPr>
        <a:xfrm>
          <a:off x="0" y="1039334"/>
          <a:ext cx="9659319" cy="830157"/>
        </a:xfrm>
        <a:prstGeom prst="roundRect">
          <a:avLst>
            <a:gd name="adj" fmla="val 10000"/>
          </a:avLst>
        </a:prstGeom>
        <a:solidFill>
          <a:schemeClr val="accent3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854AB4A-B98D-4EC6-82E9-6B40BD024315}">
      <dsp:nvSpPr>
        <dsp:cNvPr id="0" name=""/>
        <dsp:cNvSpPr/>
      </dsp:nvSpPr>
      <dsp:spPr>
        <a:xfrm>
          <a:off x="251122" y="1226120"/>
          <a:ext cx="456586" cy="456586"/>
        </a:xfrm>
        <a:prstGeom prst="rect">
          <a:avLst/>
        </a:prstGeom>
        <a:blipFill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EBCA1D-A2E5-4C00-AE15-AEB281AFC352}">
      <dsp:nvSpPr>
        <dsp:cNvPr id="0" name=""/>
        <dsp:cNvSpPr/>
      </dsp:nvSpPr>
      <dsp:spPr>
        <a:xfrm>
          <a:off x="958831" y="1039334"/>
          <a:ext cx="8700487" cy="8301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858" tIns="87858" rIns="87858" bIns="87858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b="1" kern="1200" dirty="0">
              <a:solidFill>
                <a:schemeClr val="bg2">
                  <a:lumMod val="25000"/>
                </a:schemeClr>
              </a:solidFill>
            </a:rPr>
            <a:t>Ciberespaço: </a:t>
          </a:r>
          <a:r>
            <a:rPr lang="pt-BR" sz="1600" kern="1200" dirty="0">
              <a:solidFill>
                <a:schemeClr val="bg2">
                  <a:lumMod val="25000"/>
                </a:schemeClr>
              </a:solidFill>
            </a:rPr>
            <a:t>Ambiente resultante da interação de pessoas, softwares e serviços na Internet.</a:t>
          </a:r>
          <a:endParaRPr lang="en-US" sz="1600" kern="1200" dirty="0">
            <a:solidFill>
              <a:schemeClr val="bg2">
                <a:lumMod val="25000"/>
              </a:schemeClr>
            </a:solidFill>
          </a:endParaRPr>
        </a:p>
      </dsp:txBody>
      <dsp:txXfrm>
        <a:off x="958831" y="1039334"/>
        <a:ext cx="8700487" cy="830157"/>
      </dsp:txXfrm>
    </dsp:sp>
    <dsp:sp modelId="{40ACB232-712F-4931-88B1-B01CC9986CB2}">
      <dsp:nvSpPr>
        <dsp:cNvPr id="0" name=""/>
        <dsp:cNvSpPr/>
      </dsp:nvSpPr>
      <dsp:spPr>
        <a:xfrm>
          <a:off x="0" y="2077031"/>
          <a:ext cx="9659319" cy="830157"/>
        </a:xfrm>
        <a:prstGeom prst="roundRect">
          <a:avLst>
            <a:gd name="adj" fmla="val 10000"/>
          </a:avLst>
        </a:prstGeom>
        <a:solidFill>
          <a:schemeClr val="accent3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B606C5-05C2-4AB2-85CA-C16A2F96BD33}">
      <dsp:nvSpPr>
        <dsp:cNvPr id="0" name=""/>
        <dsp:cNvSpPr/>
      </dsp:nvSpPr>
      <dsp:spPr>
        <a:xfrm>
          <a:off x="251122" y="2263817"/>
          <a:ext cx="456586" cy="456586"/>
        </a:xfrm>
        <a:prstGeom prst="rect">
          <a:avLst/>
        </a:prstGeom>
        <a:blipFill>
          <a:blip xmlns:r="http://schemas.openxmlformats.org/officeDocument/2006/relationships" r:embed="rId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6F6A092-6C74-47CA-BA34-725B57A631D4}">
      <dsp:nvSpPr>
        <dsp:cNvPr id="0" name=""/>
        <dsp:cNvSpPr/>
      </dsp:nvSpPr>
      <dsp:spPr>
        <a:xfrm>
          <a:off x="958831" y="2077031"/>
          <a:ext cx="8700487" cy="8301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858" tIns="87858" rIns="87858" bIns="87858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b="1" kern="1200" dirty="0">
              <a:solidFill>
                <a:schemeClr val="bg2">
                  <a:lumMod val="25000"/>
                </a:schemeClr>
              </a:solidFill>
            </a:rPr>
            <a:t>Segurança da Informação: </a:t>
          </a:r>
          <a:r>
            <a:rPr lang="pt-BR" sz="1600" kern="1200" dirty="0">
              <a:solidFill>
                <a:schemeClr val="bg2">
                  <a:lumMod val="25000"/>
                </a:schemeClr>
              </a:solidFill>
            </a:rPr>
            <a:t>Assegura CID (Confidencialidade, Integridade e Disponibilidade) da informação em qualquer meio.</a:t>
          </a:r>
          <a:endParaRPr lang="en-US" sz="1600" kern="1200" dirty="0">
            <a:solidFill>
              <a:schemeClr val="bg2">
                <a:lumMod val="25000"/>
              </a:schemeClr>
            </a:solidFill>
          </a:endParaRPr>
        </a:p>
      </dsp:txBody>
      <dsp:txXfrm>
        <a:off x="958831" y="2077031"/>
        <a:ext cx="8700487" cy="830157"/>
      </dsp:txXfrm>
    </dsp:sp>
    <dsp:sp modelId="{6B654B46-933A-4A67-ACCA-587A8B989126}">
      <dsp:nvSpPr>
        <dsp:cNvPr id="0" name=""/>
        <dsp:cNvSpPr/>
      </dsp:nvSpPr>
      <dsp:spPr>
        <a:xfrm>
          <a:off x="0" y="3114728"/>
          <a:ext cx="9659319" cy="830157"/>
        </a:xfrm>
        <a:prstGeom prst="roundRect">
          <a:avLst>
            <a:gd name="adj" fmla="val 10000"/>
          </a:avLst>
        </a:prstGeom>
        <a:solidFill>
          <a:schemeClr val="accent3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F6CFAF-EA23-4D51-8B05-CE6A06A4A7C0}">
      <dsp:nvSpPr>
        <dsp:cNvPr id="0" name=""/>
        <dsp:cNvSpPr/>
      </dsp:nvSpPr>
      <dsp:spPr>
        <a:xfrm>
          <a:off x="251122" y="3301513"/>
          <a:ext cx="456586" cy="456586"/>
        </a:xfrm>
        <a:prstGeom prst="rect">
          <a:avLst/>
        </a:prstGeom>
        <a:blipFill>
          <a:blip xmlns:r="http://schemas.openxmlformats.org/officeDocument/2006/relationships" r:embed="rId7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09A5D05-EB48-4E74-ACAD-3C15E8B2DB89}">
      <dsp:nvSpPr>
        <dsp:cNvPr id="0" name=""/>
        <dsp:cNvSpPr/>
      </dsp:nvSpPr>
      <dsp:spPr>
        <a:xfrm>
          <a:off x="958831" y="3114728"/>
          <a:ext cx="8700487" cy="8301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858" tIns="87858" rIns="87858" bIns="87858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b="1" kern="1200" dirty="0">
              <a:solidFill>
                <a:schemeClr val="bg2">
                  <a:lumMod val="25000"/>
                </a:schemeClr>
              </a:solidFill>
            </a:rPr>
            <a:t>Exemplo de diferença: </a:t>
          </a:r>
          <a:r>
            <a:rPr lang="pt-BR" sz="1600" kern="1200" dirty="0">
              <a:solidFill>
                <a:schemeClr val="bg2">
                  <a:lumMod val="25000"/>
                </a:schemeClr>
              </a:solidFill>
            </a:rPr>
            <a:t>Informação em carta vs. Informação confidencial armazenada em ativos de TI.</a:t>
          </a:r>
          <a:endParaRPr lang="en-US" sz="1600" kern="1200" dirty="0">
            <a:solidFill>
              <a:schemeClr val="bg2">
                <a:lumMod val="25000"/>
              </a:schemeClr>
            </a:solidFill>
          </a:endParaRPr>
        </a:p>
      </dsp:txBody>
      <dsp:txXfrm>
        <a:off x="958831" y="3114728"/>
        <a:ext cx="8700487" cy="830157"/>
      </dsp:txXfrm>
    </dsp:sp>
  </dsp:spTree>
</dsp:drawing>
</file>

<file path=ppt/diagrams/drawing4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42F3B25-3FCE-44D8-B152-55D1711F5175}">
      <dsp:nvSpPr>
        <dsp:cNvPr id="0" name=""/>
        <dsp:cNvSpPr/>
      </dsp:nvSpPr>
      <dsp:spPr>
        <a:xfrm>
          <a:off x="0" y="578812"/>
          <a:ext cx="2855714" cy="2247174"/>
        </a:xfrm>
        <a:prstGeom prst="roundRect">
          <a:avLst>
            <a:gd name="adj" fmla="val 10000"/>
          </a:avLst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16A304-4585-4203-AE16-4C6000E0666C}">
      <dsp:nvSpPr>
        <dsp:cNvPr id="0" name=""/>
        <dsp:cNvSpPr/>
      </dsp:nvSpPr>
      <dsp:spPr>
        <a:xfrm>
          <a:off x="317301" y="880249"/>
          <a:ext cx="2855714" cy="224717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b="1" i="0" kern="1200" dirty="0">
              <a:solidFill>
                <a:schemeClr val="bg2">
                  <a:lumMod val="25000"/>
                </a:schemeClr>
              </a:solidFill>
            </a:rPr>
            <a:t>Injeção de Comando em DVWA:</a:t>
          </a:r>
          <a:r>
            <a:rPr lang="pt-BR" sz="1800" b="0" i="0" kern="1200" dirty="0">
              <a:solidFill>
                <a:schemeClr val="bg2">
                  <a:lumMod val="25000"/>
                </a:schemeClr>
              </a:solidFill>
            </a:rPr>
            <a:t> 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b="0" i="0" kern="1200" dirty="0">
              <a:solidFill>
                <a:schemeClr val="bg2">
                  <a:lumMod val="25000"/>
                </a:schemeClr>
              </a:solidFill>
            </a:rPr>
            <a:t>Exemplo de injeção de comando em outra aplicação vulnerável, a "</a:t>
          </a:r>
          <a:r>
            <a:rPr lang="pt-BR" sz="1800" b="0" i="0" kern="1200" dirty="0" err="1">
              <a:solidFill>
                <a:schemeClr val="bg2">
                  <a:lumMod val="25000"/>
                </a:schemeClr>
              </a:solidFill>
            </a:rPr>
            <a:t>Damn</a:t>
          </a:r>
          <a:r>
            <a:rPr lang="pt-BR" sz="1800" b="0" i="0" kern="1200" dirty="0">
              <a:solidFill>
                <a:schemeClr val="bg2">
                  <a:lumMod val="25000"/>
                </a:schemeClr>
              </a:solidFill>
            </a:rPr>
            <a:t> </a:t>
          </a:r>
          <a:r>
            <a:rPr lang="pt-BR" sz="1800" b="0" i="0" kern="1200" dirty="0" err="1">
              <a:solidFill>
                <a:schemeClr val="bg2">
                  <a:lumMod val="25000"/>
                </a:schemeClr>
              </a:solidFill>
            </a:rPr>
            <a:t>Vulnerable</a:t>
          </a:r>
          <a:r>
            <a:rPr lang="pt-BR" sz="1800" b="0" i="0" kern="1200" dirty="0">
              <a:solidFill>
                <a:schemeClr val="bg2">
                  <a:lumMod val="25000"/>
                </a:schemeClr>
              </a:solidFill>
            </a:rPr>
            <a:t> Web </a:t>
          </a:r>
          <a:r>
            <a:rPr lang="pt-BR" sz="1800" b="0" i="0" kern="1200" dirty="0" err="1">
              <a:solidFill>
                <a:schemeClr val="bg2">
                  <a:lumMod val="25000"/>
                </a:schemeClr>
              </a:solidFill>
            </a:rPr>
            <a:t>Application</a:t>
          </a:r>
          <a:r>
            <a:rPr lang="pt-BR" sz="1800" b="0" i="0" kern="1200" dirty="0">
              <a:solidFill>
                <a:schemeClr val="bg2">
                  <a:lumMod val="25000"/>
                </a:schemeClr>
              </a:solidFill>
            </a:rPr>
            <a:t>" (DVWA).</a:t>
          </a:r>
          <a:endParaRPr lang="en-US" sz="1800" kern="1200" dirty="0">
            <a:solidFill>
              <a:schemeClr val="bg2">
                <a:lumMod val="25000"/>
              </a:schemeClr>
            </a:solidFill>
          </a:endParaRPr>
        </a:p>
      </dsp:txBody>
      <dsp:txXfrm>
        <a:off x="383118" y="946066"/>
        <a:ext cx="2724080" cy="2115540"/>
      </dsp:txXfrm>
    </dsp:sp>
    <dsp:sp modelId="{92F06E1D-4BD2-4569-BB5A-28D02496B079}">
      <dsp:nvSpPr>
        <dsp:cNvPr id="0" name=""/>
        <dsp:cNvSpPr/>
      </dsp:nvSpPr>
      <dsp:spPr>
        <a:xfrm>
          <a:off x="3490317" y="578812"/>
          <a:ext cx="2855714" cy="2247174"/>
        </a:xfrm>
        <a:prstGeom prst="roundRect">
          <a:avLst>
            <a:gd name="adj" fmla="val 10000"/>
          </a:avLst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8327DB-E373-4503-A205-960FDEEF9548}">
      <dsp:nvSpPr>
        <dsp:cNvPr id="0" name=""/>
        <dsp:cNvSpPr/>
      </dsp:nvSpPr>
      <dsp:spPr>
        <a:xfrm>
          <a:off x="3807618" y="880249"/>
          <a:ext cx="2855714" cy="224717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b="1" i="0" kern="1200" dirty="0">
              <a:solidFill>
                <a:schemeClr val="bg2">
                  <a:lumMod val="25000"/>
                </a:schemeClr>
              </a:solidFill>
            </a:rPr>
            <a:t>Desafio "Command </a:t>
          </a:r>
          <a:r>
            <a:rPr lang="pt-BR" sz="1800" b="1" i="0" kern="1200" dirty="0" err="1">
              <a:solidFill>
                <a:schemeClr val="bg2">
                  <a:lumMod val="25000"/>
                </a:schemeClr>
              </a:solidFill>
            </a:rPr>
            <a:t>Execution</a:t>
          </a:r>
          <a:r>
            <a:rPr lang="pt-BR" sz="1800" b="1" i="0" kern="1200" dirty="0">
              <a:solidFill>
                <a:schemeClr val="bg2">
                  <a:lumMod val="25000"/>
                </a:schemeClr>
              </a:solidFill>
            </a:rPr>
            <a:t>":</a:t>
          </a:r>
          <a:r>
            <a:rPr lang="pt-BR" sz="1800" b="0" i="0" kern="1200" dirty="0">
              <a:solidFill>
                <a:schemeClr val="bg2">
                  <a:lumMod val="25000"/>
                </a:schemeClr>
              </a:solidFill>
            </a:rPr>
            <a:t> 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b="0" i="0" kern="1200" dirty="0">
              <a:solidFill>
                <a:schemeClr val="bg2">
                  <a:lumMod val="25000"/>
                </a:schemeClr>
              </a:solidFill>
            </a:rPr>
            <a:t>Campo permite a entrada de um IP para executar o comando PING no servidor.</a:t>
          </a:r>
          <a:endParaRPr lang="en-US" sz="1800" kern="1200" dirty="0">
            <a:solidFill>
              <a:schemeClr val="bg2">
                <a:lumMod val="25000"/>
              </a:schemeClr>
            </a:solidFill>
          </a:endParaRPr>
        </a:p>
      </dsp:txBody>
      <dsp:txXfrm>
        <a:off x="3873435" y="946066"/>
        <a:ext cx="2724080" cy="2115540"/>
      </dsp:txXfrm>
    </dsp:sp>
    <dsp:sp modelId="{9A64DB78-5F84-4999-92E4-C44DAB633ADB}">
      <dsp:nvSpPr>
        <dsp:cNvPr id="0" name=""/>
        <dsp:cNvSpPr/>
      </dsp:nvSpPr>
      <dsp:spPr>
        <a:xfrm>
          <a:off x="6980634" y="578812"/>
          <a:ext cx="2855714" cy="2247174"/>
        </a:xfrm>
        <a:prstGeom prst="roundRect">
          <a:avLst>
            <a:gd name="adj" fmla="val 10000"/>
          </a:avLst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E544244-C6EF-4A52-8FC8-0697C21A3ED4}">
      <dsp:nvSpPr>
        <dsp:cNvPr id="0" name=""/>
        <dsp:cNvSpPr/>
      </dsp:nvSpPr>
      <dsp:spPr>
        <a:xfrm>
          <a:off x="7297935" y="880249"/>
          <a:ext cx="2855714" cy="224717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b="1" i="0" kern="1200" dirty="0">
              <a:solidFill>
                <a:schemeClr val="bg2">
                  <a:lumMod val="25000"/>
                </a:schemeClr>
              </a:solidFill>
            </a:rPr>
            <a:t>Exemplo de Injeção de Comando:</a:t>
          </a:r>
          <a:r>
            <a:rPr lang="pt-BR" sz="1800" b="0" i="0" kern="1200" dirty="0">
              <a:solidFill>
                <a:schemeClr val="bg2">
                  <a:lumMod val="25000"/>
                </a:schemeClr>
              </a:solidFill>
            </a:rPr>
            <a:t> 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b="0" i="0" kern="1200" dirty="0">
              <a:solidFill>
                <a:schemeClr val="bg2">
                  <a:lumMod val="25000"/>
                </a:schemeClr>
              </a:solidFill>
            </a:rPr>
            <a:t>Inserção de comando "8.8.8.8; </a:t>
          </a:r>
          <a:r>
            <a:rPr lang="pt-BR" sz="1800" b="0" i="0" kern="1200" dirty="0" err="1">
              <a:solidFill>
                <a:schemeClr val="bg2">
                  <a:lumMod val="25000"/>
                </a:schemeClr>
              </a:solidFill>
            </a:rPr>
            <a:t>cat</a:t>
          </a:r>
          <a:r>
            <a:rPr lang="pt-BR" sz="1800" b="0" i="0" kern="1200" dirty="0">
              <a:solidFill>
                <a:schemeClr val="bg2">
                  <a:lumMod val="25000"/>
                </a:schemeClr>
              </a:solidFill>
            </a:rPr>
            <a:t> /</a:t>
          </a:r>
          <a:r>
            <a:rPr lang="pt-BR" sz="1800" b="0" i="0" kern="1200" dirty="0" err="1">
              <a:solidFill>
                <a:schemeClr val="bg2">
                  <a:lumMod val="25000"/>
                </a:schemeClr>
              </a:solidFill>
            </a:rPr>
            <a:t>etc</a:t>
          </a:r>
          <a:r>
            <a:rPr lang="pt-BR" sz="1800" b="0" i="0" kern="1200" dirty="0">
              <a:solidFill>
                <a:schemeClr val="bg2">
                  <a:lumMod val="25000"/>
                </a:schemeClr>
              </a:solidFill>
            </a:rPr>
            <a:t>/</a:t>
          </a:r>
          <a:r>
            <a:rPr lang="pt-BR" sz="1800" b="0" i="0" kern="1200" dirty="0" err="1">
              <a:solidFill>
                <a:schemeClr val="bg2">
                  <a:lumMod val="25000"/>
                </a:schemeClr>
              </a:solidFill>
            </a:rPr>
            <a:t>debian_version</a:t>
          </a:r>
          <a:r>
            <a:rPr lang="pt-BR" sz="1800" b="0" i="0" kern="1200" dirty="0">
              <a:solidFill>
                <a:schemeClr val="bg2">
                  <a:lumMod val="25000"/>
                </a:schemeClr>
              </a:solidFill>
            </a:rPr>
            <a:t>" resulta na execução remota de comandos no servidor e exibe "squeeze/</a:t>
          </a:r>
          <a:r>
            <a:rPr lang="pt-BR" sz="1800" b="0" i="0" kern="1200" dirty="0" err="1">
              <a:solidFill>
                <a:schemeClr val="bg2">
                  <a:lumMod val="25000"/>
                </a:schemeClr>
              </a:solidFill>
            </a:rPr>
            <a:t>sid</a:t>
          </a:r>
          <a:r>
            <a:rPr lang="pt-BR" sz="1800" b="0" i="0" kern="1200" dirty="0">
              <a:solidFill>
                <a:schemeClr val="bg2">
                  <a:lumMod val="25000"/>
                </a:schemeClr>
              </a:solidFill>
            </a:rPr>
            <a:t>".</a:t>
          </a:r>
          <a:endParaRPr lang="en-US" sz="1800" kern="1200" dirty="0">
            <a:solidFill>
              <a:schemeClr val="bg2">
                <a:lumMod val="25000"/>
              </a:schemeClr>
            </a:solidFill>
          </a:endParaRPr>
        </a:p>
      </dsp:txBody>
      <dsp:txXfrm>
        <a:off x="7363752" y="946066"/>
        <a:ext cx="2724080" cy="2115540"/>
      </dsp:txXfrm>
    </dsp:sp>
  </dsp:spTree>
</dsp:drawing>
</file>

<file path=ppt/diagrams/drawing4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D77D810-33AB-4E58-916F-7D01DEC8D80D}">
      <dsp:nvSpPr>
        <dsp:cNvPr id="0" name=""/>
        <dsp:cNvSpPr/>
      </dsp:nvSpPr>
      <dsp:spPr>
        <a:xfrm>
          <a:off x="2974" y="391886"/>
          <a:ext cx="2123937" cy="2578566"/>
        </a:xfrm>
        <a:prstGeom prst="roundRect">
          <a:avLst>
            <a:gd name="adj" fmla="val 10000"/>
          </a:avLst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511AE9-DD4E-4CE1-A59E-2FE70698F00D}">
      <dsp:nvSpPr>
        <dsp:cNvPr id="0" name=""/>
        <dsp:cNvSpPr/>
      </dsp:nvSpPr>
      <dsp:spPr>
        <a:xfrm>
          <a:off x="238967" y="616079"/>
          <a:ext cx="2123937" cy="257856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b="1" kern="1200" dirty="0">
              <a:solidFill>
                <a:schemeClr val="bg2">
                  <a:lumMod val="25000"/>
                </a:schemeClr>
              </a:solidFill>
            </a:rPr>
            <a:t>Projeto Inseguro:  </a:t>
          </a:r>
          <a:r>
            <a:rPr lang="pt-BR" sz="1800" kern="1200" dirty="0">
              <a:solidFill>
                <a:schemeClr val="bg2">
                  <a:lumMod val="25000"/>
                </a:schemeClr>
              </a:solidFill>
            </a:rPr>
            <a:t>Riscos de segurança originados de falhas no projeto e arquitetura, independentemente da qualidade da implementação.</a:t>
          </a:r>
          <a:endParaRPr lang="en-US" sz="1800" kern="1200" dirty="0">
            <a:solidFill>
              <a:schemeClr val="bg2">
                <a:lumMod val="25000"/>
              </a:schemeClr>
            </a:solidFill>
          </a:endParaRPr>
        </a:p>
      </dsp:txBody>
      <dsp:txXfrm>
        <a:off x="301175" y="678287"/>
        <a:ext cx="1999521" cy="2454150"/>
      </dsp:txXfrm>
    </dsp:sp>
    <dsp:sp modelId="{CE4D8839-AAE1-49E2-86B2-3C673D57CDD5}">
      <dsp:nvSpPr>
        <dsp:cNvPr id="0" name=""/>
        <dsp:cNvSpPr/>
      </dsp:nvSpPr>
      <dsp:spPr>
        <a:xfrm>
          <a:off x="2598898" y="391886"/>
          <a:ext cx="2123937" cy="2578566"/>
        </a:xfrm>
        <a:prstGeom prst="roundRect">
          <a:avLst>
            <a:gd name="adj" fmla="val 10000"/>
          </a:avLst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48A0D8-89E6-4E09-A76F-739CA3FBAB5D}">
      <dsp:nvSpPr>
        <dsp:cNvPr id="0" name=""/>
        <dsp:cNvSpPr/>
      </dsp:nvSpPr>
      <dsp:spPr>
        <a:xfrm>
          <a:off x="2834891" y="616079"/>
          <a:ext cx="2123937" cy="257856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b="1" kern="1200" dirty="0">
              <a:solidFill>
                <a:schemeClr val="bg2">
                  <a:lumMod val="25000"/>
                </a:schemeClr>
              </a:solidFill>
            </a:rPr>
            <a:t>Exemplos: </a:t>
          </a:r>
          <a:r>
            <a:rPr lang="pt-BR" sz="1800" kern="1200" dirty="0">
              <a:solidFill>
                <a:schemeClr val="bg2">
                  <a:lumMod val="25000"/>
                </a:schemeClr>
              </a:solidFill>
            </a:rPr>
            <a:t>Ausência de limites para entradas, uso de funções inseguras (como extração de arquivos sem controle), privilégios excessivos.</a:t>
          </a:r>
          <a:endParaRPr lang="en-US" sz="1800" kern="1200" dirty="0">
            <a:solidFill>
              <a:schemeClr val="bg2">
                <a:lumMod val="25000"/>
              </a:schemeClr>
            </a:solidFill>
          </a:endParaRPr>
        </a:p>
      </dsp:txBody>
      <dsp:txXfrm>
        <a:off x="2897099" y="678287"/>
        <a:ext cx="1999521" cy="2454150"/>
      </dsp:txXfrm>
    </dsp:sp>
    <dsp:sp modelId="{021BC173-5454-4F16-9BD1-9272275C8C02}">
      <dsp:nvSpPr>
        <dsp:cNvPr id="0" name=""/>
        <dsp:cNvSpPr/>
      </dsp:nvSpPr>
      <dsp:spPr>
        <a:xfrm>
          <a:off x="5194821" y="391886"/>
          <a:ext cx="2123937" cy="2578566"/>
        </a:xfrm>
        <a:prstGeom prst="roundRect">
          <a:avLst>
            <a:gd name="adj" fmla="val 10000"/>
          </a:avLst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082797-694F-4C3C-BB8C-1278FCC0B154}">
      <dsp:nvSpPr>
        <dsp:cNvPr id="0" name=""/>
        <dsp:cNvSpPr/>
      </dsp:nvSpPr>
      <dsp:spPr>
        <a:xfrm>
          <a:off x="5430814" y="616079"/>
          <a:ext cx="2123937" cy="257856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b="1" kern="1200" dirty="0">
              <a:solidFill>
                <a:schemeClr val="bg2">
                  <a:lumMod val="25000"/>
                </a:schemeClr>
              </a:solidFill>
            </a:rPr>
            <a:t>Solução Personalizada: </a:t>
          </a:r>
          <a:r>
            <a:rPr lang="pt-BR" sz="1800" kern="1200" dirty="0">
              <a:solidFill>
                <a:schemeClr val="bg2">
                  <a:lumMod val="25000"/>
                </a:schemeClr>
              </a:solidFill>
            </a:rPr>
            <a:t>Não há uma solução única, cada caso requer abordagem adaptada.</a:t>
          </a:r>
          <a:endParaRPr lang="en-US" sz="1800" kern="1200" dirty="0">
            <a:solidFill>
              <a:schemeClr val="bg2">
                <a:lumMod val="25000"/>
              </a:schemeClr>
            </a:solidFill>
          </a:endParaRPr>
        </a:p>
      </dsp:txBody>
      <dsp:txXfrm>
        <a:off x="5493022" y="678287"/>
        <a:ext cx="1999521" cy="2454150"/>
      </dsp:txXfrm>
    </dsp:sp>
    <dsp:sp modelId="{F005E612-4B4F-4D7F-9430-231F20709975}">
      <dsp:nvSpPr>
        <dsp:cNvPr id="0" name=""/>
        <dsp:cNvSpPr/>
      </dsp:nvSpPr>
      <dsp:spPr>
        <a:xfrm>
          <a:off x="7790744" y="391886"/>
          <a:ext cx="2123937" cy="2578566"/>
        </a:xfrm>
        <a:prstGeom prst="roundRect">
          <a:avLst>
            <a:gd name="adj" fmla="val 10000"/>
          </a:avLst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0CDD5E-861D-413A-9164-436C58904933}">
      <dsp:nvSpPr>
        <dsp:cNvPr id="0" name=""/>
        <dsp:cNvSpPr/>
      </dsp:nvSpPr>
      <dsp:spPr>
        <a:xfrm>
          <a:off x="8026737" y="616079"/>
          <a:ext cx="2123937" cy="257856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b="1" kern="1200" dirty="0">
              <a:solidFill>
                <a:schemeClr val="bg2">
                  <a:lumMod val="25000"/>
                </a:schemeClr>
              </a:solidFill>
            </a:rPr>
            <a:t>Importância: </a:t>
          </a:r>
          <a:r>
            <a:rPr lang="pt-BR" sz="1800" kern="1200" dirty="0">
              <a:solidFill>
                <a:schemeClr val="bg2">
                  <a:lumMod val="25000"/>
                </a:schemeClr>
              </a:solidFill>
            </a:rPr>
            <a:t>Define o grau de segurança necessário no projeto e na arquitetura.</a:t>
          </a:r>
          <a:endParaRPr lang="en-US" sz="1800" kern="1200" dirty="0">
            <a:solidFill>
              <a:schemeClr val="bg2">
                <a:lumMod val="25000"/>
              </a:schemeClr>
            </a:solidFill>
          </a:endParaRPr>
        </a:p>
      </dsp:txBody>
      <dsp:txXfrm>
        <a:off x="8088945" y="678287"/>
        <a:ext cx="1999521" cy="2454150"/>
      </dsp:txXfrm>
    </dsp:sp>
  </dsp:spTree>
</dsp:drawing>
</file>

<file path=ppt/diagrams/drawing4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3EA901-04F9-4CEF-82A9-D2972ABB537A}">
      <dsp:nvSpPr>
        <dsp:cNvPr id="0" name=""/>
        <dsp:cNvSpPr/>
      </dsp:nvSpPr>
      <dsp:spPr>
        <a:xfrm>
          <a:off x="150973" y="333563"/>
          <a:ext cx="1304244" cy="1304244"/>
        </a:xfrm>
        <a:prstGeom prst="ellipse">
          <a:avLst/>
        </a:prstGeom>
        <a:solidFill>
          <a:schemeClr val="accent3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66668C1-181B-4397-BF29-073230808A33}">
      <dsp:nvSpPr>
        <dsp:cNvPr id="0" name=""/>
        <dsp:cNvSpPr/>
      </dsp:nvSpPr>
      <dsp:spPr>
        <a:xfrm>
          <a:off x="424864" y="607454"/>
          <a:ext cx="756461" cy="756461"/>
        </a:xfrm>
        <a:prstGeom prst="rect">
          <a:avLst/>
        </a:prstGeom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D36A12-2992-4430-9240-56A1E440730A}">
      <dsp:nvSpPr>
        <dsp:cNvPr id="0" name=""/>
        <dsp:cNvSpPr/>
      </dsp:nvSpPr>
      <dsp:spPr>
        <a:xfrm>
          <a:off x="1734698" y="333563"/>
          <a:ext cx="3074290" cy="13042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b="1" kern="1200" dirty="0">
              <a:solidFill>
                <a:schemeClr val="bg2">
                  <a:lumMod val="25000"/>
                </a:schemeClr>
              </a:solidFill>
            </a:rPr>
            <a:t>Varredura de Vulnerabilidades: </a:t>
          </a:r>
          <a:r>
            <a:rPr lang="pt-BR" sz="1600" kern="1200" dirty="0">
              <a:solidFill>
                <a:schemeClr val="bg2">
                  <a:lumMod val="25000"/>
                </a:schemeClr>
              </a:solidFill>
            </a:rPr>
            <a:t>Utilize ferramentas open-</a:t>
          </a:r>
          <a:r>
            <a:rPr lang="pt-BR" sz="1600" kern="1200" dirty="0" err="1">
              <a:solidFill>
                <a:schemeClr val="bg2">
                  <a:lumMod val="25000"/>
                </a:schemeClr>
              </a:solidFill>
            </a:rPr>
            <a:t>source</a:t>
          </a:r>
          <a:r>
            <a:rPr lang="pt-BR" sz="1600" kern="1200" dirty="0">
              <a:solidFill>
                <a:schemeClr val="bg2">
                  <a:lumMod val="25000"/>
                </a:schemeClr>
              </a:solidFill>
            </a:rPr>
            <a:t> como </a:t>
          </a:r>
          <a:r>
            <a:rPr lang="pt-BR" sz="1600" kern="1200" dirty="0" err="1">
              <a:solidFill>
                <a:schemeClr val="bg2">
                  <a:lumMod val="25000"/>
                </a:schemeClr>
              </a:solidFill>
            </a:rPr>
            <a:t>Nessus</a:t>
          </a:r>
          <a:r>
            <a:rPr lang="pt-BR" sz="1600" kern="1200" dirty="0">
              <a:solidFill>
                <a:schemeClr val="bg2">
                  <a:lumMod val="25000"/>
                </a:schemeClr>
              </a:solidFill>
            </a:rPr>
            <a:t>, </a:t>
          </a:r>
          <a:r>
            <a:rPr lang="pt-BR" sz="1600" kern="1200" dirty="0" err="1">
              <a:solidFill>
                <a:schemeClr val="bg2">
                  <a:lumMod val="25000"/>
                </a:schemeClr>
              </a:solidFill>
            </a:rPr>
            <a:t>OpenVAS</a:t>
          </a:r>
          <a:r>
            <a:rPr lang="pt-BR" sz="1600" kern="1200" dirty="0">
              <a:solidFill>
                <a:schemeClr val="bg2">
                  <a:lumMod val="25000"/>
                </a:schemeClr>
              </a:solidFill>
            </a:rPr>
            <a:t>, </a:t>
          </a:r>
          <a:r>
            <a:rPr lang="pt-BR" sz="1600" kern="1200" dirty="0" err="1">
              <a:solidFill>
                <a:schemeClr val="bg2">
                  <a:lumMod val="25000"/>
                </a:schemeClr>
              </a:solidFill>
            </a:rPr>
            <a:t>nmap</a:t>
          </a:r>
          <a:r>
            <a:rPr lang="pt-BR" sz="1600" kern="1200" dirty="0">
              <a:solidFill>
                <a:schemeClr val="bg2">
                  <a:lumMod val="25000"/>
                </a:schemeClr>
              </a:solidFill>
            </a:rPr>
            <a:t> e </a:t>
          </a:r>
          <a:r>
            <a:rPr lang="pt-BR" sz="1600" kern="1200" dirty="0" err="1">
              <a:solidFill>
                <a:schemeClr val="bg2">
                  <a:lumMod val="25000"/>
                </a:schemeClr>
              </a:solidFill>
            </a:rPr>
            <a:t>Nikto</a:t>
          </a:r>
          <a:r>
            <a:rPr lang="pt-BR" sz="1600" kern="1200" dirty="0">
              <a:solidFill>
                <a:schemeClr val="bg2">
                  <a:lumMod val="25000"/>
                </a:schemeClr>
              </a:solidFill>
            </a:rPr>
            <a:t>.</a:t>
          </a:r>
          <a:endParaRPr lang="en-US" sz="1600" kern="1200" dirty="0">
            <a:solidFill>
              <a:schemeClr val="bg2">
                <a:lumMod val="25000"/>
              </a:schemeClr>
            </a:solidFill>
          </a:endParaRPr>
        </a:p>
      </dsp:txBody>
      <dsp:txXfrm>
        <a:off x="1734698" y="333563"/>
        <a:ext cx="3074290" cy="1304244"/>
      </dsp:txXfrm>
    </dsp:sp>
    <dsp:sp modelId="{A0F994C1-80FF-4E2C-AEA1-59F0ED9B8BB6}">
      <dsp:nvSpPr>
        <dsp:cNvPr id="0" name=""/>
        <dsp:cNvSpPr/>
      </dsp:nvSpPr>
      <dsp:spPr>
        <a:xfrm>
          <a:off x="5344660" y="333563"/>
          <a:ext cx="1304244" cy="1304244"/>
        </a:xfrm>
        <a:prstGeom prst="ellipse">
          <a:avLst/>
        </a:prstGeom>
        <a:solidFill>
          <a:schemeClr val="accent3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31FC410-FD7D-48C5-AA78-3E76F566264E}">
      <dsp:nvSpPr>
        <dsp:cNvPr id="0" name=""/>
        <dsp:cNvSpPr/>
      </dsp:nvSpPr>
      <dsp:spPr>
        <a:xfrm>
          <a:off x="5618552" y="607454"/>
          <a:ext cx="756461" cy="756461"/>
        </a:xfrm>
        <a:prstGeom prst="rect">
          <a:avLst/>
        </a:prstGeom>
        <a:blipFill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E46E542-CF6C-4AC4-8DAB-67B076942E47}">
      <dsp:nvSpPr>
        <dsp:cNvPr id="0" name=""/>
        <dsp:cNvSpPr/>
      </dsp:nvSpPr>
      <dsp:spPr>
        <a:xfrm>
          <a:off x="6928386" y="333563"/>
          <a:ext cx="3074290" cy="13042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b="1" kern="1200" dirty="0">
              <a:solidFill>
                <a:schemeClr val="bg2">
                  <a:lumMod val="25000"/>
                </a:schemeClr>
              </a:solidFill>
            </a:rPr>
            <a:t>Exemplo com </a:t>
          </a:r>
          <a:r>
            <a:rPr lang="pt-BR" sz="1600" b="1" kern="1200" dirty="0" err="1">
              <a:solidFill>
                <a:schemeClr val="bg2">
                  <a:lumMod val="25000"/>
                </a:schemeClr>
              </a:solidFill>
            </a:rPr>
            <a:t>Nikto</a:t>
          </a:r>
          <a:r>
            <a:rPr lang="pt-BR" sz="1600" b="1" kern="1200" dirty="0">
              <a:solidFill>
                <a:schemeClr val="bg2">
                  <a:lumMod val="25000"/>
                </a:schemeClr>
              </a:solidFill>
            </a:rPr>
            <a:t>: </a:t>
          </a:r>
          <a:r>
            <a:rPr lang="pt-BR" sz="1600" kern="1200" dirty="0">
              <a:solidFill>
                <a:schemeClr val="bg2">
                  <a:lumMod val="25000"/>
                </a:schemeClr>
              </a:solidFill>
            </a:rPr>
            <a:t>Facilmente instalado no Ubuntu com apt. Pode detectar software desatualizado e diretórios de aplicações conhecidas.</a:t>
          </a:r>
          <a:endParaRPr lang="en-US" sz="1600" kern="1200" dirty="0">
            <a:solidFill>
              <a:schemeClr val="bg2">
                <a:lumMod val="25000"/>
              </a:schemeClr>
            </a:solidFill>
          </a:endParaRPr>
        </a:p>
      </dsp:txBody>
      <dsp:txXfrm>
        <a:off x="6928386" y="333563"/>
        <a:ext cx="3074290" cy="1304244"/>
      </dsp:txXfrm>
    </dsp:sp>
    <dsp:sp modelId="{DE3CB803-B770-4FD8-A129-11093852C0D8}">
      <dsp:nvSpPr>
        <dsp:cNvPr id="0" name=""/>
        <dsp:cNvSpPr/>
      </dsp:nvSpPr>
      <dsp:spPr>
        <a:xfrm>
          <a:off x="150973" y="2308716"/>
          <a:ext cx="1304244" cy="1304244"/>
        </a:xfrm>
        <a:prstGeom prst="ellipse">
          <a:avLst/>
        </a:prstGeom>
        <a:solidFill>
          <a:schemeClr val="accent3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8772F4B-DFFC-4739-B664-FD20D024F2AB}">
      <dsp:nvSpPr>
        <dsp:cNvPr id="0" name=""/>
        <dsp:cNvSpPr/>
      </dsp:nvSpPr>
      <dsp:spPr>
        <a:xfrm>
          <a:off x="424864" y="2582607"/>
          <a:ext cx="756461" cy="756461"/>
        </a:xfrm>
        <a:prstGeom prst="rect">
          <a:avLst/>
        </a:prstGeom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BB494EF-AB5C-4CA5-967B-B673D1AD046C}">
      <dsp:nvSpPr>
        <dsp:cNvPr id="0" name=""/>
        <dsp:cNvSpPr/>
      </dsp:nvSpPr>
      <dsp:spPr>
        <a:xfrm>
          <a:off x="1734698" y="2308716"/>
          <a:ext cx="3074290" cy="13042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b="1" kern="1200" dirty="0">
              <a:solidFill>
                <a:schemeClr val="bg2">
                  <a:lumMod val="25000"/>
                </a:schemeClr>
              </a:solidFill>
            </a:rPr>
            <a:t>Importância: </a:t>
          </a:r>
          <a:r>
            <a:rPr lang="pt-BR" sz="1600" kern="1200" dirty="0">
              <a:solidFill>
                <a:schemeClr val="bg2">
                  <a:lumMod val="25000"/>
                </a:schemeClr>
              </a:solidFill>
            </a:rPr>
            <a:t>Identifica vulnerabilidades no sistema, incluindo versões desatualizadas de software e falhas de configuração.</a:t>
          </a:r>
          <a:endParaRPr lang="en-US" sz="1600" kern="1200" dirty="0">
            <a:solidFill>
              <a:schemeClr val="bg2">
                <a:lumMod val="25000"/>
              </a:schemeClr>
            </a:solidFill>
          </a:endParaRPr>
        </a:p>
      </dsp:txBody>
      <dsp:txXfrm>
        <a:off x="1734698" y="2308716"/>
        <a:ext cx="3074290" cy="1304244"/>
      </dsp:txXfrm>
    </dsp:sp>
    <dsp:sp modelId="{1F9C7413-A910-46F3-BACE-898BD43DCEDF}">
      <dsp:nvSpPr>
        <dsp:cNvPr id="0" name=""/>
        <dsp:cNvSpPr/>
      </dsp:nvSpPr>
      <dsp:spPr>
        <a:xfrm>
          <a:off x="5344660" y="2308716"/>
          <a:ext cx="1304244" cy="1304244"/>
        </a:xfrm>
        <a:prstGeom prst="ellipse">
          <a:avLst/>
        </a:prstGeom>
        <a:solidFill>
          <a:schemeClr val="accent3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F15D81B-2B43-42AE-A6D4-04A4A717890B}">
      <dsp:nvSpPr>
        <dsp:cNvPr id="0" name=""/>
        <dsp:cNvSpPr/>
      </dsp:nvSpPr>
      <dsp:spPr>
        <a:xfrm>
          <a:off x="5618552" y="2582607"/>
          <a:ext cx="756461" cy="756461"/>
        </a:xfrm>
        <a:prstGeom prst="rect">
          <a:avLst/>
        </a:prstGeom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E5962B4-77E1-425E-92D9-EFEDDD914B3D}">
      <dsp:nvSpPr>
        <dsp:cNvPr id="0" name=""/>
        <dsp:cNvSpPr/>
      </dsp:nvSpPr>
      <dsp:spPr>
        <a:xfrm>
          <a:off x="6928386" y="2308716"/>
          <a:ext cx="3074290" cy="13042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b="1" kern="1200" dirty="0">
              <a:solidFill>
                <a:schemeClr val="bg2">
                  <a:lumMod val="25000"/>
                </a:schemeClr>
              </a:solidFill>
            </a:rPr>
            <a:t>Ação Necessária: </a:t>
          </a:r>
          <a:r>
            <a:rPr lang="pt-BR" sz="1600" kern="1200" dirty="0">
              <a:solidFill>
                <a:schemeClr val="bg2">
                  <a:lumMod val="25000"/>
                </a:schemeClr>
              </a:solidFill>
            </a:rPr>
            <a:t>Atualize software desatualizado e restrinja o acesso a diretórios sensíveis.</a:t>
          </a:r>
          <a:endParaRPr lang="en-US" sz="1600" kern="1200" dirty="0">
            <a:solidFill>
              <a:schemeClr val="bg2">
                <a:lumMod val="25000"/>
              </a:schemeClr>
            </a:solidFill>
          </a:endParaRPr>
        </a:p>
      </dsp:txBody>
      <dsp:txXfrm>
        <a:off x="6928386" y="2308716"/>
        <a:ext cx="3074290" cy="1304244"/>
      </dsp:txXfrm>
    </dsp:sp>
  </dsp:spTree>
</dsp:drawing>
</file>

<file path=ppt/diagrams/drawing4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7DD80A-0BB9-4BCD-A765-13D0AD56A597}">
      <dsp:nvSpPr>
        <dsp:cNvPr id="0" name=""/>
        <dsp:cNvSpPr/>
      </dsp:nvSpPr>
      <dsp:spPr>
        <a:xfrm>
          <a:off x="149051" y="391716"/>
          <a:ext cx="1303252" cy="1303252"/>
        </a:xfrm>
        <a:prstGeom prst="ellipse">
          <a:avLst/>
        </a:prstGeom>
        <a:solidFill>
          <a:schemeClr val="accent3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7BA2622-88CF-4409-BBA6-751919DC9BEA}">
      <dsp:nvSpPr>
        <dsp:cNvPr id="0" name=""/>
        <dsp:cNvSpPr/>
      </dsp:nvSpPr>
      <dsp:spPr>
        <a:xfrm>
          <a:off x="422734" y="665399"/>
          <a:ext cx="755886" cy="755886"/>
        </a:xfrm>
        <a:prstGeom prst="rect">
          <a:avLst/>
        </a:prstGeom>
        <a:blipFill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DBA789-85DC-476F-AFF8-BE15B4DC4905}">
      <dsp:nvSpPr>
        <dsp:cNvPr id="0" name=""/>
        <dsp:cNvSpPr/>
      </dsp:nvSpPr>
      <dsp:spPr>
        <a:xfrm>
          <a:off x="1731571" y="391716"/>
          <a:ext cx="3071951" cy="13032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b="1" kern="1200" dirty="0">
              <a:solidFill>
                <a:schemeClr val="bg2">
                  <a:lumMod val="25000"/>
                </a:schemeClr>
              </a:solidFill>
            </a:rPr>
            <a:t>Dependências das aplicações modernas</a:t>
          </a:r>
          <a:r>
            <a:rPr lang="pt-BR" sz="1600" kern="1200" dirty="0">
              <a:solidFill>
                <a:schemeClr val="bg2">
                  <a:lumMod val="25000"/>
                </a:schemeClr>
              </a:solidFill>
            </a:rPr>
            <a:t>: Negligenciar atualizações no </a:t>
          </a:r>
          <a:r>
            <a:rPr lang="pt-BR" sz="1600" kern="1200" dirty="0" err="1">
              <a:solidFill>
                <a:schemeClr val="bg2">
                  <a:lumMod val="25000"/>
                </a:schemeClr>
              </a:solidFill>
            </a:rPr>
            <a:t>back-end</a:t>
          </a:r>
          <a:r>
            <a:rPr lang="pt-BR" sz="1600" kern="1200" dirty="0">
              <a:solidFill>
                <a:schemeClr val="bg2">
                  <a:lumMod val="25000"/>
                </a:schemeClr>
              </a:solidFill>
            </a:rPr>
            <a:t> e front-</a:t>
          </a:r>
          <a:r>
            <a:rPr lang="pt-BR" sz="1600" kern="1200" dirty="0" err="1">
              <a:solidFill>
                <a:schemeClr val="bg2">
                  <a:lumMod val="25000"/>
                </a:schemeClr>
              </a:solidFill>
            </a:rPr>
            <a:t>end</a:t>
          </a:r>
          <a:r>
            <a:rPr lang="pt-BR" sz="1600" kern="1200" dirty="0">
              <a:solidFill>
                <a:schemeClr val="bg2">
                  <a:lumMod val="25000"/>
                </a:schemeClr>
              </a:solidFill>
            </a:rPr>
            <a:t> resulta em riscos de segurança.</a:t>
          </a:r>
          <a:endParaRPr lang="en-US" sz="1600" kern="1200" dirty="0">
            <a:solidFill>
              <a:schemeClr val="bg2">
                <a:lumMod val="25000"/>
              </a:schemeClr>
            </a:solidFill>
          </a:endParaRPr>
        </a:p>
      </dsp:txBody>
      <dsp:txXfrm>
        <a:off x="1731571" y="391716"/>
        <a:ext cx="3071951" cy="1303252"/>
      </dsp:txXfrm>
    </dsp:sp>
    <dsp:sp modelId="{3503F08D-72EC-4477-A838-CF1B19715F39}">
      <dsp:nvSpPr>
        <dsp:cNvPr id="0" name=""/>
        <dsp:cNvSpPr/>
      </dsp:nvSpPr>
      <dsp:spPr>
        <a:xfrm>
          <a:off x="5338787" y="391716"/>
          <a:ext cx="1303252" cy="1303252"/>
        </a:xfrm>
        <a:prstGeom prst="ellipse">
          <a:avLst/>
        </a:prstGeom>
        <a:solidFill>
          <a:schemeClr val="accent3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46EB67E-5544-4C55-9200-7E82521D5FE7}">
      <dsp:nvSpPr>
        <dsp:cNvPr id="0" name=""/>
        <dsp:cNvSpPr/>
      </dsp:nvSpPr>
      <dsp:spPr>
        <a:xfrm>
          <a:off x="5612470" y="665399"/>
          <a:ext cx="755886" cy="755886"/>
        </a:xfrm>
        <a:prstGeom prst="rect">
          <a:avLst/>
        </a:prstGeom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9F0C839-C410-4340-B030-6DC08DAF1656}">
      <dsp:nvSpPr>
        <dsp:cNvPr id="0" name=""/>
        <dsp:cNvSpPr/>
      </dsp:nvSpPr>
      <dsp:spPr>
        <a:xfrm>
          <a:off x="6921308" y="391716"/>
          <a:ext cx="3071951" cy="13032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b="1" kern="1200">
              <a:solidFill>
                <a:schemeClr val="bg2">
                  <a:lumMod val="25000"/>
                </a:schemeClr>
              </a:solidFill>
            </a:rPr>
            <a:t>Exemplo do WordPress: </a:t>
          </a:r>
          <a:r>
            <a:rPr lang="pt-BR" sz="1600" kern="1200">
              <a:solidFill>
                <a:schemeClr val="bg2">
                  <a:lumMod val="25000"/>
                </a:schemeClr>
              </a:solidFill>
            </a:rPr>
            <a:t>Em 2019, 56% dos CMS estavam desatualizados, muitos usando WordPress com plugins desenvolvidos de forma insegura.</a:t>
          </a:r>
          <a:endParaRPr lang="en-US" sz="1600" kern="1200">
            <a:solidFill>
              <a:schemeClr val="bg2">
                <a:lumMod val="25000"/>
              </a:schemeClr>
            </a:solidFill>
          </a:endParaRPr>
        </a:p>
      </dsp:txBody>
      <dsp:txXfrm>
        <a:off x="6921308" y="391716"/>
        <a:ext cx="3071951" cy="1303252"/>
      </dsp:txXfrm>
    </dsp:sp>
    <dsp:sp modelId="{5DC109A4-ACAA-47BA-B121-899BEBA22C97}">
      <dsp:nvSpPr>
        <dsp:cNvPr id="0" name=""/>
        <dsp:cNvSpPr/>
      </dsp:nvSpPr>
      <dsp:spPr>
        <a:xfrm>
          <a:off x="149051" y="2389292"/>
          <a:ext cx="1303252" cy="1303252"/>
        </a:xfrm>
        <a:prstGeom prst="ellipse">
          <a:avLst/>
        </a:prstGeom>
        <a:solidFill>
          <a:schemeClr val="accent3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D89EEA3-780F-472B-BA77-D75BDC64D576}">
      <dsp:nvSpPr>
        <dsp:cNvPr id="0" name=""/>
        <dsp:cNvSpPr/>
      </dsp:nvSpPr>
      <dsp:spPr>
        <a:xfrm>
          <a:off x="422734" y="2662975"/>
          <a:ext cx="755886" cy="755886"/>
        </a:xfrm>
        <a:prstGeom prst="rect">
          <a:avLst/>
        </a:prstGeom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68A48F6-5D3B-46E0-A694-17DC235DAAC1}">
      <dsp:nvSpPr>
        <dsp:cNvPr id="0" name=""/>
        <dsp:cNvSpPr/>
      </dsp:nvSpPr>
      <dsp:spPr>
        <a:xfrm>
          <a:off x="1731571" y="2389292"/>
          <a:ext cx="3071951" cy="13032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b="1" kern="1200">
              <a:solidFill>
                <a:schemeClr val="bg2">
                  <a:lumMod val="25000"/>
                </a:schemeClr>
              </a:solidFill>
            </a:rPr>
            <a:t>Problemas Comuns: </a:t>
          </a:r>
          <a:r>
            <a:rPr lang="pt-BR" sz="1600" kern="1200">
              <a:solidFill>
                <a:schemeClr val="bg2">
                  <a:lumMod val="25000"/>
                </a:schemeClr>
              </a:solidFill>
            </a:rPr>
            <a:t>Falta de atualização pelos administradores e ausência de práticas seguras de desenvolvimento.</a:t>
          </a:r>
          <a:endParaRPr lang="en-US" sz="1600" kern="1200">
            <a:solidFill>
              <a:schemeClr val="bg2">
                <a:lumMod val="25000"/>
              </a:schemeClr>
            </a:solidFill>
          </a:endParaRPr>
        </a:p>
      </dsp:txBody>
      <dsp:txXfrm>
        <a:off x="1731571" y="2389292"/>
        <a:ext cx="3071951" cy="1303252"/>
      </dsp:txXfrm>
    </dsp:sp>
    <dsp:sp modelId="{59BE34FE-934B-40C1-B2BD-7437F10A553D}">
      <dsp:nvSpPr>
        <dsp:cNvPr id="0" name=""/>
        <dsp:cNvSpPr/>
      </dsp:nvSpPr>
      <dsp:spPr>
        <a:xfrm>
          <a:off x="5338787" y="2389292"/>
          <a:ext cx="1303252" cy="1303252"/>
        </a:xfrm>
        <a:prstGeom prst="ellipse">
          <a:avLst/>
        </a:prstGeom>
        <a:solidFill>
          <a:schemeClr val="accent3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92875A5-5609-4472-BE4B-3F19D4A98AD6}">
      <dsp:nvSpPr>
        <dsp:cNvPr id="0" name=""/>
        <dsp:cNvSpPr/>
      </dsp:nvSpPr>
      <dsp:spPr>
        <a:xfrm>
          <a:off x="5612470" y="2662975"/>
          <a:ext cx="755886" cy="755886"/>
        </a:xfrm>
        <a:prstGeom prst="rect">
          <a:avLst/>
        </a:prstGeom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98DDAF-799B-4DCC-8CA3-733F819EFD73}">
      <dsp:nvSpPr>
        <dsp:cNvPr id="0" name=""/>
        <dsp:cNvSpPr/>
      </dsp:nvSpPr>
      <dsp:spPr>
        <a:xfrm>
          <a:off x="6921308" y="2389292"/>
          <a:ext cx="3071951" cy="13032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b="1" kern="1200">
              <a:solidFill>
                <a:schemeClr val="bg2">
                  <a:lumMod val="25000"/>
                </a:schemeClr>
              </a:solidFill>
            </a:rPr>
            <a:t>Importância da Atualização: </a:t>
          </a:r>
          <a:r>
            <a:rPr lang="pt-BR" sz="1600" kern="1200">
              <a:solidFill>
                <a:schemeClr val="bg2">
                  <a:lumMod val="25000"/>
                </a:schemeClr>
              </a:solidFill>
            </a:rPr>
            <a:t>Falha em atualizar aumenta a probabilidade de vulnerabilidades conhecidas persistirem na aplicação.</a:t>
          </a:r>
          <a:endParaRPr lang="en-US" sz="1600" kern="1200">
            <a:solidFill>
              <a:schemeClr val="bg2">
                <a:lumMod val="25000"/>
              </a:schemeClr>
            </a:solidFill>
          </a:endParaRPr>
        </a:p>
      </dsp:txBody>
      <dsp:txXfrm>
        <a:off x="6921308" y="2389292"/>
        <a:ext cx="3071951" cy="1303252"/>
      </dsp:txXfrm>
    </dsp:sp>
  </dsp:spTree>
</dsp:drawing>
</file>

<file path=ppt/diagrams/drawing4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DD618AC-350C-41FE-B092-3379E9A2D7C8}">
      <dsp:nvSpPr>
        <dsp:cNvPr id="0" name=""/>
        <dsp:cNvSpPr/>
      </dsp:nvSpPr>
      <dsp:spPr>
        <a:xfrm>
          <a:off x="150973" y="333563"/>
          <a:ext cx="1304244" cy="1304244"/>
        </a:xfrm>
        <a:prstGeom prst="ellipse">
          <a:avLst/>
        </a:prstGeom>
        <a:solidFill>
          <a:schemeClr val="accent3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F198EAF-96BA-4BA7-A51A-41EAA5C1F053}">
      <dsp:nvSpPr>
        <dsp:cNvPr id="0" name=""/>
        <dsp:cNvSpPr/>
      </dsp:nvSpPr>
      <dsp:spPr>
        <a:xfrm>
          <a:off x="424864" y="607454"/>
          <a:ext cx="756461" cy="756461"/>
        </a:xfrm>
        <a:prstGeom prst="rect">
          <a:avLst/>
        </a:prstGeom>
        <a:blipFill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C8D5E38-3401-4EE1-86EE-D964CBE7FD17}">
      <dsp:nvSpPr>
        <dsp:cNvPr id="0" name=""/>
        <dsp:cNvSpPr/>
      </dsp:nvSpPr>
      <dsp:spPr>
        <a:xfrm>
          <a:off x="1734698" y="333563"/>
          <a:ext cx="3074290" cy="13042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 err="1">
              <a:solidFill>
                <a:schemeClr val="bg2">
                  <a:lumMod val="25000"/>
                </a:schemeClr>
              </a:solidFill>
            </a:rPr>
            <a:t>Desserialização</a:t>
          </a:r>
          <a:r>
            <a:rPr lang="pt-BR" sz="1600" kern="1200" dirty="0">
              <a:solidFill>
                <a:schemeClr val="bg2">
                  <a:lumMod val="25000"/>
                </a:schemeClr>
              </a:solidFill>
            </a:rPr>
            <a:t> insegura envolve converter dados serializados de volta em objetos, o que pode ser explorado por invasores se não for tratado com segurança.</a:t>
          </a:r>
          <a:endParaRPr lang="en-US" sz="1600" kern="1200" dirty="0">
            <a:solidFill>
              <a:schemeClr val="bg2">
                <a:lumMod val="25000"/>
              </a:schemeClr>
            </a:solidFill>
          </a:endParaRPr>
        </a:p>
      </dsp:txBody>
      <dsp:txXfrm>
        <a:off x="1734698" y="333563"/>
        <a:ext cx="3074290" cy="1304244"/>
      </dsp:txXfrm>
    </dsp:sp>
    <dsp:sp modelId="{D6B9399F-EC2D-4D25-9D1D-F35E69A8DA9B}">
      <dsp:nvSpPr>
        <dsp:cNvPr id="0" name=""/>
        <dsp:cNvSpPr/>
      </dsp:nvSpPr>
      <dsp:spPr>
        <a:xfrm>
          <a:off x="5344660" y="333563"/>
          <a:ext cx="1304244" cy="1304244"/>
        </a:xfrm>
        <a:prstGeom prst="ellipse">
          <a:avLst/>
        </a:prstGeom>
        <a:solidFill>
          <a:schemeClr val="accent3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5B6A6E1-8AC5-4E03-A907-DC58C7AE45E4}">
      <dsp:nvSpPr>
        <dsp:cNvPr id="0" name=""/>
        <dsp:cNvSpPr/>
      </dsp:nvSpPr>
      <dsp:spPr>
        <a:xfrm>
          <a:off x="5618551" y="607454"/>
          <a:ext cx="756461" cy="756461"/>
        </a:xfrm>
        <a:prstGeom prst="rect">
          <a:avLst/>
        </a:prstGeom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183EA9-194B-44C7-8ED6-70EDBAE1BF02}">
      <dsp:nvSpPr>
        <dsp:cNvPr id="0" name=""/>
        <dsp:cNvSpPr/>
      </dsp:nvSpPr>
      <dsp:spPr>
        <a:xfrm>
          <a:off x="6928385" y="333563"/>
          <a:ext cx="3074290" cy="13042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>
              <a:solidFill>
                <a:schemeClr val="bg2">
                  <a:lumMod val="25000"/>
                </a:schemeClr>
              </a:solidFill>
            </a:rPr>
            <a:t>Serialização converte objetos em dados, permitindo armazená-los ou transmiti-los.</a:t>
          </a:r>
          <a:endParaRPr lang="en-US" sz="1600" kern="1200">
            <a:solidFill>
              <a:schemeClr val="bg2">
                <a:lumMod val="25000"/>
              </a:schemeClr>
            </a:solidFill>
          </a:endParaRPr>
        </a:p>
      </dsp:txBody>
      <dsp:txXfrm>
        <a:off x="6928385" y="333563"/>
        <a:ext cx="3074290" cy="1304244"/>
      </dsp:txXfrm>
    </dsp:sp>
    <dsp:sp modelId="{1686DBE5-16F2-4950-A50A-B5E4754E5136}">
      <dsp:nvSpPr>
        <dsp:cNvPr id="0" name=""/>
        <dsp:cNvSpPr/>
      </dsp:nvSpPr>
      <dsp:spPr>
        <a:xfrm>
          <a:off x="150973" y="2308716"/>
          <a:ext cx="1304244" cy="1304244"/>
        </a:xfrm>
        <a:prstGeom prst="ellipse">
          <a:avLst/>
        </a:prstGeom>
        <a:solidFill>
          <a:schemeClr val="accent3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468041C-4DB9-4FA2-A624-1D15EC929052}">
      <dsp:nvSpPr>
        <dsp:cNvPr id="0" name=""/>
        <dsp:cNvSpPr/>
      </dsp:nvSpPr>
      <dsp:spPr>
        <a:xfrm>
          <a:off x="424864" y="2582607"/>
          <a:ext cx="756461" cy="756461"/>
        </a:xfrm>
        <a:prstGeom prst="rect">
          <a:avLst/>
        </a:prstGeom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FAEC4E-EE51-4DB0-924E-C3E8F577BC09}">
      <dsp:nvSpPr>
        <dsp:cNvPr id="0" name=""/>
        <dsp:cNvSpPr/>
      </dsp:nvSpPr>
      <dsp:spPr>
        <a:xfrm>
          <a:off x="1734698" y="2308716"/>
          <a:ext cx="3074290" cy="13042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>
              <a:solidFill>
                <a:schemeClr val="bg2">
                  <a:lumMod val="25000"/>
                </a:schemeClr>
              </a:solidFill>
            </a:rPr>
            <a:t>A desserialização inadequada pode levar a vulnerabilidades se os dados serializados forem manipulados.</a:t>
          </a:r>
          <a:endParaRPr lang="en-US" sz="1600" kern="1200">
            <a:solidFill>
              <a:schemeClr val="bg2">
                <a:lumMod val="25000"/>
              </a:schemeClr>
            </a:solidFill>
          </a:endParaRPr>
        </a:p>
      </dsp:txBody>
      <dsp:txXfrm>
        <a:off x="1734698" y="2308716"/>
        <a:ext cx="3074290" cy="1304244"/>
      </dsp:txXfrm>
    </dsp:sp>
    <dsp:sp modelId="{E0B28022-7818-4708-B569-49DBE188C7B6}">
      <dsp:nvSpPr>
        <dsp:cNvPr id="0" name=""/>
        <dsp:cNvSpPr/>
      </dsp:nvSpPr>
      <dsp:spPr>
        <a:xfrm>
          <a:off x="5344660" y="2308716"/>
          <a:ext cx="1304244" cy="1304244"/>
        </a:xfrm>
        <a:prstGeom prst="ellipse">
          <a:avLst/>
        </a:prstGeom>
        <a:solidFill>
          <a:schemeClr val="accent3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EA316E8-3F2A-4F70-A324-7E624AB1CCD3}">
      <dsp:nvSpPr>
        <dsp:cNvPr id="0" name=""/>
        <dsp:cNvSpPr/>
      </dsp:nvSpPr>
      <dsp:spPr>
        <a:xfrm>
          <a:off x="5618551" y="2582607"/>
          <a:ext cx="756461" cy="756461"/>
        </a:xfrm>
        <a:prstGeom prst="rect">
          <a:avLst/>
        </a:prstGeom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A4FEF7A-E5C0-4094-9FFB-03F34AFED18F}">
      <dsp:nvSpPr>
        <dsp:cNvPr id="0" name=""/>
        <dsp:cNvSpPr/>
      </dsp:nvSpPr>
      <dsp:spPr>
        <a:xfrm>
          <a:off x="6928385" y="2308716"/>
          <a:ext cx="3074290" cy="13042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>
              <a:solidFill>
                <a:schemeClr val="bg2">
                  <a:lumMod val="25000"/>
                </a:schemeClr>
              </a:solidFill>
            </a:rPr>
            <a:t>É importante validar e filtrar dados durante a desserialização para prevenir ataques.</a:t>
          </a:r>
          <a:endParaRPr lang="en-US" sz="1600" kern="1200">
            <a:solidFill>
              <a:schemeClr val="bg2">
                <a:lumMod val="25000"/>
              </a:schemeClr>
            </a:solidFill>
          </a:endParaRPr>
        </a:p>
      </dsp:txBody>
      <dsp:txXfrm>
        <a:off x="6928385" y="2308716"/>
        <a:ext cx="3074290" cy="1304244"/>
      </dsp:txXfrm>
    </dsp:sp>
  </dsp:spTree>
</dsp:drawing>
</file>

<file path=ppt/diagrams/drawing4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6D1450-E548-40DA-9092-AA3B95B27D19}">
      <dsp:nvSpPr>
        <dsp:cNvPr id="0" name=""/>
        <dsp:cNvSpPr/>
      </dsp:nvSpPr>
      <dsp:spPr>
        <a:xfrm>
          <a:off x="0" y="1341"/>
          <a:ext cx="8353425" cy="679964"/>
        </a:xfrm>
        <a:prstGeom prst="roundRect">
          <a:avLst>
            <a:gd name="adj" fmla="val 10000"/>
          </a:avLst>
        </a:prstGeom>
        <a:solidFill>
          <a:schemeClr val="accent3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27E001F-9523-4B94-976A-D829FA1E4D84}">
      <dsp:nvSpPr>
        <dsp:cNvPr id="0" name=""/>
        <dsp:cNvSpPr/>
      </dsp:nvSpPr>
      <dsp:spPr>
        <a:xfrm>
          <a:off x="205689" y="154333"/>
          <a:ext cx="373980" cy="373980"/>
        </a:xfrm>
        <a:prstGeom prst="rect">
          <a:avLst/>
        </a:prstGeom>
        <a:blipFill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E5460E5-FA59-4204-9817-9F902DC47EA1}">
      <dsp:nvSpPr>
        <dsp:cNvPr id="0" name=""/>
        <dsp:cNvSpPr/>
      </dsp:nvSpPr>
      <dsp:spPr>
        <a:xfrm>
          <a:off x="785359" y="1341"/>
          <a:ext cx="7568065" cy="6799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963" tIns="71963" rIns="71963" bIns="71963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700" kern="1200" dirty="0">
              <a:solidFill>
                <a:schemeClr val="bg2">
                  <a:lumMod val="25000"/>
                </a:schemeClr>
              </a:solidFill>
            </a:rPr>
            <a:t>O ataque de </a:t>
          </a:r>
          <a:r>
            <a:rPr lang="pt-BR" sz="1700" kern="1200" dirty="0" err="1">
              <a:solidFill>
                <a:schemeClr val="bg2">
                  <a:lumMod val="25000"/>
                </a:schemeClr>
              </a:solidFill>
            </a:rPr>
            <a:t>desserialização</a:t>
          </a:r>
          <a:r>
            <a:rPr lang="pt-BR" sz="1700" kern="1200" dirty="0">
              <a:solidFill>
                <a:schemeClr val="bg2">
                  <a:lumMod val="25000"/>
                </a:schemeClr>
              </a:solidFill>
            </a:rPr>
            <a:t> insegura envolve acessar e editar objetos serializados para explorar vulnerabilidades.</a:t>
          </a:r>
          <a:endParaRPr lang="en-US" sz="1700" kern="1200" dirty="0">
            <a:solidFill>
              <a:schemeClr val="bg2">
                <a:lumMod val="25000"/>
              </a:schemeClr>
            </a:solidFill>
          </a:endParaRPr>
        </a:p>
      </dsp:txBody>
      <dsp:txXfrm>
        <a:off x="785359" y="1341"/>
        <a:ext cx="7568065" cy="679964"/>
      </dsp:txXfrm>
    </dsp:sp>
    <dsp:sp modelId="{F11EBEA1-146A-4C50-820F-9AA568AEA3B8}">
      <dsp:nvSpPr>
        <dsp:cNvPr id="0" name=""/>
        <dsp:cNvSpPr/>
      </dsp:nvSpPr>
      <dsp:spPr>
        <a:xfrm>
          <a:off x="0" y="851297"/>
          <a:ext cx="8353425" cy="679964"/>
        </a:xfrm>
        <a:prstGeom prst="roundRect">
          <a:avLst>
            <a:gd name="adj" fmla="val 10000"/>
          </a:avLst>
        </a:prstGeom>
        <a:solidFill>
          <a:schemeClr val="accent3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F90C176-8253-4E26-8CDA-0B4773402D1A}">
      <dsp:nvSpPr>
        <dsp:cNvPr id="0" name=""/>
        <dsp:cNvSpPr/>
      </dsp:nvSpPr>
      <dsp:spPr>
        <a:xfrm>
          <a:off x="205689" y="1004289"/>
          <a:ext cx="373980" cy="373980"/>
        </a:xfrm>
        <a:prstGeom prst="rect">
          <a:avLst/>
        </a:prstGeom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B0653A7-1D74-442F-94AC-894B24EDB201}">
      <dsp:nvSpPr>
        <dsp:cNvPr id="0" name=""/>
        <dsp:cNvSpPr/>
      </dsp:nvSpPr>
      <dsp:spPr>
        <a:xfrm>
          <a:off x="785359" y="851297"/>
          <a:ext cx="7568065" cy="679964"/>
        </a:xfrm>
        <a:prstGeom prst="rect">
          <a:avLst/>
        </a:prstGeom>
        <a:solidFill>
          <a:schemeClr val="accent3"/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963" tIns="71963" rIns="71963" bIns="71963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700" kern="1200">
              <a:solidFill>
                <a:schemeClr val="bg2">
                  <a:lumMod val="25000"/>
                </a:schemeClr>
              </a:solidFill>
            </a:rPr>
            <a:t>Pode ser feito diretamente no arquivo serializado ou ao modificar os dados durante o processo de desserialização.</a:t>
          </a:r>
          <a:endParaRPr lang="en-US" sz="1700" kern="1200">
            <a:solidFill>
              <a:schemeClr val="bg2">
                <a:lumMod val="25000"/>
              </a:schemeClr>
            </a:solidFill>
          </a:endParaRPr>
        </a:p>
      </dsp:txBody>
      <dsp:txXfrm>
        <a:off x="785359" y="851297"/>
        <a:ext cx="7568065" cy="679964"/>
      </dsp:txXfrm>
    </dsp:sp>
    <dsp:sp modelId="{F2D11E9C-E8B5-4E4F-8250-1323F4408C51}">
      <dsp:nvSpPr>
        <dsp:cNvPr id="0" name=""/>
        <dsp:cNvSpPr/>
      </dsp:nvSpPr>
      <dsp:spPr>
        <a:xfrm>
          <a:off x="0" y="1701253"/>
          <a:ext cx="8353425" cy="679964"/>
        </a:xfrm>
        <a:prstGeom prst="roundRect">
          <a:avLst>
            <a:gd name="adj" fmla="val 10000"/>
          </a:avLst>
        </a:prstGeom>
        <a:solidFill>
          <a:schemeClr val="accent3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1CE65E2-BE02-4599-A9D1-2D0B5BA62049}">
      <dsp:nvSpPr>
        <dsp:cNvPr id="0" name=""/>
        <dsp:cNvSpPr/>
      </dsp:nvSpPr>
      <dsp:spPr>
        <a:xfrm>
          <a:off x="205689" y="1854245"/>
          <a:ext cx="373980" cy="373980"/>
        </a:xfrm>
        <a:prstGeom prst="rect">
          <a:avLst/>
        </a:prstGeom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8E35BE-013C-41F1-82FB-852AF1B326F3}">
      <dsp:nvSpPr>
        <dsp:cNvPr id="0" name=""/>
        <dsp:cNvSpPr/>
      </dsp:nvSpPr>
      <dsp:spPr>
        <a:xfrm>
          <a:off x="785359" y="1701253"/>
          <a:ext cx="7568065" cy="6799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963" tIns="71963" rIns="71963" bIns="71963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700" kern="1200">
              <a:solidFill>
                <a:schemeClr val="bg2">
                  <a:lumMod val="25000"/>
                </a:schemeClr>
              </a:solidFill>
            </a:rPr>
            <a:t>Exemplo: um invasor altera um cookie com dados de perfil, tornando-se administrador após a desserialização.</a:t>
          </a:r>
          <a:endParaRPr lang="en-US" sz="1700" kern="1200">
            <a:solidFill>
              <a:schemeClr val="bg2">
                <a:lumMod val="25000"/>
              </a:schemeClr>
            </a:solidFill>
          </a:endParaRPr>
        </a:p>
      </dsp:txBody>
      <dsp:txXfrm>
        <a:off x="785359" y="1701253"/>
        <a:ext cx="7568065" cy="679964"/>
      </dsp:txXfrm>
    </dsp:sp>
    <dsp:sp modelId="{942D5B7B-EE27-49C6-926F-C4532ED8653E}">
      <dsp:nvSpPr>
        <dsp:cNvPr id="0" name=""/>
        <dsp:cNvSpPr/>
      </dsp:nvSpPr>
      <dsp:spPr>
        <a:xfrm>
          <a:off x="0" y="2551209"/>
          <a:ext cx="8353425" cy="679964"/>
        </a:xfrm>
        <a:prstGeom prst="roundRect">
          <a:avLst>
            <a:gd name="adj" fmla="val 10000"/>
          </a:avLst>
        </a:prstGeom>
        <a:solidFill>
          <a:schemeClr val="accent3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37DE7DC-E745-463C-9E99-082FD8C8E58C}">
      <dsp:nvSpPr>
        <dsp:cNvPr id="0" name=""/>
        <dsp:cNvSpPr/>
      </dsp:nvSpPr>
      <dsp:spPr>
        <a:xfrm>
          <a:off x="205689" y="2704201"/>
          <a:ext cx="373980" cy="373980"/>
        </a:xfrm>
        <a:prstGeom prst="rect">
          <a:avLst/>
        </a:prstGeom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4D122C-0C4F-429C-B909-9D4CB72C1F97}">
      <dsp:nvSpPr>
        <dsp:cNvPr id="0" name=""/>
        <dsp:cNvSpPr/>
      </dsp:nvSpPr>
      <dsp:spPr>
        <a:xfrm>
          <a:off x="785359" y="2551209"/>
          <a:ext cx="7568065" cy="6799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963" tIns="71963" rIns="71963" bIns="71963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700" kern="1200">
              <a:solidFill>
                <a:schemeClr val="bg2">
                  <a:lumMod val="25000"/>
                </a:schemeClr>
              </a:solidFill>
            </a:rPr>
            <a:t>O sucesso depende da falta de validação adequada no código da aplicação.</a:t>
          </a:r>
          <a:endParaRPr lang="en-US" sz="1700" kern="1200">
            <a:solidFill>
              <a:schemeClr val="bg2">
                <a:lumMod val="25000"/>
              </a:schemeClr>
            </a:solidFill>
          </a:endParaRPr>
        </a:p>
      </dsp:txBody>
      <dsp:txXfrm>
        <a:off x="785359" y="2551209"/>
        <a:ext cx="7568065" cy="679964"/>
      </dsp:txXfrm>
    </dsp:sp>
  </dsp:spTree>
</dsp:drawing>
</file>

<file path=ppt/diagrams/drawing4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47A0A0-964E-41B1-A394-8DCF0005C476}">
      <dsp:nvSpPr>
        <dsp:cNvPr id="0" name=""/>
        <dsp:cNvSpPr/>
      </dsp:nvSpPr>
      <dsp:spPr>
        <a:xfrm>
          <a:off x="4462" y="228597"/>
          <a:ext cx="1950908" cy="2237064"/>
        </a:xfrm>
        <a:prstGeom prst="roundRect">
          <a:avLst>
            <a:gd name="adj" fmla="val 10000"/>
          </a:avLst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kern="1200" dirty="0">
              <a:solidFill>
                <a:schemeClr val="bg2">
                  <a:lumMod val="25000"/>
                </a:schemeClr>
              </a:solidFill>
            </a:rPr>
            <a:t>Assine componentes e verifique fontes confiáveis.</a:t>
          </a:r>
          <a:endParaRPr lang="en-US" sz="1800" kern="1200" dirty="0">
            <a:solidFill>
              <a:schemeClr val="bg2">
                <a:lumMod val="25000"/>
              </a:schemeClr>
            </a:solidFill>
          </a:endParaRPr>
        </a:p>
      </dsp:txBody>
      <dsp:txXfrm>
        <a:off x="61602" y="285737"/>
        <a:ext cx="1836628" cy="2122784"/>
      </dsp:txXfrm>
    </dsp:sp>
    <dsp:sp modelId="{1270B369-0100-4174-B2A2-557BEC984BC9}">
      <dsp:nvSpPr>
        <dsp:cNvPr id="0" name=""/>
        <dsp:cNvSpPr/>
      </dsp:nvSpPr>
      <dsp:spPr>
        <a:xfrm>
          <a:off x="2127050" y="1105217"/>
          <a:ext cx="413592" cy="483825"/>
        </a:xfrm>
        <a:prstGeom prst="rightArrow">
          <a:avLst>
            <a:gd name="adj1" fmla="val 60000"/>
            <a:gd name="adj2" fmla="val 50000"/>
          </a:avLst>
        </a:prstGeom>
        <a:solidFill>
          <a:schemeClr val="tx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2127050" y="1201982"/>
        <a:ext cx="289514" cy="290295"/>
      </dsp:txXfrm>
    </dsp:sp>
    <dsp:sp modelId="{580A4738-9CA8-4977-AACE-FF3FABF68E16}">
      <dsp:nvSpPr>
        <dsp:cNvPr id="0" name=""/>
        <dsp:cNvSpPr/>
      </dsp:nvSpPr>
      <dsp:spPr>
        <a:xfrm>
          <a:off x="2735734" y="228597"/>
          <a:ext cx="1950908" cy="2237064"/>
        </a:xfrm>
        <a:prstGeom prst="roundRect">
          <a:avLst>
            <a:gd name="adj" fmla="val 10000"/>
          </a:avLst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kern="1200" dirty="0">
              <a:solidFill>
                <a:schemeClr val="bg2">
                  <a:lumMod val="25000"/>
                </a:schemeClr>
              </a:solidFill>
            </a:rPr>
            <a:t>Use repositórios confiáveis para dependências de terceiros.</a:t>
          </a:r>
          <a:endParaRPr lang="en-US" sz="1800" kern="1200" dirty="0">
            <a:solidFill>
              <a:schemeClr val="bg2">
                <a:lumMod val="25000"/>
              </a:schemeClr>
            </a:solidFill>
          </a:endParaRPr>
        </a:p>
      </dsp:txBody>
      <dsp:txXfrm>
        <a:off x="2792874" y="285737"/>
        <a:ext cx="1836628" cy="2122784"/>
      </dsp:txXfrm>
    </dsp:sp>
    <dsp:sp modelId="{2A0312A9-F7FB-45E5-9B73-A2F3E9EFD542}">
      <dsp:nvSpPr>
        <dsp:cNvPr id="0" name=""/>
        <dsp:cNvSpPr/>
      </dsp:nvSpPr>
      <dsp:spPr>
        <a:xfrm>
          <a:off x="4858323" y="1105217"/>
          <a:ext cx="413592" cy="483825"/>
        </a:xfrm>
        <a:prstGeom prst="rightArrow">
          <a:avLst>
            <a:gd name="adj1" fmla="val 60000"/>
            <a:gd name="adj2" fmla="val 50000"/>
          </a:avLst>
        </a:prstGeom>
        <a:solidFill>
          <a:schemeClr val="tx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4858323" y="1201982"/>
        <a:ext cx="289514" cy="290295"/>
      </dsp:txXfrm>
    </dsp:sp>
    <dsp:sp modelId="{F034E04A-BCED-4374-A375-24D56E7D164D}">
      <dsp:nvSpPr>
        <dsp:cNvPr id="0" name=""/>
        <dsp:cNvSpPr/>
      </dsp:nvSpPr>
      <dsp:spPr>
        <a:xfrm>
          <a:off x="5467006" y="228597"/>
          <a:ext cx="1950908" cy="2237064"/>
        </a:xfrm>
        <a:prstGeom prst="roundRect">
          <a:avLst>
            <a:gd name="adj" fmla="val 10000"/>
          </a:avLst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kern="1200" dirty="0">
              <a:solidFill>
                <a:schemeClr val="bg2">
                  <a:lumMod val="25000"/>
                </a:schemeClr>
              </a:solidFill>
            </a:rPr>
            <a:t>Revise o código-fonte para evitar alterações indesejadas ou código malicioso.</a:t>
          </a:r>
          <a:endParaRPr lang="en-US" sz="1800" kern="1200" dirty="0">
            <a:solidFill>
              <a:schemeClr val="bg2">
                <a:lumMod val="25000"/>
              </a:schemeClr>
            </a:solidFill>
          </a:endParaRPr>
        </a:p>
      </dsp:txBody>
      <dsp:txXfrm>
        <a:off x="5524146" y="285737"/>
        <a:ext cx="1836628" cy="2122784"/>
      </dsp:txXfrm>
    </dsp:sp>
    <dsp:sp modelId="{46CDA541-7E51-4BC3-8EC8-D795C802F44D}">
      <dsp:nvSpPr>
        <dsp:cNvPr id="0" name=""/>
        <dsp:cNvSpPr/>
      </dsp:nvSpPr>
      <dsp:spPr>
        <a:xfrm>
          <a:off x="7589595" y="1105217"/>
          <a:ext cx="413592" cy="483825"/>
        </a:xfrm>
        <a:prstGeom prst="rightArrow">
          <a:avLst>
            <a:gd name="adj1" fmla="val 60000"/>
            <a:gd name="adj2" fmla="val 50000"/>
          </a:avLst>
        </a:prstGeom>
        <a:solidFill>
          <a:schemeClr val="tx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7589595" y="1201982"/>
        <a:ext cx="289514" cy="290295"/>
      </dsp:txXfrm>
    </dsp:sp>
    <dsp:sp modelId="{ADAB6F78-D946-4A44-8DA7-563F7471F86A}">
      <dsp:nvSpPr>
        <dsp:cNvPr id="0" name=""/>
        <dsp:cNvSpPr/>
      </dsp:nvSpPr>
      <dsp:spPr>
        <a:xfrm>
          <a:off x="8198279" y="228597"/>
          <a:ext cx="1950908" cy="2237064"/>
        </a:xfrm>
        <a:prstGeom prst="roundRect">
          <a:avLst>
            <a:gd name="adj" fmla="val 10000"/>
          </a:avLst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kern="1200" dirty="0">
              <a:solidFill>
                <a:schemeClr val="bg2">
                  <a:lumMod val="25000"/>
                </a:schemeClr>
              </a:solidFill>
            </a:rPr>
            <a:t>Criptografe ou assine dados serializados para evitar adulteração ou ataques de repetição.</a:t>
          </a:r>
          <a:endParaRPr lang="en-US" sz="1800" kern="1200" dirty="0">
            <a:solidFill>
              <a:schemeClr val="bg2">
                <a:lumMod val="25000"/>
              </a:schemeClr>
            </a:solidFill>
          </a:endParaRPr>
        </a:p>
      </dsp:txBody>
      <dsp:txXfrm>
        <a:off x="8255419" y="285737"/>
        <a:ext cx="1836628" cy="2122784"/>
      </dsp:txXfrm>
    </dsp:sp>
  </dsp:spTree>
</dsp:drawing>
</file>

<file path=ppt/diagrams/drawing4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CA80AF-1418-46F2-8711-6CE0D9DF72E6}">
      <dsp:nvSpPr>
        <dsp:cNvPr id="0" name=""/>
        <dsp:cNvSpPr/>
      </dsp:nvSpPr>
      <dsp:spPr>
        <a:xfrm>
          <a:off x="0" y="306426"/>
          <a:ext cx="2855714" cy="1813378"/>
        </a:xfrm>
        <a:prstGeom prst="roundRect">
          <a:avLst>
            <a:gd name="adj" fmla="val 10000"/>
          </a:avLst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C5F8610-D464-4FD0-8EB2-B75688CD9148}">
      <dsp:nvSpPr>
        <dsp:cNvPr id="0" name=""/>
        <dsp:cNvSpPr/>
      </dsp:nvSpPr>
      <dsp:spPr>
        <a:xfrm>
          <a:off x="317301" y="607862"/>
          <a:ext cx="2855714" cy="181337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700" kern="1200">
              <a:solidFill>
                <a:schemeClr val="bg2">
                  <a:lumMod val="25000"/>
                </a:schemeClr>
              </a:solidFill>
            </a:rPr>
            <a:t>O SSRF é um ataque que induz um usuário autenticado a realizar ações indesejadas em um aplicativo web.</a:t>
          </a:r>
          <a:endParaRPr lang="en-US" sz="1700" kern="1200">
            <a:solidFill>
              <a:schemeClr val="bg2">
                <a:lumMod val="25000"/>
              </a:schemeClr>
            </a:solidFill>
          </a:endParaRPr>
        </a:p>
      </dsp:txBody>
      <dsp:txXfrm>
        <a:off x="370413" y="660974"/>
        <a:ext cx="2749490" cy="1707154"/>
      </dsp:txXfrm>
    </dsp:sp>
    <dsp:sp modelId="{61C58008-3576-4FFE-BE53-AB31279C86D9}">
      <dsp:nvSpPr>
        <dsp:cNvPr id="0" name=""/>
        <dsp:cNvSpPr/>
      </dsp:nvSpPr>
      <dsp:spPr>
        <a:xfrm>
          <a:off x="3490317" y="306426"/>
          <a:ext cx="2855714" cy="1813378"/>
        </a:xfrm>
        <a:prstGeom prst="roundRect">
          <a:avLst>
            <a:gd name="adj" fmla="val 10000"/>
          </a:avLst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FB2474-9E58-466A-964D-CBE940C4261F}">
      <dsp:nvSpPr>
        <dsp:cNvPr id="0" name=""/>
        <dsp:cNvSpPr/>
      </dsp:nvSpPr>
      <dsp:spPr>
        <a:xfrm>
          <a:off x="3807618" y="607862"/>
          <a:ext cx="2855714" cy="181337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700" kern="1200">
              <a:solidFill>
                <a:schemeClr val="bg2">
                  <a:lumMod val="25000"/>
                </a:schemeClr>
              </a:solidFill>
            </a:rPr>
            <a:t>Isso pode ser feito por meio de e-mails com links maliciosos que redirecionam a vítima para funções autenticadas.</a:t>
          </a:r>
          <a:endParaRPr lang="en-US" sz="1700" kern="1200">
            <a:solidFill>
              <a:schemeClr val="bg2">
                <a:lumMod val="25000"/>
              </a:schemeClr>
            </a:solidFill>
          </a:endParaRPr>
        </a:p>
      </dsp:txBody>
      <dsp:txXfrm>
        <a:off x="3860730" y="660974"/>
        <a:ext cx="2749490" cy="1707154"/>
      </dsp:txXfrm>
    </dsp:sp>
    <dsp:sp modelId="{AC603B89-DCA5-425E-91E4-CB397DAE0D4A}">
      <dsp:nvSpPr>
        <dsp:cNvPr id="0" name=""/>
        <dsp:cNvSpPr/>
      </dsp:nvSpPr>
      <dsp:spPr>
        <a:xfrm>
          <a:off x="6980634" y="306426"/>
          <a:ext cx="2855714" cy="1813378"/>
        </a:xfrm>
        <a:prstGeom prst="roundRect">
          <a:avLst>
            <a:gd name="adj" fmla="val 10000"/>
          </a:avLst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A4B09B-2900-4F12-8BE0-EED8A3BFB602}">
      <dsp:nvSpPr>
        <dsp:cNvPr id="0" name=""/>
        <dsp:cNvSpPr/>
      </dsp:nvSpPr>
      <dsp:spPr>
        <a:xfrm>
          <a:off x="7297935" y="607862"/>
          <a:ext cx="2855714" cy="181337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700" kern="1200">
              <a:solidFill>
                <a:schemeClr val="bg2">
                  <a:lumMod val="25000"/>
                </a:schemeClr>
              </a:solidFill>
            </a:rPr>
            <a:t>Um ataque SSRF bem-sucedido pode comprometer a segurança do aplicativo web, especialmente se a vítima for uma conta administrativa.</a:t>
          </a:r>
          <a:endParaRPr lang="en-US" sz="1700" kern="1200">
            <a:solidFill>
              <a:schemeClr val="bg2">
                <a:lumMod val="25000"/>
              </a:schemeClr>
            </a:solidFill>
          </a:endParaRPr>
        </a:p>
      </dsp:txBody>
      <dsp:txXfrm>
        <a:off x="7351047" y="660974"/>
        <a:ext cx="2749490" cy="1707154"/>
      </dsp:txXfrm>
    </dsp:sp>
  </dsp:spTree>
</dsp:drawing>
</file>

<file path=ppt/diagrams/drawing4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0181E9-3922-4868-9C74-D5511B7A0C00}">
      <dsp:nvSpPr>
        <dsp:cNvPr id="0" name=""/>
        <dsp:cNvSpPr/>
      </dsp:nvSpPr>
      <dsp:spPr>
        <a:xfrm>
          <a:off x="0" y="1544"/>
          <a:ext cx="9788733" cy="782868"/>
        </a:xfrm>
        <a:prstGeom prst="roundRect">
          <a:avLst>
            <a:gd name="adj" fmla="val 10000"/>
          </a:avLst>
        </a:prstGeom>
        <a:solidFill>
          <a:schemeClr val="accent3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85F185E-13FA-4E09-BD52-84DB7921881F}">
      <dsp:nvSpPr>
        <dsp:cNvPr id="0" name=""/>
        <dsp:cNvSpPr/>
      </dsp:nvSpPr>
      <dsp:spPr>
        <a:xfrm>
          <a:off x="236817" y="177690"/>
          <a:ext cx="430577" cy="430577"/>
        </a:xfrm>
        <a:prstGeom prst="rect">
          <a:avLst/>
        </a:prstGeom>
        <a:blipFill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DB839C-45F4-42AD-90F4-6C655FC230E3}">
      <dsp:nvSpPr>
        <dsp:cNvPr id="0" name=""/>
        <dsp:cNvSpPr/>
      </dsp:nvSpPr>
      <dsp:spPr>
        <a:xfrm>
          <a:off x="904213" y="1544"/>
          <a:ext cx="8884519" cy="7828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854" tIns="82854" rIns="82854" bIns="82854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kern="1200" dirty="0">
              <a:solidFill>
                <a:schemeClr val="bg2">
                  <a:lumMod val="25000"/>
                </a:schemeClr>
              </a:solidFill>
            </a:rPr>
            <a:t>Desde a antiguidade, a criptografia tem sido usada para proteger informações sensíveis.</a:t>
          </a:r>
          <a:endParaRPr lang="en-US" sz="1800" kern="1200" dirty="0">
            <a:solidFill>
              <a:schemeClr val="bg2">
                <a:lumMod val="25000"/>
              </a:schemeClr>
            </a:solidFill>
          </a:endParaRPr>
        </a:p>
      </dsp:txBody>
      <dsp:txXfrm>
        <a:off x="904213" y="1544"/>
        <a:ext cx="8884519" cy="782868"/>
      </dsp:txXfrm>
    </dsp:sp>
    <dsp:sp modelId="{320A1D6A-DBCA-4B7C-B55E-8A7C78D713BD}">
      <dsp:nvSpPr>
        <dsp:cNvPr id="0" name=""/>
        <dsp:cNvSpPr/>
      </dsp:nvSpPr>
      <dsp:spPr>
        <a:xfrm>
          <a:off x="0" y="980130"/>
          <a:ext cx="9788733" cy="782868"/>
        </a:xfrm>
        <a:prstGeom prst="roundRect">
          <a:avLst>
            <a:gd name="adj" fmla="val 10000"/>
          </a:avLst>
        </a:prstGeom>
        <a:solidFill>
          <a:schemeClr val="accent3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85BDFD3-2BC5-4386-8FE4-C3C7B29746CC}">
      <dsp:nvSpPr>
        <dsp:cNvPr id="0" name=""/>
        <dsp:cNvSpPr/>
      </dsp:nvSpPr>
      <dsp:spPr>
        <a:xfrm>
          <a:off x="236817" y="1156275"/>
          <a:ext cx="430577" cy="430577"/>
        </a:xfrm>
        <a:prstGeom prst="rect">
          <a:avLst/>
        </a:prstGeom>
        <a:blipFill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DF7520-E1FE-4B11-AC84-C59960129620}">
      <dsp:nvSpPr>
        <dsp:cNvPr id="0" name=""/>
        <dsp:cNvSpPr/>
      </dsp:nvSpPr>
      <dsp:spPr>
        <a:xfrm>
          <a:off x="904213" y="980130"/>
          <a:ext cx="8884519" cy="7828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854" tIns="82854" rIns="82854" bIns="82854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kern="1200">
              <a:solidFill>
                <a:schemeClr val="bg2">
                  <a:lumMod val="25000"/>
                </a:schemeClr>
              </a:solidFill>
            </a:rPr>
            <a:t>A criptografia é essencial para garantir a confidencialidade dos dados.</a:t>
          </a:r>
          <a:endParaRPr lang="en-US" sz="1800" kern="1200">
            <a:solidFill>
              <a:schemeClr val="bg2">
                <a:lumMod val="25000"/>
              </a:schemeClr>
            </a:solidFill>
          </a:endParaRPr>
        </a:p>
      </dsp:txBody>
      <dsp:txXfrm>
        <a:off x="904213" y="980130"/>
        <a:ext cx="8884519" cy="782868"/>
      </dsp:txXfrm>
    </dsp:sp>
    <dsp:sp modelId="{496343A2-9580-4890-8FE1-318F0AC2908F}">
      <dsp:nvSpPr>
        <dsp:cNvPr id="0" name=""/>
        <dsp:cNvSpPr/>
      </dsp:nvSpPr>
      <dsp:spPr>
        <a:xfrm>
          <a:off x="0" y="1958716"/>
          <a:ext cx="9788733" cy="782868"/>
        </a:xfrm>
        <a:prstGeom prst="roundRect">
          <a:avLst>
            <a:gd name="adj" fmla="val 10000"/>
          </a:avLst>
        </a:prstGeom>
        <a:solidFill>
          <a:schemeClr val="accent3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277B50D-523F-420A-B3BE-1BCDEAB06FC1}">
      <dsp:nvSpPr>
        <dsp:cNvPr id="0" name=""/>
        <dsp:cNvSpPr/>
      </dsp:nvSpPr>
      <dsp:spPr>
        <a:xfrm>
          <a:off x="236817" y="2134861"/>
          <a:ext cx="430577" cy="430577"/>
        </a:xfrm>
        <a:prstGeom prst="rect">
          <a:avLst/>
        </a:prstGeom>
        <a:blipFill>
          <a:blip xmlns:r="http://schemas.openxmlformats.org/officeDocument/2006/relationships" r:embed="rId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BC163A-8418-482D-A714-7914B143E64D}">
      <dsp:nvSpPr>
        <dsp:cNvPr id="0" name=""/>
        <dsp:cNvSpPr/>
      </dsp:nvSpPr>
      <dsp:spPr>
        <a:xfrm>
          <a:off x="904213" y="1958716"/>
          <a:ext cx="8884519" cy="7828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854" tIns="82854" rIns="82854" bIns="82854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kern="1200">
              <a:solidFill>
                <a:schemeClr val="bg2">
                  <a:lumMod val="25000"/>
                </a:schemeClr>
              </a:solidFill>
            </a:rPr>
            <a:t>Integrar a segurança desde o início no desenvolvimento de aplicações é fundamental.</a:t>
          </a:r>
          <a:endParaRPr lang="en-US" sz="1800" kern="1200">
            <a:solidFill>
              <a:schemeClr val="bg2">
                <a:lumMod val="25000"/>
              </a:schemeClr>
            </a:solidFill>
          </a:endParaRPr>
        </a:p>
      </dsp:txBody>
      <dsp:txXfrm>
        <a:off x="904213" y="1958716"/>
        <a:ext cx="8884519" cy="782868"/>
      </dsp:txXfrm>
    </dsp:sp>
    <dsp:sp modelId="{09679D9E-F938-4D41-A558-90B5950E3A4F}">
      <dsp:nvSpPr>
        <dsp:cNvPr id="0" name=""/>
        <dsp:cNvSpPr/>
      </dsp:nvSpPr>
      <dsp:spPr>
        <a:xfrm>
          <a:off x="0" y="2937301"/>
          <a:ext cx="9788733" cy="782868"/>
        </a:xfrm>
        <a:prstGeom prst="roundRect">
          <a:avLst>
            <a:gd name="adj" fmla="val 10000"/>
          </a:avLst>
        </a:prstGeom>
        <a:solidFill>
          <a:schemeClr val="accent3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119F988-A124-46FB-A3BF-C37351D9F5D8}">
      <dsp:nvSpPr>
        <dsp:cNvPr id="0" name=""/>
        <dsp:cNvSpPr/>
      </dsp:nvSpPr>
      <dsp:spPr>
        <a:xfrm>
          <a:off x="236817" y="3113447"/>
          <a:ext cx="430577" cy="430577"/>
        </a:xfrm>
        <a:prstGeom prst="rect">
          <a:avLst/>
        </a:prstGeom>
        <a:blipFill>
          <a:blip xmlns:r="http://schemas.openxmlformats.org/officeDocument/2006/relationships" r:embed="rId7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8B3CF7-BCC2-464F-B68F-9D251314CFBA}">
      <dsp:nvSpPr>
        <dsp:cNvPr id="0" name=""/>
        <dsp:cNvSpPr/>
      </dsp:nvSpPr>
      <dsp:spPr>
        <a:xfrm>
          <a:off x="904213" y="2937301"/>
          <a:ext cx="8884519" cy="7828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854" tIns="82854" rIns="82854" bIns="82854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kern="1200">
              <a:solidFill>
                <a:schemeClr val="bg2">
                  <a:lumMod val="25000"/>
                </a:schemeClr>
              </a:solidFill>
            </a:rPr>
            <a:t>A criptografia se divide em criptografia simétrica e assimétrica, cada uma com seus usos específicos.</a:t>
          </a:r>
          <a:endParaRPr lang="en-US" sz="1800" kern="1200">
            <a:solidFill>
              <a:schemeClr val="bg2">
                <a:lumMod val="25000"/>
              </a:schemeClr>
            </a:solidFill>
          </a:endParaRPr>
        </a:p>
      </dsp:txBody>
      <dsp:txXfrm>
        <a:off x="904213" y="2937301"/>
        <a:ext cx="8884519" cy="782868"/>
      </dsp:txXfrm>
    </dsp:sp>
  </dsp:spTree>
</dsp:drawing>
</file>

<file path=ppt/diagrams/drawing4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3EFC78-D7CC-4906-AACC-9A6E8705427B}">
      <dsp:nvSpPr>
        <dsp:cNvPr id="0" name=""/>
        <dsp:cNvSpPr/>
      </dsp:nvSpPr>
      <dsp:spPr>
        <a:xfrm>
          <a:off x="150973" y="470279"/>
          <a:ext cx="1304244" cy="1304244"/>
        </a:xfrm>
        <a:prstGeom prst="ellipse">
          <a:avLst/>
        </a:prstGeom>
        <a:solidFill>
          <a:schemeClr val="accent3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BF0188A-9880-472C-BA0E-314D1C4C13B3}">
      <dsp:nvSpPr>
        <dsp:cNvPr id="0" name=""/>
        <dsp:cNvSpPr/>
      </dsp:nvSpPr>
      <dsp:spPr>
        <a:xfrm>
          <a:off x="424864" y="744170"/>
          <a:ext cx="756461" cy="756461"/>
        </a:xfrm>
        <a:prstGeom prst="rect">
          <a:avLst/>
        </a:prstGeom>
        <a:blipFill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940633-D5B0-4622-B6B3-8A6B566912F1}">
      <dsp:nvSpPr>
        <dsp:cNvPr id="0" name=""/>
        <dsp:cNvSpPr/>
      </dsp:nvSpPr>
      <dsp:spPr>
        <a:xfrm>
          <a:off x="1734698" y="470279"/>
          <a:ext cx="3074290" cy="13042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kern="1200" dirty="0">
              <a:solidFill>
                <a:schemeClr val="bg2">
                  <a:lumMod val="25000"/>
                </a:schemeClr>
              </a:solidFill>
            </a:rPr>
            <a:t>Criptografia simétrica utiliza uma única chave compartilhada para comunicação privada.</a:t>
          </a:r>
          <a:endParaRPr lang="en-US" sz="1800" kern="1200" dirty="0">
            <a:solidFill>
              <a:schemeClr val="bg2">
                <a:lumMod val="25000"/>
              </a:schemeClr>
            </a:solidFill>
          </a:endParaRPr>
        </a:p>
      </dsp:txBody>
      <dsp:txXfrm>
        <a:off x="1734698" y="470279"/>
        <a:ext cx="3074290" cy="1304244"/>
      </dsp:txXfrm>
    </dsp:sp>
    <dsp:sp modelId="{3BE955EF-7AF3-4224-9CEB-4C4374DAF264}">
      <dsp:nvSpPr>
        <dsp:cNvPr id="0" name=""/>
        <dsp:cNvSpPr/>
      </dsp:nvSpPr>
      <dsp:spPr>
        <a:xfrm>
          <a:off x="5344660" y="470279"/>
          <a:ext cx="1304244" cy="1304244"/>
        </a:xfrm>
        <a:prstGeom prst="ellipse">
          <a:avLst/>
        </a:prstGeom>
        <a:solidFill>
          <a:schemeClr val="accent3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F0BE82A-4970-4D15-BDD9-359C167DF5FB}">
      <dsp:nvSpPr>
        <dsp:cNvPr id="0" name=""/>
        <dsp:cNvSpPr/>
      </dsp:nvSpPr>
      <dsp:spPr>
        <a:xfrm>
          <a:off x="5618552" y="744170"/>
          <a:ext cx="756461" cy="756461"/>
        </a:xfrm>
        <a:prstGeom prst="rect">
          <a:avLst/>
        </a:prstGeom>
        <a:blipFill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57FE29-6E2C-415A-8BA7-413F4E97AAAD}">
      <dsp:nvSpPr>
        <dsp:cNvPr id="0" name=""/>
        <dsp:cNvSpPr/>
      </dsp:nvSpPr>
      <dsp:spPr>
        <a:xfrm>
          <a:off x="6928386" y="470279"/>
          <a:ext cx="3074290" cy="13042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kern="1200">
              <a:solidFill>
                <a:schemeClr val="bg2">
                  <a:lumMod val="25000"/>
                </a:schemeClr>
              </a:solidFill>
            </a:rPr>
            <a:t>A famosa cifra de César exemplifica o uso de criptografia simétrica.</a:t>
          </a:r>
          <a:endParaRPr lang="en-US" sz="1800" kern="1200">
            <a:solidFill>
              <a:schemeClr val="bg2">
                <a:lumMod val="25000"/>
              </a:schemeClr>
            </a:solidFill>
          </a:endParaRPr>
        </a:p>
      </dsp:txBody>
      <dsp:txXfrm>
        <a:off x="6928386" y="470279"/>
        <a:ext cx="3074290" cy="1304244"/>
      </dsp:txXfrm>
    </dsp:sp>
    <dsp:sp modelId="{BE58BF9F-7274-4F01-B2CD-2E4E900D267F}">
      <dsp:nvSpPr>
        <dsp:cNvPr id="0" name=""/>
        <dsp:cNvSpPr/>
      </dsp:nvSpPr>
      <dsp:spPr>
        <a:xfrm>
          <a:off x="150973" y="2501437"/>
          <a:ext cx="1304244" cy="1304244"/>
        </a:xfrm>
        <a:prstGeom prst="ellipse">
          <a:avLst/>
        </a:prstGeom>
        <a:solidFill>
          <a:schemeClr val="accent3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58569EE-020E-435A-B88C-1F0C32206AE6}">
      <dsp:nvSpPr>
        <dsp:cNvPr id="0" name=""/>
        <dsp:cNvSpPr/>
      </dsp:nvSpPr>
      <dsp:spPr>
        <a:xfrm>
          <a:off x="424864" y="2775328"/>
          <a:ext cx="756461" cy="756461"/>
        </a:xfrm>
        <a:prstGeom prst="rect">
          <a:avLst/>
        </a:prstGeom>
        <a:blipFill>
          <a:blip xmlns:r="http://schemas.openxmlformats.org/officeDocument/2006/relationships" r:embed="rId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01EDFC-627D-4F34-901D-49E68766A58B}">
      <dsp:nvSpPr>
        <dsp:cNvPr id="0" name=""/>
        <dsp:cNvSpPr/>
      </dsp:nvSpPr>
      <dsp:spPr>
        <a:xfrm>
          <a:off x="1734698" y="2501437"/>
          <a:ext cx="3074290" cy="13042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b="1" kern="1200" dirty="0">
              <a:solidFill>
                <a:schemeClr val="bg2">
                  <a:lumMod val="25000"/>
                </a:schemeClr>
              </a:solidFill>
            </a:rPr>
            <a:t>Existem dois tipos de algoritmos simétricos</a:t>
          </a:r>
          <a:r>
            <a:rPr lang="pt-BR" sz="1800" kern="1200" dirty="0">
              <a:solidFill>
                <a:schemeClr val="bg2">
                  <a:lumMod val="25000"/>
                </a:schemeClr>
              </a:solidFill>
            </a:rPr>
            <a:t>: cifras de bloco e cifras de fluxo.</a:t>
          </a:r>
          <a:endParaRPr lang="en-US" sz="1800" kern="1200" dirty="0">
            <a:solidFill>
              <a:schemeClr val="bg2">
                <a:lumMod val="25000"/>
              </a:schemeClr>
            </a:solidFill>
          </a:endParaRPr>
        </a:p>
      </dsp:txBody>
      <dsp:txXfrm>
        <a:off x="1734698" y="2501437"/>
        <a:ext cx="3074290" cy="1304244"/>
      </dsp:txXfrm>
    </dsp:sp>
    <dsp:sp modelId="{09AF4001-92D9-414D-918D-53C853488D82}">
      <dsp:nvSpPr>
        <dsp:cNvPr id="0" name=""/>
        <dsp:cNvSpPr/>
      </dsp:nvSpPr>
      <dsp:spPr>
        <a:xfrm>
          <a:off x="5344660" y="2501437"/>
          <a:ext cx="1304244" cy="1304244"/>
        </a:xfrm>
        <a:prstGeom prst="ellipse">
          <a:avLst/>
        </a:prstGeom>
        <a:solidFill>
          <a:schemeClr val="accent3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1AE5F8E-8AB1-4798-AFC8-37B074235721}">
      <dsp:nvSpPr>
        <dsp:cNvPr id="0" name=""/>
        <dsp:cNvSpPr/>
      </dsp:nvSpPr>
      <dsp:spPr>
        <a:xfrm>
          <a:off x="5618552" y="2775328"/>
          <a:ext cx="756461" cy="756461"/>
        </a:xfrm>
        <a:prstGeom prst="rect">
          <a:avLst/>
        </a:prstGeom>
        <a:blipFill>
          <a:blip xmlns:r="http://schemas.openxmlformats.org/officeDocument/2006/relationships" r:embed="rId7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E7A4A9D-C263-40FF-BB2A-CB07AA48F888}">
      <dsp:nvSpPr>
        <dsp:cNvPr id="0" name=""/>
        <dsp:cNvSpPr/>
      </dsp:nvSpPr>
      <dsp:spPr>
        <a:xfrm>
          <a:off x="6928386" y="2501437"/>
          <a:ext cx="3074290" cy="13042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kern="1200">
              <a:solidFill>
                <a:schemeClr val="bg2">
                  <a:lumMod val="25000"/>
                </a:schemeClr>
              </a:solidFill>
            </a:rPr>
            <a:t>O AES (Advanced Encryption Standard) é um exemplo de algoritmo simétrico amplamente adotado devido a suas características, como chaves de 128 bits e alta eficiência.</a:t>
          </a:r>
          <a:endParaRPr lang="en-US" sz="1800" kern="1200">
            <a:solidFill>
              <a:schemeClr val="bg2">
                <a:lumMod val="25000"/>
              </a:schemeClr>
            </a:solidFill>
          </a:endParaRPr>
        </a:p>
      </dsp:txBody>
      <dsp:txXfrm>
        <a:off x="6928386" y="2501437"/>
        <a:ext cx="3074290" cy="130424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0CA89E-6E29-4BE5-9648-52966C4304E8}">
      <dsp:nvSpPr>
        <dsp:cNvPr id="0" name=""/>
        <dsp:cNvSpPr/>
      </dsp:nvSpPr>
      <dsp:spPr>
        <a:xfrm>
          <a:off x="149039" y="334560"/>
          <a:ext cx="1303246" cy="1303246"/>
        </a:xfrm>
        <a:prstGeom prst="ellipse">
          <a:avLst/>
        </a:prstGeom>
        <a:solidFill>
          <a:schemeClr val="accent3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51104D5-3CCC-40DC-B0EF-37F030800E51}">
      <dsp:nvSpPr>
        <dsp:cNvPr id="0" name=""/>
        <dsp:cNvSpPr/>
      </dsp:nvSpPr>
      <dsp:spPr>
        <a:xfrm>
          <a:off x="422721" y="608242"/>
          <a:ext cx="755882" cy="755882"/>
        </a:xfrm>
        <a:prstGeom prst="rect">
          <a:avLst/>
        </a:prstGeom>
        <a:blipFill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D6E09B-883B-4EC1-A66C-05B2810DC354}">
      <dsp:nvSpPr>
        <dsp:cNvPr id="0" name=""/>
        <dsp:cNvSpPr/>
      </dsp:nvSpPr>
      <dsp:spPr>
        <a:xfrm>
          <a:off x="1731552" y="334560"/>
          <a:ext cx="3071937" cy="1303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>
              <a:solidFill>
                <a:schemeClr val="bg2">
                  <a:lumMod val="25000"/>
                </a:schemeClr>
              </a:solidFill>
            </a:rPr>
            <a:t>Dados se transformam em informações com significado após organização e análise.</a:t>
          </a:r>
          <a:endParaRPr lang="en-US" sz="1600" kern="1200" dirty="0">
            <a:solidFill>
              <a:schemeClr val="bg2">
                <a:lumMod val="25000"/>
              </a:schemeClr>
            </a:solidFill>
          </a:endParaRPr>
        </a:p>
      </dsp:txBody>
      <dsp:txXfrm>
        <a:off x="1731552" y="334560"/>
        <a:ext cx="3071937" cy="1303246"/>
      </dsp:txXfrm>
    </dsp:sp>
    <dsp:sp modelId="{48F1B2A6-6A57-49CC-871E-F168E12C9490}">
      <dsp:nvSpPr>
        <dsp:cNvPr id="0" name=""/>
        <dsp:cNvSpPr/>
      </dsp:nvSpPr>
      <dsp:spPr>
        <a:xfrm>
          <a:off x="5338751" y="334560"/>
          <a:ext cx="1303246" cy="1303246"/>
        </a:xfrm>
        <a:prstGeom prst="ellipse">
          <a:avLst/>
        </a:prstGeom>
        <a:solidFill>
          <a:schemeClr val="accent3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34DC37D-EC1C-49B6-BC5A-2A2D379FE34F}">
      <dsp:nvSpPr>
        <dsp:cNvPr id="0" name=""/>
        <dsp:cNvSpPr/>
      </dsp:nvSpPr>
      <dsp:spPr>
        <a:xfrm>
          <a:off x="5612433" y="608242"/>
          <a:ext cx="755882" cy="755882"/>
        </a:xfrm>
        <a:prstGeom prst="rect">
          <a:avLst/>
        </a:prstGeom>
        <a:blipFill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0E0041-3A3A-4281-91A2-600A815594DE}">
      <dsp:nvSpPr>
        <dsp:cNvPr id="0" name=""/>
        <dsp:cNvSpPr/>
      </dsp:nvSpPr>
      <dsp:spPr>
        <a:xfrm>
          <a:off x="6921265" y="334560"/>
          <a:ext cx="3071937" cy="1303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>
              <a:solidFill>
                <a:schemeClr val="bg2">
                  <a:lumMod val="25000"/>
                </a:schemeClr>
              </a:solidFill>
            </a:rPr>
            <a:t>Profissionais de cibersegurança devem identificar onde a informação reside em diferentes ativos e formatos.</a:t>
          </a:r>
          <a:endParaRPr lang="en-US" sz="1600" kern="1200">
            <a:solidFill>
              <a:schemeClr val="bg2">
                <a:lumMod val="25000"/>
              </a:schemeClr>
            </a:solidFill>
          </a:endParaRPr>
        </a:p>
      </dsp:txBody>
      <dsp:txXfrm>
        <a:off x="6921265" y="334560"/>
        <a:ext cx="3071937" cy="1303246"/>
      </dsp:txXfrm>
    </dsp:sp>
    <dsp:sp modelId="{A6B4AC1F-C692-4527-9ABC-562712DA644A}">
      <dsp:nvSpPr>
        <dsp:cNvPr id="0" name=""/>
        <dsp:cNvSpPr/>
      </dsp:nvSpPr>
      <dsp:spPr>
        <a:xfrm>
          <a:off x="149039" y="2308715"/>
          <a:ext cx="1303246" cy="1303246"/>
        </a:xfrm>
        <a:prstGeom prst="ellipse">
          <a:avLst/>
        </a:prstGeom>
        <a:solidFill>
          <a:schemeClr val="accent3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2417D08-755C-4EA0-B02E-4AEABE8005EC}">
      <dsp:nvSpPr>
        <dsp:cNvPr id="0" name=""/>
        <dsp:cNvSpPr/>
      </dsp:nvSpPr>
      <dsp:spPr>
        <a:xfrm>
          <a:off x="408654" y="2598565"/>
          <a:ext cx="755882" cy="755882"/>
        </a:xfrm>
        <a:prstGeom prst="rect">
          <a:avLst/>
        </a:prstGeom>
        <a:blipFill rotWithShape="1">
          <a:blip xmlns:r="http://schemas.openxmlformats.org/officeDocument/2006/relationships" r:embed="rId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E9C9088-054A-4F01-A92B-AF83507E9EEA}">
      <dsp:nvSpPr>
        <dsp:cNvPr id="0" name=""/>
        <dsp:cNvSpPr/>
      </dsp:nvSpPr>
      <dsp:spPr>
        <a:xfrm>
          <a:off x="1731552" y="2308715"/>
          <a:ext cx="3071937" cy="1303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>
              <a:solidFill>
                <a:schemeClr val="bg2">
                  <a:lumMod val="25000"/>
                </a:schemeClr>
              </a:solidFill>
            </a:rPr>
            <a:t>Sistema de Informação (SI) reúne, armazena, processa e distribui informações para clientes, funcionários e gestores.</a:t>
          </a:r>
          <a:endParaRPr lang="en-US" sz="1600" kern="1200">
            <a:solidFill>
              <a:schemeClr val="bg2">
                <a:lumMod val="25000"/>
              </a:schemeClr>
            </a:solidFill>
          </a:endParaRPr>
        </a:p>
      </dsp:txBody>
      <dsp:txXfrm>
        <a:off x="1731552" y="2308715"/>
        <a:ext cx="3071937" cy="1303246"/>
      </dsp:txXfrm>
    </dsp:sp>
    <dsp:sp modelId="{767DE5C1-24AC-409C-91D9-3C141FC7B01E}">
      <dsp:nvSpPr>
        <dsp:cNvPr id="0" name=""/>
        <dsp:cNvSpPr/>
      </dsp:nvSpPr>
      <dsp:spPr>
        <a:xfrm>
          <a:off x="5338751" y="2308715"/>
          <a:ext cx="1303246" cy="1303246"/>
        </a:xfrm>
        <a:prstGeom prst="ellipse">
          <a:avLst/>
        </a:prstGeom>
        <a:solidFill>
          <a:schemeClr val="accent3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329DCB7-AEAC-449F-A820-E7D6C290C2B0}">
      <dsp:nvSpPr>
        <dsp:cNvPr id="0" name=""/>
        <dsp:cNvSpPr/>
      </dsp:nvSpPr>
      <dsp:spPr>
        <a:xfrm>
          <a:off x="5612433" y="2582397"/>
          <a:ext cx="755882" cy="755882"/>
        </a:xfrm>
        <a:prstGeom prst="rect">
          <a:avLst/>
        </a:prstGeom>
        <a:blipFill>
          <a:blip xmlns:r="http://schemas.openxmlformats.org/officeDocument/2006/relationships" r:embed="rId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846D04-0BD6-4DFD-89E4-C6DF279DAA10}">
      <dsp:nvSpPr>
        <dsp:cNvPr id="0" name=""/>
        <dsp:cNvSpPr/>
      </dsp:nvSpPr>
      <dsp:spPr>
        <a:xfrm>
          <a:off x="6921265" y="2308715"/>
          <a:ext cx="3071937" cy="1303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>
              <a:solidFill>
                <a:schemeClr val="bg2">
                  <a:lumMod val="25000"/>
                </a:schemeClr>
              </a:solidFill>
            </a:rPr>
            <a:t>SI pode estar em diversos ativos conectados ao ciberespaço. A proteção de dados é crucial para a segurança das informações de uma organização.</a:t>
          </a:r>
          <a:endParaRPr lang="en-US" sz="1600" kern="1200">
            <a:solidFill>
              <a:schemeClr val="bg2">
                <a:lumMod val="25000"/>
              </a:schemeClr>
            </a:solidFill>
          </a:endParaRPr>
        </a:p>
      </dsp:txBody>
      <dsp:txXfrm>
        <a:off x="6921265" y="2308715"/>
        <a:ext cx="3071937" cy="1303246"/>
      </dsp:txXfrm>
    </dsp:sp>
  </dsp:spTree>
</dsp:drawing>
</file>

<file path=ppt/diagrams/drawing5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386387-47C6-4E35-B42C-D39441A03AB9}">
      <dsp:nvSpPr>
        <dsp:cNvPr id="0" name=""/>
        <dsp:cNvSpPr/>
      </dsp:nvSpPr>
      <dsp:spPr>
        <a:xfrm>
          <a:off x="150973" y="339492"/>
          <a:ext cx="1304244" cy="1304244"/>
        </a:xfrm>
        <a:prstGeom prst="ellipse">
          <a:avLst/>
        </a:prstGeom>
        <a:solidFill>
          <a:schemeClr val="accent3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259DFF5-20C4-4FA5-8111-8584965D1A88}">
      <dsp:nvSpPr>
        <dsp:cNvPr id="0" name=""/>
        <dsp:cNvSpPr/>
      </dsp:nvSpPr>
      <dsp:spPr>
        <a:xfrm>
          <a:off x="424864" y="613383"/>
          <a:ext cx="756461" cy="756461"/>
        </a:xfrm>
        <a:prstGeom prst="rect">
          <a:avLst/>
        </a:prstGeom>
        <a:blipFill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E3BBCD0-15AC-4285-BF06-83F68B603F6D}">
      <dsp:nvSpPr>
        <dsp:cNvPr id="0" name=""/>
        <dsp:cNvSpPr/>
      </dsp:nvSpPr>
      <dsp:spPr>
        <a:xfrm>
          <a:off x="1734699" y="339492"/>
          <a:ext cx="3074290" cy="13042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kern="1200">
              <a:solidFill>
                <a:schemeClr val="bg2">
                  <a:lumMod val="25000"/>
                </a:schemeClr>
              </a:solidFill>
            </a:rPr>
            <a:t>Criptografia assimétrica é lenta; para autenticidade e integridade, funções hash criptográficas são usadas.</a:t>
          </a:r>
          <a:endParaRPr lang="en-US" sz="1800" kern="1200">
            <a:solidFill>
              <a:schemeClr val="bg2">
                <a:lumMod val="25000"/>
              </a:schemeClr>
            </a:solidFill>
          </a:endParaRPr>
        </a:p>
      </dsp:txBody>
      <dsp:txXfrm>
        <a:off x="1734699" y="339492"/>
        <a:ext cx="3074290" cy="1304244"/>
      </dsp:txXfrm>
    </dsp:sp>
    <dsp:sp modelId="{DF196829-CA16-4DB0-8E25-6354BB31089A}">
      <dsp:nvSpPr>
        <dsp:cNvPr id="0" name=""/>
        <dsp:cNvSpPr/>
      </dsp:nvSpPr>
      <dsp:spPr>
        <a:xfrm>
          <a:off x="5344661" y="339492"/>
          <a:ext cx="1304244" cy="1304244"/>
        </a:xfrm>
        <a:prstGeom prst="ellipse">
          <a:avLst/>
        </a:prstGeom>
        <a:solidFill>
          <a:schemeClr val="accent3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977309D-1EFC-4C45-A9FB-F8646CF31596}">
      <dsp:nvSpPr>
        <dsp:cNvPr id="0" name=""/>
        <dsp:cNvSpPr/>
      </dsp:nvSpPr>
      <dsp:spPr>
        <a:xfrm>
          <a:off x="5618552" y="613383"/>
          <a:ext cx="756461" cy="756461"/>
        </a:xfrm>
        <a:prstGeom prst="rect">
          <a:avLst/>
        </a:prstGeom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FD4C70-3D9A-4689-BACC-21029D768E63}">
      <dsp:nvSpPr>
        <dsp:cNvPr id="0" name=""/>
        <dsp:cNvSpPr/>
      </dsp:nvSpPr>
      <dsp:spPr>
        <a:xfrm>
          <a:off x="6928386" y="339492"/>
          <a:ext cx="3074290" cy="13042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kern="1200" dirty="0">
              <a:solidFill>
                <a:schemeClr val="bg2">
                  <a:lumMod val="25000"/>
                </a:schemeClr>
              </a:solidFill>
            </a:rPr>
            <a:t>Funções </a:t>
          </a:r>
          <a:r>
            <a:rPr lang="pt-BR" sz="1800" kern="1200" dirty="0" err="1">
              <a:solidFill>
                <a:schemeClr val="bg2">
                  <a:lumMod val="25000"/>
                </a:schemeClr>
              </a:solidFill>
            </a:rPr>
            <a:t>hash</a:t>
          </a:r>
          <a:r>
            <a:rPr lang="pt-BR" sz="1800" kern="1200" dirty="0">
              <a:solidFill>
                <a:schemeClr val="bg2">
                  <a:lumMod val="25000"/>
                </a:schemeClr>
              </a:solidFill>
            </a:rPr>
            <a:t> geram um </a:t>
          </a:r>
          <a:r>
            <a:rPr lang="pt-BR" sz="1800" kern="1200" dirty="0" err="1">
              <a:solidFill>
                <a:schemeClr val="bg2">
                  <a:lumMod val="25000"/>
                </a:schemeClr>
              </a:solidFill>
            </a:rPr>
            <a:t>hash</a:t>
          </a:r>
          <a:r>
            <a:rPr lang="pt-BR" sz="1800" kern="1200" dirty="0">
              <a:solidFill>
                <a:schemeClr val="bg2">
                  <a:lumMod val="25000"/>
                </a:schemeClr>
              </a:solidFill>
            </a:rPr>
            <a:t> fixo a partir da mensagem e são rápidas.</a:t>
          </a:r>
          <a:endParaRPr lang="en-US" sz="1800" kern="1200" dirty="0">
            <a:solidFill>
              <a:schemeClr val="bg2">
                <a:lumMod val="25000"/>
              </a:schemeClr>
            </a:solidFill>
          </a:endParaRPr>
        </a:p>
      </dsp:txBody>
      <dsp:txXfrm>
        <a:off x="6928386" y="339492"/>
        <a:ext cx="3074290" cy="1304244"/>
      </dsp:txXfrm>
    </dsp:sp>
    <dsp:sp modelId="{97E60209-35DA-4793-B73A-EB6292A5EFCD}">
      <dsp:nvSpPr>
        <dsp:cNvPr id="0" name=""/>
        <dsp:cNvSpPr/>
      </dsp:nvSpPr>
      <dsp:spPr>
        <a:xfrm>
          <a:off x="150973" y="2317075"/>
          <a:ext cx="1304244" cy="1304244"/>
        </a:xfrm>
        <a:prstGeom prst="ellipse">
          <a:avLst/>
        </a:prstGeom>
        <a:solidFill>
          <a:schemeClr val="accent3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F8E1E00-E7A1-4618-98BF-4B10AA856645}">
      <dsp:nvSpPr>
        <dsp:cNvPr id="0" name=""/>
        <dsp:cNvSpPr/>
      </dsp:nvSpPr>
      <dsp:spPr>
        <a:xfrm>
          <a:off x="424864" y="2590966"/>
          <a:ext cx="756461" cy="756461"/>
        </a:xfrm>
        <a:prstGeom prst="rect">
          <a:avLst/>
        </a:prstGeom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41F1A6-DB9D-4945-B658-748450F9C0C7}">
      <dsp:nvSpPr>
        <dsp:cNvPr id="0" name=""/>
        <dsp:cNvSpPr/>
      </dsp:nvSpPr>
      <dsp:spPr>
        <a:xfrm>
          <a:off x="1734699" y="2317075"/>
          <a:ext cx="3074290" cy="13042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kern="1200">
              <a:solidFill>
                <a:schemeClr val="bg2">
                  <a:lumMod val="25000"/>
                </a:schemeClr>
              </a:solidFill>
            </a:rPr>
            <a:t>São unidirecionais, impossibilitando reverter o cálculo para obter a mensagem original.</a:t>
          </a:r>
          <a:endParaRPr lang="en-US" sz="1800" kern="1200">
            <a:solidFill>
              <a:schemeClr val="bg2">
                <a:lumMod val="25000"/>
              </a:schemeClr>
            </a:solidFill>
          </a:endParaRPr>
        </a:p>
      </dsp:txBody>
      <dsp:txXfrm>
        <a:off x="1734699" y="2317075"/>
        <a:ext cx="3074290" cy="1304244"/>
      </dsp:txXfrm>
    </dsp:sp>
    <dsp:sp modelId="{4FA371C3-DD49-474F-93A8-35143E89A55E}">
      <dsp:nvSpPr>
        <dsp:cNvPr id="0" name=""/>
        <dsp:cNvSpPr/>
      </dsp:nvSpPr>
      <dsp:spPr>
        <a:xfrm>
          <a:off x="5344661" y="2317075"/>
          <a:ext cx="1304244" cy="1304244"/>
        </a:xfrm>
        <a:prstGeom prst="ellipse">
          <a:avLst/>
        </a:prstGeom>
        <a:solidFill>
          <a:schemeClr val="accent3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874A6FF-FB6B-497F-8A44-1CFB1D50EFC4}">
      <dsp:nvSpPr>
        <dsp:cNvPr id="0" name=""/>
        <dsp:cNvSpPr/>
      </dsp:nvSpPr>
      <dsp:spPr>
        <a:xfrm>
          <a:off x="5618552" y="2590966"/>
          <a:ext cx="756461" cy="756461"/>
        </a:xfrm>
        <a:prstGeom prst="rect">
          <a:avLst/>
        </a:prstGeom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D8B489E-8F7C-4927-BFB1-CAF9002BC72C}">
      <dsp:nvSpPr>
        <dsp:cNvPr id="0" name=""/>
        <dsp:cNvSpPr/>
      </dsp:nvSpPr>
      <dsp:spPr>
        <a:xfrm>
          <a:off x="6928386" y="2317075"/>
          <a:ext cx="3074290" cy="13042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kern="1200">
              <a:solidFill>
                <a:schemeClr val="bg2">
                  <a:lumMod val="25000"/>
                </a:schemeClr>
              </a:solidFill>
            </a:rPr>
            <a:t>A probabilidade de alterar a mensagem e obter o mesmo hash é extremamente baixa devido ao "efeito cascata".</a:t>
          </a:r>
          <a:endParaRPr lang="en-US" sz="1800" kern="1200">
            <a:solidFill>
              <a:schemeClr val="bg2">
                <a:lumMod val="25000"/>
              </a:schemeClr>
            </a:solidFill>
          </a:endParaRPr>
        </a:p>
      </dsp:txBody>
      <dsp:txXfrm>
        <a:off x="6928386" y="2317075"/>
        <a:ext cx="3074290" cy="1304244"/>
      </dsp:txXfrm>
    </dsp:sp>
  </dsp:spTree>
</dsp:drawing>
</file>

<file path=ppt/diagrams/drawing5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3F3158-0D64-48EE-89E8-F4BC00E26850}">
      <dsp:nvSpPr>
        <dsp:cNvPr id="0" name=""/>
        <dsp:cNvSpPr/>
      </dsp:nvSpPr>
      <dsp:spPr>
        <a:xfrm>
          <a:off x="150973" y="567536"/>
          <a:ext cx="1304244" cy="1304244"/>
        </a:xfrm>
        <a:prstGeom prst="ellipse">
          <a:avLst/>
        </a:prstGeom>
        <a:solidFill>
          <a:schemeClr val="accent3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C5DF1F1-7166-4903-962F-397DBD635528}">
      <dsp:nvSpPr>
        <dsp:cNvPr id="0" name=""/>
        <dsp:cNvSpPr/>
      </dsp:nvSpPr>
      <dsp:spPr>
        <a:xfrm>
          <a:off x="424864" y="841427"/>
          <a:ext cx="756461" cy="756461"/>
        </a:xfrm>
        <a:prstGeom prst="rect">
          <a:avLst/>
        </a:prstGeom>
        <a:blipFill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990680-DEA9-4ED3-9402-CEE8054984D8}">
      <dsp:nvSpPr>
        <dsp:cNvPr id="0" name=""/>
        <dsp:cNvSpPr/>
      </dsp:nvSpPr>
      <dsp:spPr>
        <a:xfrm>
          <a:off x="1734698" y="567536"/>
          <a:ext cx="3074290" cy="13042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>
              <a:solidFill>
                <a:schemeClr val="bg2">
                  <a:lumMod val="25000"/>
                </a:schemeClr>
              </a:solidFill>
            </a:rPr>
            <a:t>O protocolo IP (Internet Protocol) visa encaminhar pacotes para seu destino usando o princípio de "melhor esforço", sem criptografia ou autenticação.</a:t>
          </a:r>
          <a:endParaRPr lang="en-US" sz="1600" kern="1200">
            <a:solidFill>
              <a:schemeClr val="bg2">
                <a:lumMod val="25000"/>
              </a:schemeClr>
            </a:solidFill>
          </a:endParaRPr>
        </a:p>
      </dsp:txBody>
      <dsp:txXfrm>
        <a:off x="1734698" y="567536"/>
        <a:ext cx="3074290" cy="1304244"/>
      </dsp:txXfrm>
    </dsp:sp>
    <dsp:sp modelId="{119977FB-A558-4207-9542-A7EB757C7763}">
      <dsp:nvSpPr>
        <dsp:cNvPr id="0" name=""/>
        <dsp:cNvSpPr/>
      </dsp:nvSpPr>
      <dsp:spPr>
        <a:xfrm>
          <a:off x="5344660" y="567536"/>
          <a:ext cx="1304244" cy="1304244"/>
        </a:xfrm>
        <a:prstGeom prst="ellipse">
          <a:avLst/>
        </a:prstGeom>
        <a:solidFill>
          <a:schemeClr val="accent3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B755A24-6D06-4431-B326-1F2D56B1AECA}">
      <dsp:nvSpPr>
        <dsp:cNvPr id="0" name=""/>
        <dsp:cNvSpPr/>
      </dsp:nvSpPr>
      <dsp:spPr>
        <a:xfrm>
          <a:off x="5618551" y="841427"/>
          <a:ext cx="756461" cy="756461"/>
        </a:xfrm>
        <a:prstGeom prst="rect">
          <a:avLst/>
        </a:prstGeom>
        <a:blipFill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A570543-F0F5-4DDD-B549-6DE68C4DDD1D}">
      <dsp:nvSpPr>
        <dsp:cNvPr id="0" name=""/>
        <dsp:cNvSpPr/>
      </dsp:nvSpPr>
      <dsp:spPr>
        <a:xfrm>
          <a:off x="6928385" y="567536"/>
          <a:ext cx="3074290" cy="13042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>
              <a:solidFill>
                <a:schemeClr val="bg2">
                  <a:lumMod val="25000"/>
                </a:schemeClr>
              </a:solidFill>
            </a:rPr>
            <a:t>A segurança na camada de rede pode ser alcançada com o uso do IPSEC, um conjunto de protocolos para IPv4 e parte do IPv6.</a:t>
          </a:r>
          <a:endParaRPr lang="en-US" sz="1600" kern="1200" dirty="0">
            <a:solidFill>
              <a:schemeClr val="bg2">
                <a:lumMod val="25000"/>
              </a:schemeClr>
            </a:solidFill>
          </a:endParaRPr>
        </a:p>
      </dsp:txBody>
      <dsp:txXfrm>
        <a:off x="6928385" y="567536"/>
        <a:ext cx="3074290" cy="1304244"/>
      </dsp:txXfrm>
    </dsp:sp>
    <dsp:sp modelId="{465109A7-6273-4EEC-A72F-B046F97F06E4}">
      <dsp:nvSpPr>
        <dsp:cNvPr id="0" name=""/>
        <dsp:cNvSpPr/>
      </dsp:nvSpPr>
      <dsp:spPr>
        <a:xfrm>
          <a:off x="150973" y="2638533"/>
          <a:ext cx="1304244" cy="1304244"/>
        </a:xfrm>
        <a:prstGeom prst="ellipse">
          <a:avLst/>
        </a:prstGeom>
        <a:solidFill>
          <a:schemeClr val="accent3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F6E5DF4-A774-4B37-B686-275D421655C6}">
      <dsp:nvSpPr>
        <dsp:cNvPr id="0" name=""/>
        <dsp:cNvSpPr/>
      </dsp:nvSpPr>
      <dsp:spPr>
        <a:xfrm>
          <a:off x="424864" y="2912424"/>
          <a:ext cx="756461" cy="756461"/>
        </a:xfrm>
        <a:prstGeom prst="rect">
          <a:avLst/>
        </a:prstGeom>
        <a:blipFill>
          <a:blip xmlns:r="http://schemas.openxmlformats.org/officeDocument/2006/relationships" r:embed="rId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631544-D9B5-46CB-8077-6902E240C0C5}">
      <dsp:nvSpPr>
        <dsp:cNvPr id="0" name=""/>
        <dsp:cNvSpPr/>
      </dsp:nvSpPr>
      <dsp:spPr>
        <a:xfrm>
          <a:off x="1734698" y="2638533"/>
          <a:ext cx="3074290" cy="13042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>
              <a:solidFill>
                <a:schemeClr val="bg2">
                  <a:lumMod val="25000"/>
                </a:schemeClr>
              </a:solidFill>
            </a:rPr>
            <a:t>O IPSEC inclui o Authentication Header (AH) para autenticar o cabeçalho IP, o cabeçalho TCP e os dados da aplicação.</a:t>
          </a:r>
          <a:endParaRPr lang="en-US" sz="1600" kern="1200">
            <a:solidFill>
              <a:schemeClr val="bg2">
                <a:lumMod val="25000"/>
              </a:schemeClr>
            </a:solidFill>
          </a:endParaRPr>
        </a:p>
      </dsp:txBody>
      <dsp:txXfrm>
        <a:off x="1734698" y="2638533"/>
        <a:ext cx="3074290" cy="1304244"/>
      </dsp:txXfrm>
    </dsp:sp>
    <dsp:sp modelId="{E23334FA-9E00-4557-976F-B6007FC63EC3}">
      <dsp:nvSpPr>
        <dsp:cNvPr id="0" name=""/>
        <dsp:cNvSpPr/>
      </dsp:nvSpPr>
      <dsp:spPr>
        <a:xfrm>
          <a:off x="5344660" y="2638533"/>
          <a:ext cx="1304244" cy="1304244"/>
        </a:xfrm>
        <a:prstGeom prst="ellipse">
          <a:avLst/>
        </a:prstGeom>
        <a:solidFill>
          <a:schemeClr val="accent3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0C6996-E31E-433C-BD51-3455CD4FE1F2}">
      <dsp:nvSpPr>
        <dsp:cNvPr id="0" name=""/>
        <dsp:cNvSpPr/>
      </dsp:nvSpPr>
      <dsp:spPr>
        <a:xfrm>
          <a:off x="5618551" y="2912424"/>
          <a:ext cx="756461" cy="756461"/>
        </a:xfrm>
        <a:prstGeom prst="rect">
          <a:avLst/>
        </a:prstGeom>
        <a:blipFill>
          <a:blip xmlns:r="http://schemas.openxmlformats.org/officeDocument/2006/relationships" r:embed="rId7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0A782D-9ABC-410B-836A-7EC89E5B2ADB}">
      <dsp:nvSpPr>
        <dsp:cNvPr id="0" name=""/>
        <dsp:cNvSpPr/>
      </dsp:nvSpPr>
      <dsp:spPr>
        <a:xfrm>
          <a:off x="6928385" y="2638533"/>
          <a:ext cx="3074290" cy="13042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>
              <a:solidFill>
                <a:schemeClr val="bg2">
                  <a:lumMod val="25000"/>
                </a:schemeClr>
              </a:solidFill>
            </a:rPr>
            <a:t>Ele também oferece o Encapsulating Security Payload (ESP) para criptografar pacotes e fornecer autenticação.</a:t>
          </a:r>
          <a:endParaRPr lang="en-US" sz="1600" kern="1200">
            <a:solidFill>
              <a:schemeClr val="bg2">
                <a:lumMod val="25000"/>
              </a:schemeClr>
            </a:solidFill>
          </a:endParaRPr>
        </a:p>
      </dsp:txBody>
      <dsp:txXfrm>
        <a:off x="6928385" y="2638533"/>
        <a:ext cx="3074290" cy="1304244"/>
      </dsp:txXfrm>
    </dsp:sp>
  </dsp:spTree>
</dsp:drawing>
</file>

<file path=ppt/diagrams/drawing5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F4A2FC-EE5F-4BA3-8942-E9332D4DD14A}">
      <dsp:nvSpPr>
        <dsp:cNvPr id="0" name=""/>
        <dsp:cNvSpPr/>
      </dsp:nvSpPr>
      <dsp:spPr>
        <a:xfrm>
          <a:off x="150973" y="534776"/>
          <a:ext cx="1304244" cy="1304244"/>
        </a:xfrm>
        <a:prstGeom prst="ellipse">
          <a:avLst/>
        </a:prstGeom>
        <a:solidFill>
          <a:schemeClr val="accent3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6DD87E6-7C1D-449F-8E50-4997B9D4265F}">
      <dsp:nvSpPr>
        <dsp:cNvPr id="0" name=""/>
        <dsp:cNvSpPr/>
      </dsp:nvSpPr>
      <dsp:spPr>
        <a:xfrm>
          <a:off x="424864" y="808668"/>
          <a:ext cx="756461" cy="756461"/>
        </a:xfrm>
        <a:prstGeom prst="rect">
          <a:avLst/>
        </a:prstGeom>
        <a:blipFill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B8424B8-4C72-4376-A22D-A03E0CF0F27A}">
      <dsp:nvSpPr>
        <dsp:cNvPr id="0" name=""/>
        <dsp:cNvSpPr/>
      </dsp:nvSpPr>
      <dsp:spPr>
        <a:xfrm>
          <a:off x="1734698" y="534776"/>
          <a:ext cx="3074290" cy="13042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>
              <a:solidFill>
                <a:schemeClr val="bg2">
                  <a:lumMod val="25000"/>
                </a:schemeClr>
              </a:solidFill>
            </a:rPr>
            <a:t>O TCP (</a:t>
          </a:r>
          <a:r>
            <a:rPr lang="pt-BR" sz="1600" kern="1200" dirty="0" err="1">
              <a:solidFill>
                <a:schemeClr val="bg2">
                  <a:lumMod val="25000"/>
                </a:schemeClr>
              </a:solidFill>
            </a:rPr>
            <a:t>Transmission</a:t>
          </a:r>
          <a:r>
            <a:rPr lang="pt-BR" sz="1600" kern="1200" dirty="0">
              <a:solidFill>
                <a:schemeClr val="bg2">
                  <a:lumMod val="25000"/>
                </a:schemeClr>
              </a:solidFill>
            </a:rPr>
            <a:t> </a:t>
          </a:r>
          <a:r>
            <a:rPr lang="pt-BR" sz="1600" kern="1200" dirty="0" err="1">
              <a:solidFill>
                <a:schemeClr val="bg2">
                  <a:lumMod val="25000"/>
                </a:schemeClr>
              </a:solidFill>
            </a:rPr>
            <a:t>Control</a:t>
          </a:r>
          <a:r>
            <a:rPr lang="pt-BR" sz="1600" kern="1200" dirty="0">
              <a:solidFill>
                <a:schemeClr val="bg2">
                  <a:lumMod val="25000"/>
                </a:schemeClr>
              </a:solidFill>
            </a:rPr>
            <a:t> </a:t>
          </a:r>
          <a:r>
            <a:rPr lang="pt-BR" sz="1600" kern="1200" dirty="0" err="1">
              <a:solidFill>
                <a:schemeClr val="bg2">
                  <a:lumMod val="25000"/>
                </a:schemeClr>
              </a:solidFill>
            </a:rPr>
            <a:t>Protocol</a:t>
          </a:r>
          <a:r>
            <a:rPr lang="pt-BR" sz="1600" kern="1200" dirty="0">
              <a:solidFill>
                <a:schemeClr val="bg2">
                  <a:lumMod val="25000"/>
                </a:schemeClr>
              </a:solidFill>
            </a:rPr>
            <a:t>) é responsável por garantir a confiabilidade na comunicação entre hosts em uma rede IP não confiável.</a:t>
          </a:r>
          <a:endParaRPr lang="en-US" sz="1600" kern="1200" dirty="0">
            <a:solidFill>
              <a:schemeClr val="bg2">
                <a:lumMod val="25000"/>
              </a:schemeClr>
            </a:solidFill>
          </a:endParaRPr>
        </a:p>
      </dsp:txBody>
      <dsp:txXfrm>
        <a:off x="1734698" y="534776"/>
        <a:ext cx="3074290" cy="1304244"/>
      </dsp:txXfrm>
    </dsp:sp>
    <dsp:sp modelId="{2DA18AAE-311F-4A51-9D07-70199031E7B9}">
      <dsp:nvSpPr>
        <dsp:cNvPr id="0" name=""/>
        <dsp:cNvSpPr/>
      </dsp:nvSpPr>
      <dsp:spPr>
        <a:xfrm>
          <a:off x="5344660" y="534776"/>
          <a:ext cx="1304244" cy="1304244"/>
        </a:xfrm>
        <a:prstGeom prst="ellipse">
          <a:avLst/>
        </a:prstGeom>
        <a:solidFill>
          <a:schemeClr val="accent3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5837FDD-4D53-4698-9F09-41DDCE16F50C}">
      <dsp:nvSpPr>
        <dsp:cNvPr id="0" name=""/>
        <dsp:cNvSpPr/>
      </dsp:nvSpPr>
      <dsp:spPr>
        <a:xfrm>
          <a:off x="5618551" y="808668"/>
          <a:ext cx="756461" cy="756461"/>
        </a:xfrm>
        <a:prstGeom prst="rect">
          <a:avLst/>
        </a:prstGeom>
        <a:blipFill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0A8D18-84C7-4377-9131-5A7CC2ECF48C}">
      <dsp:nvSpPr>
        <dsp:cNvPr id="0" name=""/>
        <dsp:cNvSpPr/>
      </dsp:nvSpPr>
      <dsp:spPr>
        <a:xfrm>
          <a:off x="6928385" y="534776"/>
          <a:ext cx="3074290" cy="13042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>
              <a:solidFill>
                <a:schemeClr val="bg2">
                  <a:lumMod val="25000"/>
                </a:schemeClr>
              </a:solidFill>
            </a:rPr>
            <a:t>Não possui implementações de segurança, e as identidades dos pontos de conexão (sockets) não são verificadas.</a:t>
          </a:r>
          <a:endParaRPr lang="en-US" sz="1600" kern="1200">
            <a:solidFill>
              <a:schemeClr val="bg2">
                <a:lumMod val="25000"/>
              </a:schemeClr>
            </a:solidFill>
          </a:endParaRPr>
        </a:p>
      </dsp:txBody>
      <dsp:txXfrm>
        <a:off x="6928385" y="534776"/>
        <a:ext cx="3074290" cy="1304244"/>
      </dsp:txXfrm>
    </dsp:sp>
    <dsp:sp modelId="{9EA3A866-D895-4A75-9BEA-935C866374F9}">
      <dsp:nvSpPr>
        <dsp:cNvPr id="0" name=""/>
        <dsp:cNvSpPr/>
      </dsp:nvSpPr>
      <dsp:spPr>
        <a:xfrm>
          <a:off x="150973" y="2592354"/>
          <a:ext cx="1304244" cy="1304244"/>
        </a:xfrm>
        <a:prstGeom prst="ellipse">
          <a:avLst/>
        </a:prstGeom>
        <a:solidFill>
          <a:schemeClr val="accent3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D97DB2-33B8-4C30-870E-FDC26F11A814}">
      <dsp:nvSpPr>
        <dsp:cNvPr id="0" name=""/>
        <dsp:cNvSpPr/>
      </dsp:nvSpPr>
      <dsp:spPr>
        <a:xfrm>
          <a:off x="424864" y="2866246"/>
          <a:ext cx="756461" cy="756461"/>
        </a:xfrm>
        <a:prstGeom prst="rect">
          <a:avLst/>
        </a:prstGeom>
        <a:blipFill>
          <a:blip xmlns:r="http://schemas.openxmlformats.org/officeDocument/2006/relationships" r:embed="rId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823E3F3-64A4-4D93-AFC4-96C3EC152779}">
      <dsp:nvSpPr>
        <dsp:cNvPr id="0" name=""/>
        <dsp:cNvSpPr/>
      </dsp:nvSpPr>
      <dsp:spPr>
        <a:xfrm>
          <a:off x="1734698" y="2592354"/>
          <a:ext cx="3074290" cy="13042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>
              <a:solidFill>
                <a:schemeClr val="bg2">
                  <a:lumMod val="25000"/>
                </a:schemeClr>
              </a:solidFill>
            </a:rPr>
            <a:t>O TCP estabelece conexões com um processo de "handshake" e utiliza numerações sequenciais de segmentos para identificar perdas e manter a ordem.</a:t>
          </a:r>
          <a:endParaRPr lang="en-US" sz="1600" kern="1200">
            <a:solidFill>
              <a:schemeClr val="bg2">
                <a:lumMod val="25000"/>
              </a:schemeClr>
            </a:solidFill>
          </a:endParaRPr>
        </a:p>
      </dsp:txBody>
      <dsp:txXfrm>
        <a:off x="1734698" y="2592354"/>
        <a:ext cx="3074290" cy="1304244"/>
      </dsp:txXfrm>
    </dsp:sp>
    <dsp:sp modelId="{358F6F80-1003-4B9F-B1E1-4A70F46A46A2}">
      <dsp:nvSpPr>
        <dsp:cNvPr id="0" name=""/>
        <dsp:cNvSpPr/>
      </dsp:nvSpPr>
      <dsp:spPr>
        <a:xfrm>
          <a:off x="5344660" y="2592354"/>
          <a:ext cx="1304244" cy="1304244"/>
        </a:xfrm>
        <a:prstGeom prst="ellipse">
          <a:avLst/>
        </a:prstGeom>
        <a:solidFill>
          <a:schemeClr val="accent3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D855D89-1D52-4379-8662-EA388E1D3DFF}">
      <dsp:nvSpPr>
        <dsp:cNvPr id="0" name=""/>
        <dsp:cNvSpPr/>
      </dsp:nvSpPr>
      <dsp:spPr>
        <a:xfrm>
          <a:off x="5618551" y="2866246"/>
          <a:ext cx="756461" cy="756461"/>
        </a:xfrm>
        <a:prstGeom prst="rect">
          <a:avLst/>
        </a:prstGeom>
        <a:blipFill>
          <a:blip xmlns:r="http://schemas.openxmlformats.org/officeDocument/2006/relationships" r:embed="rId7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27E2E29-3F58-424F-91FF-9F31B988D271}">
      <dsp:nvSpPr>
        <dsp:cNvPr id="0" name=""/>
        <dsp:cNvSpPr/>
      </dsp:nvSpPr>
      <dsp:spPr>
        <a:xfrm>
          <a:off x="6928385" y="2592354"/>
          <a:ext cx="3074290" cy="13042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>
              <a:solidFill>
                <a:schemeClr val="bg2">
                  <a:lumMod val="25000"/>
                </a:schemeClr>
              </a:solidFill>
            </a:rPr>
            <a:t>Não há autenticação dos usuários envolvidos no TCP.</a:t>
          </a:r>
          <a:endParaRPr lang="en-US" sz="1600" kern="1200">
            <a:solidFill>
              <a:schemeClr val="bg2">
                <a:lumMod val="25000"/>
              </a:schemeClr>
            </a:solidFill>
          </a:endParaRPr>
        </a:p>
      </dsp:txBody>
      <dsp:txXfrm>
        <a:off x="6928385" y="2592354"/>
        <a:ext cx="3074290" cy="1304244"/>
      </dsp:txXfrm>
    </dsp:sp>
  </dsp:spTree>
</dsp:drawing>
</file>

<file path=ppt/diagrams/drawing5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53CA43-75F0-4B3A-8B1E-8262B2BBBA2A}">
      <dsp:nvSpPr>
        <dsp:cNvPr id="0" name=""/>
        <dsp:cNvSpPr/>
      </dsp:nvSpPr>
      <dsp:spPr>
        <a:xfrm>
          <a:off x="149050" y="334555"/>
          <a:ext cx="1303252" cy="1303252"/>
        </a:xfrm>
        <a:prstGeom prst="ellipse">
          <a:avLst/>
        </a:prstGeom>
        <a:solidFill>
          <a:schemeClr val="accent3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152D5A-858A-4368-931E-03D837CFA4F1}">
      <dsp:nvSpPr>
        <dsp:cNvPr id="0" name=""/>
        <dsp:cNvSpPr/>
      </dsp:nvSpPr>
      <dsp:spPr>
        <a:xfrm>
          <a:off x="422733" y="608238"/>
          <a:ext cx="755886" cy="755886"/>
        </a:xfrm>
        <a:prstGeom prst="rect">
          <a:avLst/>
        </a:prstGeom>
        <a:blipFill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F7C7A9-920C-48F0-8741-E5BBAE3DB406}">
      <dsp:nvSpPr>
        <dsp:cNvPr id="0" name=""/>
        <dsp:cNvSpPr/>
      </dsp:nvSpPr>
      <dsp:spPr>
        <a:xfrm>
          <a:off x="1731571" y="334555"/>
          <a:ext cx="3071951" cy="13032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kern="1200" dirty="0">
              <a:solidFill>
                <a:schemeClr val="bg2">
                  <a:lumMod val="25000"/>
                </a:schemeClr>
              </a:solidFill>
            </a:rPr>
            <a:t>Ataques de negação de serviço (</a:t>
          </a:r>
          <a:r>
            <a:rPr lang="pt-BR" sz="1800" kern="1200" dirty="0" err="1">
              <a:solidFill>
                <a:schemeClr val="bg2">
                  <a:lumMod val="25000"/>
                </a:schemeClr>
              </a:solidFill>
            </a:rPr>
            <a:t>DoS</a:t>
          </a:r>
          <a:r>
            <a:rPr lang="pt-BR" sz="1800" kern="1200" dirty="0">
              <a:solidFill>
                <a:schemeClr val="bg2">
                  <a:lumMod val="25000"/>
                </a:schemeClr>
              </a:solidFill>
            </a:rPr>
            <a:t>) no TCP sobrecarregam servidores.</a:t>
          </a:r>
          <a:endParaRPr lang="en-US" sz="1800" kern="1200" dirty="0">
            <a:solidFill>
              <a:schemeClr val="bg2">
                <a:lumMod val="25000"/>
              </a:schemeClr>
            </a:solidFill>
          </a:endParaRPr>
        </a:p>
      </dsp:txBody>
      <dsp:txXfrm>
        <a:off x="1731571" y="334555"/>
        <a:ext cx="3071951" cy="1303252"/>
      </dsp:txXfrm>
    </dsp:sp>
    <dsp:sp modelId="{44AE29A9-69B2-417A-AFBE-150FEB7DA747}">
      <dsp:nvSpPr>
        <dsp:cNvPr id="0" name=""/>
        <dsp:cNvSpPr/>
      </dsp:nvSpPr>
      <dsp:spPr>
        <a:xfrm>
          <a:off x="5338787" y="334555"/>
          <a:ext cx="1303252" cy="1303252"/>
        </a:xfrm>
        <a:prstGeom prst="ellipse">
          <a:avLst/>
        </a:prstGeom>
        <a:solidFill>
          <a:schemeClr val="accent3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DBEFB57-D91D-4A94-BBF4-19E4CF534547}">
      <dsp:nvSpPr>
        <dsp:cNvPr id="0" name=""/>
        <dsp:cNvSpPr/>
      </dsp:nvSpPr>
      <dsp:spPr>
        <a:xfrm>
          <a:off x="5612470" y="608238"/>
          <a:ext cx="755886" cy="755886"/>
        </a:xfrm>
        <a:prstGeom prst="rect">
          <a:avLst/>
        </a:prstGeom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0FB691-F513-400B-9F9B-63A2E34A3A7D}">
      <dsp:nvSpPr>
        <dsp:cNvPr id="0" name=""/>
        <dsp:cNvSpPr/>
      </dsp:nvSpPr>
      <dsp:spPr>
        <a:xfrm>
          <a:off x="6921307" y="334555"/>
          <a:ext cx="3071951" cy="13032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b="1" kern="1200" dirty="0">
              <a:solidFill>
                <a:schemeClr val="bg2">
                  <a:lumMod val="25000"/>
                </a:schemeClr>
              </a:solidFill>
            </a:rPr>
            <a:t>Ataque de inundação de SYN </a:t>
          </a:r>
          <a:r>
            <a:rPr lang="pt-BR" sz="1800" kern="1200" dirty="0">
              <a:solidFill>
                <a:schemeClr val="bg2">
                  <a:lumMod val="25000"/>
                </a:schemeClr>
              </a:solidFill>
            </a:rPr>
            <a:t>envia muitas solicitações de conexão SYN para sobrecarregar o servidor.</a:t>
          </a:r>
          <a:endParaRPr lang="en-US" sz="1800" kern="1200" dirty="0">
            <a:solidFill>
              <a:schemeClr val="bg2">
                <a:lumMod val="25000"/>
              </a:schemeClr>
            </a:solidFill>
          </a:endParaRPr>
        </a:p>
      </dsp:txBody>
      <dsp:txXfrm>
        <a:off x="6921307" y="334555"/>
        <a:ext cx="3071951" cy="1303252"/>
      </dsp:txXfrm>
    </dsp:sp>
    <dsp:sp modelId="{5283AEC3-B3AE-4D6B-9337-9BD5C5DCF57D}">
      <dsp:nvSpPr>
        <dsp:cNvPr id="0" name=""/>
        <dsp:cNvSpPr/>
      </dsp:nvSpPr>
      <dsp:spPr>
        <a:xfrm>
          <a:off x="149050" y="2308716"/>
          <a:ext cx="1303252" cy="1303252"/>
        </a:xfrm>
        <a:prstGeom prst="ellipse">
          <a:avLst/>
        </a:prstGeom>
        <a:solidFill>
          <a:schemeClr val="accent3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8DD28F5-7184-4418-9819-0C1B3C93C2A8}">
      <dsp:nvSpPr>
        <dsp:cNvPr id="0" name=""/>
        <dsp:cNvSpPr/>
      </dsp:nvSpPr>
      <dsp:spPr>
        <a:xfrm>
          <a:off x="422733" y="2582399"/>
          <a:ext cx="755886" cy="755886"/>
        </a:xfrm>
        <a:prstGeom prst="rect">
          <a:avLst/>
        </a:prstGeom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98129D-1F0E-44BE-9C89-F41F52CE656D}">
      <dsp:nvSpPr>
        <dsp:cNvPr id="0" name=""/>
        <dsp:cNvSpPr/>
      </dsp:nvSpPr>
      <dsp:spPr>
        <a:xfrm>
          <a:off x="1731571" y="2308716"/>
          <a:ext cx="3071951" cy="13032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b="1" kern="1200" dirty="0">
              <a:solidFill>
                <a:schemeClr val="bg2">
                  <a:lumMod val="25000"/>
                </a:schemeClr>
              </a:solidFill>
            </a:rPr>
            <a:t>Ataque otimista ACK TCP </a:t>
          </a:r>
          <a:r>
            <a:rPr lang="pt-BR" sz="1800" kern="1200" dirty="0">
              <a:solidFill>
                <a:schemeClr val="bg2">
                  <a:lumMod val="25000"/>
                </a:schemeClr>
              </a:solidFill>
            </a:rPr>
            <a:t>aumenta a carga no servidor com </a:t>
          </a:r>
          <a:r>
            <a:rPr lang="pt-BR" sz="1800" kern="1200" dirty="0" err="1">
              <a:solidFill>
                <a:schemeClr val="bg2">
                  <a:lumMod val="25000"/>
                </a:schemeClr>
              </a:solidFill>
            </a:rPr>
            <a:t>ACKs</a:t>
          </a:r>
          <a:r>
            <a:rPr lang="pt-BR" sz="1800" kern="1200" dirty="0">
              <a:solidFill>
                <a:schemeClr val="bg2">
                  <a:lumMod val="25000"/>
                </a:schemeClr>
              </a:solidFill>
            </a:rPr>
            <a:t> para janelas não completamente recebidas.</a:t>
          </a:r>
          <a:endParaRPr lang="en-US" sz="1800" kern="1200" dirty="0">
            <a:solidFill>
              <a:schemeClr val="bg2">
                <a:lumMod val="25000"/>
              </a:schemeClr>
            </a:solidFill>
          </a:endParaRPr>
        </a:p>
      </dsp:txBody>
      <dsp:txXfrm>
        <a:off x="1731571" y="2308716"/>
        <a:ext cx="3071951" cy="1303252"/>
      </dsp:txXfrm>
    </dsp:sp>
    <dsp:sp modelId="{BB9C58F7-7FDB-4CAE-8A2B-4E7AF3458BDC}">
      <dsp:nvSpPr>
        <dsp:cNvPr id="0" name=""/>
        <dsp:cNvSpPr/>
      </dsp:nvSpPr>
      <dsp:spPr>
        <a:xfrm>
          <a:off x="5338787" y="2308716"/>
          <a:ext cx="1303252" cy="1303252"/>
        </a:xfrm>
        <a:prstGeom prst="ellipse">
          <a:avLst/>
        </a:prstGeom>
        <a:solidFill>
          <a:schemeClr val="accent3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B001721-8CEE-41BA-8E3D-58FCB3F5A8AA}">
      <dsp:nvSpPr>
        <dsp:cNvPr id="0" name=""/>
        <dsp:cNvSpPr/>
      </dsp:nvSpPr>
      <dsp:spPr>
        <a:xfrm>
          <a:off x="5612470" y="2582399"/>
          <a:ext cx="755886" cy="755886"/>
        </a:xfrm>
        <a:prstGeom prst="rect">
          <a:avLst/>
        </a:prstGeom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386C609-ABBD-4744-B2BB-29F6A603BDCA}">
      <dsp:nvSpPr>
        <dsp:cNvPr id="0" name=""/>
        <dsp:cNvSpPr/>
      </dsp:nvSpPr>
      <dsp:spPr>
        <a:xfrm>
          <a:off x="6921307" y="2308716"/>
          <a:ext cx="3071951" cy="13032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kern="1200">
              <a:solidFill>
                <a:schemeClr val="bg2">
                  <a:lumMod val="25000"/>
                </a:schemeClr>
              </a:solidFill>
            </a:rPr>
            <a:t>IDS e limites de parametrização são usados para mitigar esses ataques.</a:t>
          </a:r>
          <a:endParaRPr lang="en-US" sz="1800" kern="1200">
            <a:solidFill>
              <a:schemeClr val="bg2">
                <a:lumMod val="25000"/>
              </a:schemeClr>
            </a:solidFill>
          </a:endParaRPr>
        </a:p>
      </dsp:txBody>
      <dsp:txXfrm>
        <a:off x="6921307" y="2308716"/>
        <a:ext cx="3071951" cy="1303252"/>
      </dsp:txXfrm>
    </dsp:sp>
  </dsp:spTree>
</dsp:drawing>
</file>

<file path=ppt/diagrams/drawing5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3F7BAE-95A6-465F-9B7F-7D5385585219}">
      <dsp:nvSpPr>
        <dsp:cNvPr id="0" name=""/>
        <dsp:cNvSpPr/>
      </dsp:nvSpPr>
      <dsp:spPr>
        <a:xfrm>
          <a:off x="2971" y="538839"/>
          <a:ext cx="2121565" cy="2595153"/>
        </a:xfrm>
        <a:prstGeom prst="roundRect">
          <a:avLst>
            <a:gd name="adj" fmla="val 10000"/>
          </a:avLst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C98A11-D1DF-4FF6-AA4A-4AAF0FC2C264}">
      <dsp:nvSpPr>
        <dsp:cNvPr id="0" name=""/>
        <dsp:cNvSpPr/>
      </dsp:nvSpPr>
      <dsp:spPr>
        <a:xfrm>
          <a:off x="238700" y="762782"/>
          <a:ext cx="2121565" cy="259515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kern="1200" dirty="0">
              <a:solidFill>
                <a:schemeClr val="bg2">
                  <a:lumMod val="25000"/>
                </a:schemeClr>
              </a:solidFill>
            </a:rPr>
            <a:t>O UDP é um protocolo simples para serviços de requisições e respostas curtas.</a:t>
          </a:r>
          <a:endParaRPr lang="en-US" sz="1800" kern="1200" dirty="0">
            <a:solidFill>
              <a:schemeClr val="bg2">
                <a:lumMod val="25000"/>
              </a:schemeClr>
            </a:solidFill>
          </a:endParaRPr>
        </a:p>
      </dsp:txBody>
      <dsp:txXfrm>
        <a:off x="300839" y="824921"/>
        <a:ext cx="1997287" cy="2470875"/>
      </dsp:txXfrm>
    </dsp:sp>
    <dsp:sp modelId="{680AC124-F1CC-4FB2-A9D5-A459B400DBF1}">
      <dsp:nvSpPr>
        <dsp:cNvPr id="0" name=""/>
        <dsp:cNvSpPr/>
      </dsp:nvSpPr>
      <dsp:spPr>
        <a:xfrm>
          <a:off x="2595995" y="538839"/>
          <a:ext cx="2121565" cy="2595153"/>
        </a:xfrm>
        <a:prstGeom prst="roundRect">
          <a:avLst>
            <a:gd name="adj" fmla="val 10000"/>
          </a:avLst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405855-998D-40BF-BBAA-8C592419F084}">
      <dsp:nvSpPr>
        <dsp:cNvPr id="0" name=""/>
        <dsp:cNvSpPr/>
      </dsp:nvSpPr>
      <dsp:spPr>
        <a:xfrm>
          <a:off x="2831725" y="762782"/>
          <a:ext cx="2121565" cy="259515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kern="1200" dirty="0">
              <a:solidFill>
                <a:schemeClr val="bg2">
                  <a:lumMod val="25000"/>
                </a:schemeClr>
              </a:solidFill>
            </a:rPr>
            <a:t>Mesmo sem alocar recursos como o TCP, pode ser usado em ataques de negação, especialmente com ataques reflexivos.</a:t>
          </a:r>
          <a:endParaRPr lang="en-US" sz="1800" kern="1200" dirty="0">
            <a:solidFill>
              <a:schemeClr val="bg2">
                <a:lumMod val="25000"/>
              </a:schemeClr>
            </a:solidFill>
          </a:endParaRPr>
        </a:p>
      </dsp:txBody>
      <dsp:txXfrm>
        <a:off x="2893864" y="824921"/>
        <a:ext cx="1997287" cy="2470875"/>
      </dsp:txXfrm>
    </dsp:sp>
    <dsp:sp modelId="{6BE80F4B-CB14-4143-A9FC-1080AEFA6654}">
      <dsp:nvSpPr>
        <dsp:cNvPr id="0" name=""/>
        <dsp:cNvSpPr/>
      </dsp:nvSpPr>
      <dsp:spPr>
        <a:xfrm>
          <a:off x="5189020" y="538839"/>
          <a:ext cx="2121565" cy="2595153"/>
        </a:xfrm>
        <a:prstGeom prst="roundRect">
          <a:avLst>
            <a:gd name="adj" fmla="val 10000"/>
          </a:avLst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F8B8130-A48B-460E-87A6-B25C8499FEC4}">
      <dsp:nvSpPr>
        <dsp:cNvPr id="0" name=""/>
        <dsp:cNvSpPr/>
      </dsp:nvSpPr>
      <dsp:spPr>
        <a:xfrm>
          <a:off x="5424749" y="762782"/>
          <a:ext cx="2121565" cy="259515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kern="1200" dirty="0">
              <a:solidFill>
                <a:schemeClr val="bg2">
                  <a:lumMod val="25000"/>
                </a:schemeClr>
              </a:solidFill>
            </a:rPr>
            <a:t>Alguns comandos em aplicações UDP provocam respostas grandes, criando o efeito amplificador.</a:t>
          </a:r>
          <a:endParaRPr lang="en-US" sz="1800" kern="1200" dirty="0">
            <a:solidFill>
              <a:schemeClr val="bg2">
                <a:lumMod val="25000"/>
              </a:schemeClr>
            </a:solidFill>
          </a:endParaRPr>
        </a:p>
      </dsp:txBody>
      <dsp:txXfrm>
        <a:off x="5486888" y="824921"/>
        <a:ext cx="1997287" cy="2470875"/>
      </dsp:txXfrm>
    </dsp:sp>
    <dsp:sp modelId="{75AA517F-20DE-47EE-9D2D-9B2E0193ABC9}">
      <dsp:nvSpPr>
        <dsp:cNvPr id="0" name=""/>
        <dsp:cNvSpPr/>
      </dsp:nvSpPr>
      <dsp:spPr>
        <a:xfrm>
          <a:off x="7782044" y="538839"/>
          <a:ext cx="2121565" cy="2595153"/>
        </a:xfrm>
        <a:prstGeom prst="roundRect">
          <a:avLst>
            <a:gd name="adj" fmla="val 10000"/>
          </a:avLst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0CB006-0BD8-4FC7-9634-5F36822B02E4}">
      <dsp:nvSpPr>
        <dsp:cNvPr id="0" name=""/>
        <dsp:cNvSpPr/>
      </dsp:nvSpPr>
      <dsp:spPr>
        <a:xfrm>
          <a:off x="8017774" y="762782"/>
          <a:ext cx="2121565" cy="259515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kern="1200" dirty="0">
              <a:solidFill>
                <a:schemeClr val="bg2">
                  <a:lumMod val="25000"/>
                </a:schemeClr>
              </a:solidFill>
            </a:rPr>
            <a:t>A detecção e combate a esses ataques exigem IDS e políticas restritivas para provedores de serviços baseados em UDP.</a:t>
          </a:r>
          <a:endParaRPr lang="en-US" sz="1800" kern="1200" dirty="0">
            <a:solidFill>
              <a:schemeClr val="bg2">
                <a:lumMod val="25000"/>
              </a:schemeClr>
            </a:solidFill>
          </a:endParaRPr>
        </a:p>
      </dsp:txBody>
      <dsp:txXfrm>
        <a:off x="8079913" y="824921"/>
        <a:ext cx="1997287" cy="2470875"/>
      </dsp:txXfrm>
    </dsp:sp>
  </dsp:spTree>
</dsp:drawing>
</file>

<file path=ppt/diagrams/drawing5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219BDEB-DD0B-46BE-BAEE-D15E8F31BF2D}">
      <dsp:nvSpPr>
        <dsp:cNvPr id="0" name=""/>
        <dsp:cNvSpPr/>
      </dsp:nvSpPr>
      <dsp:spPr>
        <a:xfrm>
          <a:off x="0" y="1592"/>
          <a:ext cx="9458794" cy="807220"/>
        </a:xfrm>
        <a:prstGeom prst="roundRect">
          <a:avLst>
            <a:gd name="adj" fmla="val 10000"/>
          </a:avLst>
        </a:prstGeom>
        <a:solidFill>
          <a:schemeClr val="accent3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9C8B9CD-2F1B-414D-B830-140558962F79}">
      <dsp:nvSpPr>
        <dsp:cNvPr id="0" name=""/>
        <dsp:cNvSpPr/>
      </dsp:nvSpPr>
      <dsp:spPr>
        <a:xfrm>
          <a:off x="244184" y="183217"/>
          <a:ext cx="443971" cy="443971"/>
        </a:xfrm>
        <a:prstGeom prst="rect">
          <a:avLst/>
        </a:prstGeom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0374480-9CD6-43E3-9623-7DD9F5D63551}">
      <dsp:nvSpPr>
        <dsp:cNvPr id="0" name=""/>
        <dsp:cNvSpPr/>
      </dsp:nvSpPr>
      <dsp:spPr>
        <a:xfrm>
          <a:off x="932339" y="1592"/>
          <a:ext cx="8526454" cy="8072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431" tIns="85431" rIns="85431" bIns="85431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kern="1200" dirty="0">
              <a:solidFill>
                <a:schemeClr val="bg2">
                  <a:lumMod val="25000"/>
                </a:schemeClr>
              </a:solidFill>
            </a:rPr>
            <a:t>O DNS é uma estrutura global que permite a resolução de nomes de domínio em endereços IP de forma rápida e eficiente.</a:t>
          </a:r>
          <a:endParaRPr lang="en-US" sz="1800" kern="1200" dirty="0">
            <a:solidFill>
              <a:schemeClr val="bg2">
                <a:lumMod val="25000"/>
              </a:schemeClr>
            </a:solidFill>
          </a:endParaRPr>
        </a:p>
      </dsp:txBody>
      <dsp:txXfrm>
        <a:off x="932339" y="1592"/>
        <a:ext cx="8526454" cy="807220"/>
      </dsp:txXfrm>
    </dsp:sp>
    <dsp:sp modelId="{B7BD1441-A6F1-4B27-8B37-4125E5393D20}">
      <dsp:nvSpPr>
        <dsp:cNvPr id="0" name=""/>
        <dsp:cNvSpPr/>
      </dsp:nvSpPr>
      <dsp:spPr>
        <a:xfrm>
          <a:off x="0" y="1010618"/>
          <a:ext cx="9458794" cy="807220"/>
        </a:xfrm>
        <a:prstGeom prst="roundRect">
          <a:avLst>
            <a:gd name="adj" fmla="val 10000"/>
          </a:avLst>
        </a:prstGeom>
        <a:solidFill>
          <a:schemeClr val="accent3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F01E504-A195-44B2-AAEF-74C2FA4C1A3F}">
      <dsp:nvSpPr>
        <dsp:cNvPr id="0" name=""/>
        <dsp:cNvSpPr/>
      </dsp:nvSpPr>
      <dsp:spPr>
        <a:xfrm>
          <a:off x="244184" y="1192242"/>
          <a:ext cx="443971" cy="443971"/>
        </a:xfrm>
        <a:prstGeom prst="rect">
          <a:avLst/>
        </a:prstGeom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BFCACE3-C526-49F2-AD94-8A47693F7428}">
      <dsp:nvSpPr>
        <dsp:cNvPr id="0" name=""/>
        <dsp:cNvSpPr/>
      </dsp:nvSpPr>
      <dsp:spPr>
        <a:xfrm>
          <a:off x="932339" y="1010618"/>
          <a:ext cx="8526454" cy="8072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431" tIns="85431" rIns="85431" bIns="85431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kern="1200" dirty="0">
              <a:solidFill>
                <a:schemeClr val="bg2">
                  <a:lumMod val="25000"/>
                </a:schemeClr>
              </a:solidFill>
            </a:rPr>
            <a:t>Ele utiliza caches para armazenar resoluções de domínio, reduzindo o tráfego e melhorando a velocidade.</a:t>
          </a:r>
          <a:endParaRPr lang="en-US" sz="1800" kern="1200" dirty="0">
            <a:solidFill>
              <a:schemeClr val="bg2">
                <a:lumMod val="25000"/>
              </a:schemeClr>
            </a:solidFill>
          </a:endParaRPr>
        </a:p>
      </dsp:txBody>
      <dsp:txXfrm>
        <a:off x="932339" y="1010618"/>
        <a:ext cx="8526454" cy="807220"/>
      </dsp:txXfrm>
    </dsp:sp>
    <dsp:sp modelId="{4FBC0AE9-2F1C-4062-8149-87382FE56AEC}">
      <dsp:nvSpPr>
        <dsp:cNvPr id="0" name=""/>
        <dsp:cNvSpPr/>
      </dsp:nvSpPr>
      <dsp:spPr>
        <a:xfrm>
          <a:off x="0" y="2019643"/>
          <a:ext cx="9458794" cy="807220"/>
        </a:xfrm>
        <a:prstGeom prst="roundRect">
          <a:avLst>
            <a:gd name="adj" fmla="val 10000"/>
          </a:avLst>
        </a:prstGeom>
        <a:solidFill>
          <a:schemeClr val="accent3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32A86EA-1E0E-412F-9291-5C2350699839}">
      <dsp:nvSpPr>
        <dsp:cNvPr id="0" name=""/>
        <dsp:cNvSpPr/>
      </dsp:nvSpPr>
      <dsp:spPr>
        <a:xfrm>
          <a:off x="244184" y="2201268"/>
          <a:ext cx="443971" cy="443971"/>
        </a:xfrm>
        <a:prstGeom prst="rect">
          <a:avLst/>
        </a:prstGeom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C567E0-D253-408B-B107-6F7D7C84F697}">
      <dsp:nvSpPr>
        <dsp:cNvPr id="0" name=""/>
        <dsp:cNvSpPr/>
      </dsp:nvSpPr>
      <dsp:spPr>
        <a:xfrm>
          <a:off x="932339" y="2019643"/>
          <a:ext cx="8526454" cy="8072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431" tIns="85431" rIns="85431" bIns="85431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kern="1200" dirty="0">
              <a:solidFill>
                <a:schemeClr val="bg2">
                  <a:lumMod val="25000"/>
                </a:schemeClr>
              </a:solidFill>
            </a:rPr>
            <a:t>Devido à alta dependência do DNS, a segurança é uma prioridade.</a:t>
          </a:r>
          <a:endParaRPr lang="en-US" sz="1800" kern="1200" dirty="0">
            <a:solidFill>
              <a:schemeClr val="bg2">
                <a:lumMod val="25000"/>
              </a:schemeClr>
            </a:solidFill>
          </a:endParaRPr>
        </a:p>
      </dsp:txBody>
      <dsp:txXfrm>
        <a:off x="932339" y="2019643"/>
        <a:ext cx="8526454" cy="807220"/>
      </dsp:txXfrm>
    </dsp:sp>
    <dsp:sp modelId="{CE34E929-1C33-4E05-897A-2F75FFFC747F}">
      <dsp:nvSpPr>
        <dsp:cNvPr id="0" name=""/>
        <dsp:cNvSpPr/>
      </dsp:nvSpPr>
      <dsp:spPr>
        <a:xfrm>
          <a:off x="0" y="3028668"/>
          <a:ext cx="9458794" cy="807220"/>
        </a:xfrm>
        <a:prstGeom prst="roundRect">
          <a:avLst>
            <a:gd name="adj" fmla="val 10000"/>
          </a:avLst>
        </a:prstGeom>
        <a:solidFill>
          <a:schemeClr val="accent3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C4B7BD2-B071-4BA6-9174-A33ABBE68CAD}">
      <dsp:nvSpPr>
        <dsp:cNvPr id="0" name=""/>
        <dsp:cNvSpPr/>
      </dsp:nvSpPr>
      <dsp:spPr>
        <a:xfrm>
          <a:off x="244184" y="3210293"/>
          <a:ext cx="443971" cy="443971"/>
        </a:xfrm>
        <a:prstGeom prst="rect">
          <a:avLst/>
        </a:prstGeom>
        <a:blipFill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958BFC6-E746-4785-850D-DC04A630E82E}">
      <dsp:nvSpPr>
        <dsp:cNvPr id="0" name=""/>
        <dsp:cNvSpPr/>
      </dsp:nvSpPr>
      <dsp:spPr>
        <a:xfrm>
          <a:off x="932339" y="3028668"/>
          <a:ext cx="8526454" cy="8072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431" tIns="85431" rIns="85431" bIns="85431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kern="1200" dirty="0">
              <a:solidFill>
                <a:schemeClr val="bg2">
                  <a:lumMod val="25000"/>
                </a:schemeClr>
              </a:solidFill>
            </a:rPr>
            <a:t>Um ataque comum ao DNS é o "</a:t>
          </a:r>
          <a:r>
            <a:rPr lang="pt-BR" sz="1800" kern="1200" dirty="0" err="1">
              <a:solidFill>
                <a:schemeClr val="bg2">
                  <a:lumMod val="25000"/>
                </a:schemeClr>
              </a:solidFill>
            </a:rPr>
            <a:t>pharming</a:t>
          </a:r>
          <a:r>
            <a:rPr lang="pt-BR" sz="1800" kern="1200" dirty="0">
              <a:solidFill>
                <a:schemeClr val="bg2">
                  <a:lumMod val="25000"/>
                </a:schemeClr>
              </a:solidFill>
            </a:rPr>
            <a:t>" e "</a:t>
          </a:r>
          <a:r>
            <a:rPr lang="pt-BR" sz="1800" kern="1200" dirty="0" err="1">
              <a:solidFill>
                <a:schemeClr val="bg2">
                  <a:lumMod val="25000"/>
                </a:schemeClr>
              </a:solidFill>
            </a:rPr>
            <a:t>phishing</a:t>
          </a:r>
          <a:r>
            <a:rPr lang="pt-BR" sz="1800" kern="1200" dirty="0">
              <a:solidFill>
                <a:schemeClr val="bg2">
                  <a:lumMod val="25000"/>
                </a:schemeClr>
              </a:solidFill>
            </a:rPr>
            <a:t>".</a:t>
          </a:r>
          <a:endParaRPr lang="en-US" sz="1800" kern="1200" dirty="0">
            <a:solidFill>
              <a:schemeClr val="bg2">
                <a:lumMod val="25000"/>
              </a:schemeClr>
            </a:solidFill>
          </a:endParaRPr>
        </a:p>
      </dsp:txBody>
      <dsp:txXfrm>
        <a:off x="932339" y="3028668"/>
        <a:ext cx="8526454" cy="807220"/>
      </dsp:txXfrm>
    </dsp:sp>
  </dsp:spTree>
</dsp:drawing>
</file>

<file path=ppt/diagrams/drawing5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B5994A3-F774-4059-BC7D-7CAABE6DDB27}">
      <dsp:nvSpPr>
        <dsp:cNvPr id="0" name=""/>
        <dsp:cNvSpPr/>
      </dsp:nvSpPr>
      <dsp:spPr>
        <a:xfrm>
          <a:off x="0" y="0"/>
          <a:ext cx="7890822" cy="871378"/>
        </a:xfrm>
        <a:prstGeom prst="roundRect">
          <a:avLst>
            <a:gd name="adj" fmla="val 10000"/>
          </a:avLst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kern="1200">
              <a:solidFill>
                <a:schemeClr val="bg2">
                  <a:lumMod val="25000"/>
                </a:schemeClr>
              </a:solidFill>
            </a:rPr>
            <a:t>Pharming é uma variação do phishing que visa obter informações sensíveis através de um site clonado.</a:t>
          </a:r>
          <a:endParaRPr lang="en-US" sz="1800" kern="1200">
            <a:solidFill>
              <a:schemeClr val="bg2">
                <a:lumMod val="25000"/>
              </a:schemeClr>
            </a:solidFill>
          </a:endParaRPr>
        </a:p>
      </dsp:txBody>
      <dsp:txXfrm>
        <a:off x="25522" y="25522"/>
        <a:ext cx="6876905" cy="820334"/>
      </dsp:txXfrm>
    </dsp:sp>
    <dsp:sp modelId="{51D497AE-1703-4140-9FF5-0AFAA7770C37}">
      <dsp:nvSpPr>
        <dsp:cNvPr id="0" name=""/>
        <dsp:cNvSpPr/>
      </dsp:nvSpPr>
      <dsp:spPr>
        <a:xfrm>
          <a:off x="660856" y="1029811"/>
          <a:ext cx="7890822" cy="871378"/>
        </a:xfrm>
        <a:prstGeom prst="roundRect">
          <a:avLst>
            <a:gd name="adj" fmla="val 10000"/>
          </a:avLst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kern="1200">
              <a:solidFill>
                <a:schemeClr val="bg2">
                  <a:lumMod val="25000"/>
                </a:schemeClr>
              </a:solidFill>
            </a:rPr>
            <a:t>O ataque de pharming envolve a introdução de uma resolução falsa no cache DNS.</a:t>
          </a:r>
          <a:endParaRPr lang="en-US" sz="1800" kern="1200">
            <a:solidFill>
              <a:schemeClr val="bg2">
                <a:lumMod val="25000"/>
              </a:schemeClr>
            </a:solidFill>
          </a:endParaRPr>
        </a:p>
      </dsp:txBody>
      <dsp:txXfrm>
        <a:off x="686378" y="1055333"/>
        <a:ext cx="6612525" cy="820334"/>
      </dsp:txXfrm>
    </dsp:sp>
    <dsp:sp modelId="{4CB46848-812F-4ECB-B750-F38A3BCFEDE4}">
      <dsp:nvSpPr>
        <dsp:cNvPr id="0" name=""/>
        <dsp:cNvSpPr/>
      </dsp:nvSpPr>
      <dsp:spPr>
        <a:xfrm>
          <a:off x="1311849" y="2059622"/>
          <a:ext cx="7890822" cy="871378"/>
        </a:xfrm>
        <a:prstGeom prst="roundRect">
          <a:avLst>
            <a:gd name="adj" fmla="val 10000"/>
          </a:avLst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kern="1200">
              <a:solidFill>
                <a:schemeClr val="bg2">
                  <a:lumMod val="25000"/>
                </a:schemeClr>
              </a:solidFill>
            </a:rPr>
            <a:t>Isso é feito por meio de um envenenamento do cache DNS, onde um atacante envia respostas falsas antes das legítimas.</a:t>
          </a:r>
          <a:endParaRPr lang="en-US" sz="1800" kern="1200">
            <a:solidFill>
              <a:schemeClr val="bg2">
                <a:lumMod val="25000"/>
              </a:schemeClr>
            </a:solidFill>
          </a:endParaRPr>
        </a:p>
      </dsp:txBody>
      <dsp:txXfrm>
        <a:off x="1337371" y="2085144"/>
        <a:ext cx="6622389" cy="820334"/>
      </dsp:txXfrm>
    </dsp:sp>
    <dsp:sp modelId="{48871DD0-8DD9-4B7E-A8DD-D88B58A71B5F}">
      <dsp:nvSpPr>
        <dsp:cNvPr id="0" name=""/>
        <dsp:cNvSpPr/>
      </dsp:nvSpPr>
      <dsp:spPr>
        <a:xfrm>
          <a:off x="1972705" y="3089433"/>
          <a:ext cx="7890822" cy="871378"/>
        </a:xfrm>
        <a:prstGeom prst="roundRect">
          <a:avLst>
            <a:gd name="adj" fmla="val 10000"/>
          </a:avLst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kern="1200">
              <a:solidFill>
                <a:schemeClr val="bg2">
                  <a:lumMod val="25000"/>
                </a:schemeClr>
              </a:solidFill>
            </a:rPr>
            <a:t>Vulnerabilidades no DNS, como falta de autenticação de números de 16 bits e consultas para subdomínios inexistentes, destacam a necessidade do DNSSEC para maior segurança.</a:t>
          </a:r>
          <a:endParaRPr lang="en-US" sz="1800" kern="1200">
            <a:solidFill>
              <a:schemeClr val="bg2">
                <a:lumMod val="25000"/>
              </a:schemeClr>
            </a:solidFill>
          </a:endParaRPr>
        </a:p>
      </dsp:txBody>
      <dsp:txXfrm>
        <a:off x="1998227" y="3114955"/>
        <a:ext cx="6612525" cy="820334"/>
      </dsp:txXfrm>
    </dsp:sp>
    <dsp:sp modelId="{AAF5CE47-B0C6-4727-B5B1-1D230D4DE439}">
      <dsp:nvSpPr>
        <dsp:cNvPr id="0" name=""/>
        <dsp:cNvSpPr/>
      </dsp:nvSpPr>
      <dsp:spPr>
        <a:xfrm>
          <a:off x="7324426" y="667396"/>
          <a:ext cx="566396" cy="566396"/>
        </a:xfrm>
        <a:prstGeom prst="downArrow">
          <a:avLst>
            <a:gd name="adj1" fmla="val 55000"/>
            <a:gd name="adj2" fmla="val 45000"/>
          </a:avLst>
        </a:prstGeom>
        <a:solidFill>
          <a:schemeClr val="tx1">
            <a:alpha val="9000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7451865" y="667396"/>
        <a:ext cx="311518" cy="426213"/>
      </dsp:txXfrm>
    </dsp:sp>
    <dsp:sp modelId="{01CF71C9-5FC0-482C-B956-9352B0238A39}">
      <dsp:nvSpPr>
        <dsp:cNvPr id="0" name=""/>
        <dsp:cNvSpPr/>
      </dsp:nvSpPr>
      <dsp:spPr>
        <a:xfrm>
          <a:off x="7985282" y="1697207"/>
          <a:ext cx="566396" cy="566396"/>
        </a:xfrm>
        <a:prstGeom prst="downArrow">
          <a:avLst>
            <a:gd name="adj1" fmla="val 55000"/>
            <a:gd name="adj2" fmla="val 45000"/>
          </a:avLst>
        </a:prstGeom>
        <a:solidFill>
          <a:schemeClr val="tx1">
            <a:alpha val="9000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8112721" y="1697207"/>
        <a:ext cx="311518" cy="426213"/>
      </dsp:txXfrm>
    </dsp:sp>
    <dsp:sp modelId="{EAD7F113-488F-449D-8972-2D633B232BA1}">
      <dsp:nvSpPr>
        <dsp:cNvPr id="0" name=""/>
        <dsp:cNvSpPr/>
      </dsp:nvSpPr>
      <dsp:spPr>
        <a:xfrm>
          <a:off x="8636275" y="2727019"/>
          <a:ext cx="566396" cy="566396"/>
        </a:xfrm>
        <a:prstGeom prst="downArrow">
          <a:avLst>
            <a:gd name="adj1" fmla="val 55000"/>
            <a:gd name="adj2" fmla="val 45000"/>
          </a:avLst>
        </a:prstGeom>
        <a:solidFill>
          <a:schemeClr val="tx1">
            <a:alpha val="9000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8763714" y="2727019"/>
        <a:ext cx="311518" cy="426213"/>
      </dsp:txXfrm>
    </dsp:sp>
  </dsp:spTree>
</dsp:drawing>
</file>

<file path=ppt/diagrams/drawing5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01D9DF-D55E-4CE4-B95C-0E55AE96CA7A}">
      <dsp:nvSpPr>
        <dsp:cNvPr id="0" name=""/>
        <dsp:cNvSpPr/>
      </dsp:nvSpPr>
      <dsp:spPr>
        <a:xfrm>
          <a:off x="150973" y="339492"/>
          <a:ext cx="1304244" cy="1304244"/>
        </a:xfrm>
        <a:prstGeom prst="ellipse">
          <a:avLst/>
        </a:prstGeom>
        <a:solidFill>
          <a:schemeClr val="accent3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6090613-F0FB-466A-A278-F27A8E2EFB42}">
      <dsp:nvSpPr>
        <dsp:cNvPr id="0" name=""/>
        <dsp:cNvSpPr/>
      </dsp:nvSpPr>
      <dsp:spPr>
        <a:xfrm>
          <a:off x="424864" y="613383"/>
          <a:ext cx="756461" cy="756461"/>
        </a:xfrm>
        <a:prstGeom prst="rect">
          <a:avLst/>
        </a:prstGeom>
        <a:blipFill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1FEF41-B0A9-4C5A-8D3D-EDF4224DD818}">
      <dsp:nvSpPr>
        <dsp:cNvPr id="0" name=""/>
        <dsp:cNvSpPr/>
      </dsp:nvSpPr>
      <dsp:spPr>
        <a:xfrm>
          <a:off x="1734698" y="339492"/>
          <a:ext cx="3074290" cy="13042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700" kern="1200">
              <a:solidFill>
                <a:schemeClr val="bg2">
                  <a:lumMod val="25000"/>
                </a:schemeClr>
              </a:solidFill>
            </a:rPr>
            <a:t>O Windows armazena informações em arquivos de registro, o que pode ser explorado por aplicativos maliciosos.</a:t>
          </a:r>
          <a:endParaRPr lang="en-US" sz="1700" kern="1200">
            <a:solidFill>
              <a:schemeClr val="bg2">
                <a:lumMod val="25000"/>
              </a:schemeClr>
            </a:solidFill>
          </a:endParaRPr>
        </a:p>
      </dsp:txBody>
      <dsp:txXfrm>
        <a:off x="1734698" y="339492"/>
        <a:ext cx="3074290" cy="1304244"/>
      </dsp:txXfrm>
    </dsp:sp>
    <dsp:sp modelId="{C45980E8-6B4F-4797-B9C1-8331F33CC06B}">
      <dsp:nvSpPr>
        <dsp:cNvPr id="0" name=""/>
        <dsp:cNvSpPr/>
      </dsp:nvSpPr>
      <dsp:spPr>
        <a:xfrm>
          <a:off x="5344660" y="339492"/>
          <a:ext cx="1304244" cy="1304244"/>
        </a:xfrm>
        <a:prstGeom prst="ellipse">
          <a:avLst/>
        </a:prstGeom>
        <a:solidFill>
          <a:schemeClr val="accent3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0594477-99BE-4029-BBC7-95AB60A08FEB}">
      <dsp:nvSpPr>
        <dsp:cNvPr id="0" name=""/>
        <dsp:cNvSpPr/>
      </dsp:nvSpPr>
      <dsp:spPr>
        <a:xfrm>
          <a:off x="5618552" y="613383"/>
          <a:ext cx="756461" cy="756461"/>
        </a:xfrm>
        <a:prstGeom prst="rect">
          <a:avLst/>
        </a:prstGeom>
        <a:blipFill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D860F90-5462-43B4-95BD-DEB6C19E1A7D}">
      <dsp:nvSpPr>
        <dsp:cNvPr id="0" name=""/>
        <dsp:cNvSpPr/>
      </dsp:nvSpPr>
      <dsp:spPr>
        <a:xfrm>
          <a:off x="6928386" y="339492"/>
          <a:ext cx="3074290" cy="13042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700" kern="1200">
              <a:solidFill>
                <a:schemeClr val="bg2">
                  <a:lumMod val="25000"/>
                </a:schemeClr>
              </a:solidFill>
            </a:rPr>
            <a:t>Evite logins genéricos de administrador; use "executar como administrador" quando necessário.</a:t>
          </a:r>
          <a:endParaRPr lang="en-US" sz="1700" kern="1200">
            <a:solidFill>
              <a:schemeClr val="bg2">
                <a:lumMod val="25000"/>
              </a:schemeClr>
            </a:solidFill>
          </a:endParaRPr>
        </a:p>
      </dsp:txBody>
      <dsp:txXfrm>
        <a:off x="6928386" y="339492"/>
        <a:ext cx="3074290" cy="1304244"/>
      </dsp:txXfrm>
    </dsp:sp>
    <dsp:sp modelId="{77483B60-93D9-4913-86F8-C8F53E557463}">
      <dsp:nvSpPr>
        <dsp:cNvPr id="0" name=""/>
        <dsp:cNvSpPr/>
      </dsp:nvSpPr>
      <dsp:spPr>
        <a:xfrm>
          <a:off x="150973" y="2317075"/>
          <a:ext cx="1304244" cy="1304244"/>
        </a:xfrm>
        <a:prstGeom prst="ellipse">
          <a:avLst/>
        </a:prstGeom>
        <a:solidFill>
          <a:schemeClr val="accent3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1E2B831-CFD8-4176-AD45-892BC53F332D}">
      <dsp:nvSpPr>
        <dsp:cNvPr id="0" name=""/>
        <dsp:cNvSpPr/>
      </dsp:nvSpPr>
      <dsp:spPr>
        <a:xfrm>
          <a:off x="424864" y="2590966"/>
          <a:ext cx="756461" cy="756461"/>
        </a:xfrm>
        <a:prstGeom prst="rect">
          <a:avLst/>
        </a:prstGeom>
        <a:blipFill>
          <a:blip xmlns:r="http://schemas.openxmlformats.org/officeDocument/2006/relationships" r:embed="rId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6141A6E-8BFD-4DC3-A8A3-E37037D414FE}">
      <dsp:nvSpPr>
        <dsp:cNvPr id="0" name=""/>
        <dsp:cNvSpPr/>
      </dsp:nvSpPr>
      <dsp:spPr>
        <a:xfrm>
          <a:off x="1734698" y="2317075"/>
          <a:ext cx="3074290" cy="13042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700" kern="1200">
              <a:solidFill>
                <a:schemeClr val="bg2">
                  <a:lumMod val="25000"/>
                </a:schemeClr>
              </a:solidFill>
            </a:rPr>
            <a:t>Crie grupos com privilégios diferenciados para usuários.</a:t>
          </a:r>
          <a:endParaRPr lang="en-US" sz="1700" kern="1200">
            <a:solidFill>
              <a:schemeClr val="bg2">
                <a:lumMod val="25000"/>
              </a:schemeClr>
            </a:solidFill>
          </a:endParaRPr>
        </a:p>
      </dsp:txBody>
      <dsp:txXfrm>
        <a:off x="1734698" y="2317075"/>
        <a:ext cx="3074290" cy="1304244"/>
      </dsp:txXfrm>
    </dsp:sp>
    <dsp:sp modelId="{AA2D59EC-C8FB-476C-B298-E3644BB72B51}">
      <dsp:nvSpPr>
        <dsp:cNvPr id="0" name=""/>
        <dsp:cNvSpPr/>
      </dsp:nvSpPr>
      <dsp:spPr>
        <a:xfrm>
          <a:off x="5344660" y="2317075"/>
          <a:ext cx="1304244" cy="1304244"/>
        </a:xfrm>
        <a:prstGeom prst="ellipse">
          <a:avLst/>
        </a:prstGeom>
        <a:solidFill>
          <a:schemeClr val="accent3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52C6FFB-470D-4C4B-8DAD-1F55256EE5CB}">
      <dsp:nvSpPr>
        <dsp:cNvPr id="0" name=""/>
        <dsp:cNvSpPr/>
      </dsp:nvSpPr>
      <dsp:spPr>
        <a:xfrm>
          <a:off x="5618552" y="2590966"/>
          <a:ext cx="756461" cy="756461"/>
        </a:xfrm>
        <a:prstGeom prst="rect">
          <a:avLst/>
        </a:prstGeom>
        <a:blipFill>
          <a:blip xmlns:r="http://schemas.openxmlformats.org/officeDocument/2006/relationships" r:embed="rId7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81ADA9-9FD7-4293-BE46-8B81F9F4C102}">
      <dsp:nvSpPr>
        <dsp:cNvPr id="0" name=""/>
        <dsp:cNvSpPr/>
      </dsp:nvSpPr>
      <dsp:spPr>
        <a:xfrm>
          <a:off x="6928386" y="2317075"/>
          <a:ext cx="3074290" cy="13042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700" kern="1200">
              <a:solidFill>
                <a:schemeClr val="bg2">
                  <a:lumMod val="25000"/>
                </a:schemeClr>
              </a:solidFill>
            </a:rPr>
            <a:t>Monitore o consumo de recursos para identificar atividades maliciosas.</a:t>
          </a:r>
          <a:endParaRPr lang="en-US" sz="1700" kern="1200">
            <a:solidFill>
              <a:schemeClr val="bg2">
                <a:lumMod val="25000"/>
              </a:schemeClr>
            </a:solidFill>
          </a:endParaRPr>
        </a:p>
      </dsp:txBody>
      <dsp:txXfrm>
        <a:off x="6928386" y="2317075"/>
        <a:ext cx="3074290" cy="1304244"/>
      </dsp:txXfrm>
    </dsp:sp>
  </dsp:spTree>
</dsp:drawing>
</file>

<file path=ppt/diagrams/drawing5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E4CDFF1-B04B-4DD1-BB4E-57AFD089ECBF}">
      <dsp:nvSpPr>
        <dsp:cNvPr id="0" name=""/>
        <dsp:cNvSpPr/>
      </dsp:nvSpPr>
      <dsp:spPr>
        <a:xfrm>
          <a:off x="150973" y="339492"/>
          <a:ext cx="1304244" cy="1304244"/>
        </a:xfrm>
        <a:prstGeom prst="ellipse">
          <a:avLst/>
        </a:prstGeom>
        <a:solidFill>
          <a:schemeClr val="accent3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BF46FBE-3123-464C-8D67-EC7A431853F9}">
      <dsp:nvSpPr>
        <dsp:cNvPr id="0" name=""/>
        <dsp:cNvSpPr/>
      </dsp:nvSpPr>
      <dsp:spPr>
        <a:xfrm>
          <a:off x="424864" y="613383"/>
          <a:ext cx="756461" cy="756461"/>
        </a:xfrm>
        <a:prstGeom prst="rect">
          <a:avLst/>
        </a:prstGeom>
        <a:blipFill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615DD9-2515-4D59-8128-FA291B2A85DF}">
      <dsp:nvSpPr>
        <dsp:cNvPr id="0" name=""/>
        <dsp:cNvSpPr/>
      </dsp:nvSpPr>
      <dsp:spPr>
        <a:xfrm>
          <a:off x="1734698" y="339492"/>
          <a:ext cx="3074290" cy="13042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kern="1200" dirty="0">
              <a:solidFill>
                <a:schemeClr val="bg2">
                  <a:lumMod val="25000"/>
                </a:schemeClr>
              </a:solidFill>
            </a:rPr>
            <a:t>Gerenciar cuidadosamente as credenciais e papéis dos usuários.</a:t>
          </a:r>
          <a:endParaRPr lang="en-US" sz="1800" kern="1200" dirty="0">
            <a:solidFill>
              <a:schemeClr val="bg2">
                <a:lumMod val="25000"/>
              </a:schemeClr>
            </a:solidFill>
          </a:endParaRPr>
        </a:p>
      </dsp:txBody>
      <dsp:txXfrm>
        <a:off x="1734698" y="339492"/>
        <a:ext cx="3074290" cy="1304244"/>
      </dsp:txXfrm>
    </dsp:sp>
    <dsp:sp modelId="{239D6568-3CEA-4DAD-8B13-5B331F09DC14}">
      <dsp:nvSpPr>
        <dsp:cNvPr id="0" name=""/>
        <dsp:cNvSpPr/>
      </dsp:nvSpPr>
      <dsp:spPr>
        <a:xfrm>
          <a:off x="5344660" y="339492"/>
          <a:ext cx="1304244" cy="1304244"/>
        </a:xfrm>
        <a:prstGeom prst="ellipse">
          <a:avLst/>
        </a:prstGeom>
        <a:solidFill>
          <a:schemeClr val="accent3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0C35CB8-D01C-46A6-A750-FF0F4E682EAE}">
      <dsp:nvSpPr>
        <dsp:cNvPr id="0" name=""/>
        <dsp:cNvSpPr/>
      </dsp:nvSpPr>
      <dsp:spPr>
        <a:xfrm>
          <a:off x="5618551" y="613383"/>
          <a:ext cx="756461" cy="756461"/>
        </a:xfrm>
        <a:prstGeom prst="rect">
          <a:avLst/>
        </a:prstGeom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8BCD522-2FE9-4B47-8515-FF61EF6B5E3B}">
      <dsp:nvSpPr>
        <dsp:cNvPr id="0" name=""/>
        <dsp:cNvSpPr/>
      </dsp:nvSpPr>
      <dsp:spPr>
        <a:xfrm>
          <a:off x="6928385" y="339492"/>
          <a:ext cx="3074290" cy="13042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kern="1200" dirty="0">
              <a:solidFill>
                <a:schemeClr val="bg2">
                  <a:lumMod val="25000"/>
                </a:schemeClr>
              </a:solidFill>
            </a:rPr>
            <a:t>Controlar o acesso remoto usando ferramentas como o SSSD.</a:t>
          </a:r>
          <a:endParaRPr lang="en-US" sz="1800" kern="1200" dirty="0">
            <a:solidFill>
              <a:schemeClr val="bg2">
                <a:lumMod val="25000"/>
              </a:schemeClr>
            </a:solidFill>
          </a:endParaRPr>
        </a:p>
      </dsp:txBody>
      <dsp:txXfrm>
        <a:off x="6928385" y="339492"/>
        <a:ext cx="3074290" cy="1304244"/>
      </dsp:txXfrm>
    </dsp:sp>
    <dsp:sp modelId="{9D7B493B-786A-43A5-A6BF-4661F91D87B5}">
      <dsp:nvSpPr>
        <dsp:cNvPr id="0" name=""/>
        <dsp:cNvSpPr/>
      </dsp:nvSpPr>
      <dsp:spPr>
        <a:xfrm>
          <a:off x="150973" y="2317075"/>
          <a:ext cx="1304244" cy="1304244"/>
        </a:xfrm>
        <a:prstGeom prst="ellipse">
          <a:avLst/>
        </a:prstGeom>
        <a:solidFill>
          <a:schemeClr val="accent3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5E897BF-0291-4007-B703-8DC9BB00A725}">
      <dsp:nvSpPr>
        <dsp:cNvPr id="0" name=""/>
        <dsp:cNvSpPr/>
      </dsp:nvSpPr>
      <dsp:spPr>
        <a:xfrm>
          <a:off x="424864" y="2590966"/>
          <a:ext cx="756461" cy="756461"/>
        </a:xfrm>
        <a:prstGeom prst="rect">
          <a:avLst/>
        </a:prstGeom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CF1451C-0797-48FE-BADE-C6431DC692C3}">
      <dsp:nvSpPr>
        <dsp:cNvPr id="0" name=""/>
        <dsp:cNvSpPr/>
      </dsp:nvSpPr>
      <dsp:spPr>
        <a:xfrm>
          <a:off x="1734698" y="2317075"/>
          <a:ext cx="3074290" cy="13042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kern="1200" dirty="0">
              <a:solidFill>
                <a:schemeClr val="bg2">
                  <a:lumMod val="25000"/>
                </a:schemeClr>
              </a:solidFill>
            </a:rPr>
            <a:t>Minimizar pacotes e desativar serviços não essenciais.</a:t>
          </a:r>
          <a:endParaRPr lang="en-US" sz="1800" kern="1200" dirty="0">
            <a:solidFill>
              <a:schemeClr val="bg2">
                <a:lumMod val="25000"/>
              </a:schemeClr>
            </a:solidFill>
          </a:endParaRPr>
        </a:p>
      </dsp:txBody>
      <dsp:txXfrm>
        <a:off x="1734698" y="2317075"/>
        <a:ext cx="3074290" cy="1304244"/>
      </dsp:txXfrm>
    </dsp:sp>
    <dsp:sp modelId="{E3265189-B53D-4BA1-A7FD-101D3129C52D}">
      <dsp:nvSpPr>
        <dsp:cNvPr id="0" name=""/>
        <dsp:cNvSpPr/>
      </dsp:nvSpPr>
      <dsp:spPr>
        <a:xfrm>
          <a:off x="5344660" y="2317075"/>
          <a:ext cx="1304244" cy="1304244"/>
        </a:xfrm>
        <a:prstGeom prst="ellipse">
          <a:avLst/>
        </a:prstGeom>
        <a:solidFill>
          <a:schemeClr val="accent3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BB0F216-9F22-4251-B61F-165359D3EBBB}">
      <dsp:nvSpPr>
        <dsp:cNvPr id="0" name=""/>
        <dsp:cNvSpPr/>
      </dsp:nvSpPr>
      <dsp:spPr>
        <a:xfrm>
          <a:off x="5618551" y="2590966"/>
          <a:ext cx="756461" cy="756461"/>
        </a:xfrm>
        <a:prstGeom prst="rect">
          <a:avLst/>
        </a:prstGeom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153179-F079-4717-B066-789868ADB50D}">
      <dsp:nvSpPr>
        <dsp:cNvPr id="0" name=""/>
        <dsp:cNvSpPr/>
      </dsp:nvSpPr>
      <dsp:spPr>
        <a:xfrm>
          <a:off x="6928385" y="2317075"/>
          <a:ext cx="3074290" cy="13042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kern="1200" dirty="0">
              <a:solidFill>
                <a:schemeClr val="bg2">
                  <a:lumMod val="25000"/>
                </a:schemeClr>
              </a:solidFill>
            </a:rPr>
            <a:t>Manter o sistema e os pacotes atualizados, implementar MFA e revisar logs regularmente.</a:t>
          </a:r>
          <a:endParaRPr lang="en-US" sz="1800" kern="1200" dirty="0">
            <a:solidFill>
              <a:schemeClr val="bg2">
                <a:lumMod val="25000"/>
              </a:schemeClr>
            </a:solidFill>
          </a:endParaRPr>
        </a:p>
      </dsp:txBody>
      <dsp:txXfrm>
        <a:off x="6928385" y="2317075"/>
        <a:ext cx="3074290" cy="1304244"/>
      </dsp:txXfrm>
    </dsp:sp>
  </dsp:spTree>
</dsp:drawing>
</file>

<file path=ppt/diagrams/drawing5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9E267A-B24B-4660-BE71-EC6A21DA32BC}">
      <dsp:nvSpPr>
        <dsp:cNvPr id="0" name=""/>
        <dsp:cNvSpPr/>
      </dsp:nvSpPr>
      <dsp:spPr>
        <a:xfrm>
          <a:off x="149051" y="340484"/>
          <a:ext cx="1303252" cy="1303252"/>
        </a:xfrm>
        <a:prstGeom prst="ellipse">
          <a:avLst/>
        </a:prstGeom>
        <a:solidFill>
          <a:schemeClr val="accent3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271829D-1257-4E45-B294-600B0430A1E8}">
      <dsp:nvSpPr>
        <dsp:cNvPr id="0" name=""/>
        <dsp:cNvSpPr/>
      </dsp:nvSpPr>
      <dsp:spPr>
        <a:xfrm>
          <a:off x="422734" y="614167"/>
          <a:ext cx="755886" cy="755886"/>
        </a:xfrm>
        <a:prstGeom prst="rect">
          <a:avLst/>
        </a:prstGeom>
        <a:blipFill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1398451-A597-4B3A-8F57-4C192FF7610B}">
      <dsp:nvSpPr>
        <dsp:cNvPr id="0" name=""/>
        <dsp:cNvSpPr/>
      </dsp:nvSpPr>
      <dsp:spPr>
        <a:xfrm>
          <a:off x="1731571" y="340484"/>
          <a:ext cx="3071951" cy="13032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>
              <a:solidFill>
                <a:schemeClr val="bg2">
                  <a:lumMod val="25000"/>
                </a:schemeClr>
              </a:solidFill>
            </a:rPr>
            <a:t>WPA oferece diversos modelos de autenticação, incluindo login-senha, certificados e métodos EAP.</a:t>
          </a:r>
          <a:endParaRPr lang="en-US" sz="1600" kern="1200" dirty="0">
            <a:solidFill>
              <a:schemeClr val="bg2">
                <a:lumMod val="25000"/>
              </a:schemeClr>
            </a:solidFill>
          </a:endParaRPr>
        </a:p>
      </dsp:txBody>
      <dsp:txXfrm>
        <a:off x="1731571" y="340484"/>
        <a:ext cx="3071951" cy="1303252"/>
      </dsp:txXfrm>
    </dsp:sp>
    <dsp:sp modelId="{983CA4E8-EBD7-4C72-A6E2-4576A1E7CD24}">
      <dsp:nvSpPr>
        <dsp:cNvPr id="0" name=""/>
        <dsp:cNvSpPr/>
      </dsp:nvSpPr>
      <dsp:spPr>
        <a:xfrm>
          <a:off x="5338787" y="340484"/>
          <a:ext cx="1303252" cy="1303252"/>
        </a:xfrm>
        <a:prstGeom prst="ellipse">
          <a:avLst/>
        </a:prstGeom>
        <a:solidFill>
          <a:schemeClr val="accent3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8286481-F8AD-49E6-9A04-416DA37DEC1B}">
      <dsp:nvSpPr>
        <dsp:cNvPr id="0" name=""/>
        <dsp:cNvSpPr/>
      </dsp:nvSpPr>
      <dsp:spPr>
        <a:xfrm>
          <a:off x="5612470" y="614167"/>
          <a:ext cx="755886" cy="755886"/>
        </a:xfrm>
        <a:prstGeom prst="rect">
          <a:avLst/>
        </a:prstGeom>
        <a:blipFill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B323CB4-EB7C-43B8-9A1D-619F801D5659}">
      <dsp:nvSpPr>
        <dsp:cNvPr id="0" name=""/>
        <dsp:cNvSpPr/>
      </dsp:nvSpPr>
      <dsp:spPr>
        <a:xfrm>
          <a:off x="6921308" y="340484"/>
          <a:ext cx="3071951" cy="13032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>
              <a:solidFill>
                <a:schemeClr val="bg2">
                  <a:lumMod val="25000"/>
                </a:schemeClr>
              </a:solidFill>
            </a:rPr>
            <a:t>O cliente envia credenciais ao ponto de acesso (AP) que encaminha para o servidor de autenticação.</a:t>
          </a:r>
          <a:endParaRPr lang="en-US" sz="1600" kern="1200" dirty="0">
            <a:solidFill>
              <a:schemeClr val="bg2">
                <a:lumMod val="25000"/>
              </a:schemeClr>
            </a:solidFill>
          </a:endParaRPr>
        </a:p>
      </dsp:txBody>
      <dsp:txXfrm>
        <a:off x="6921308" y="340484"/>
        <a:ext cx="3071951" cy="1303252"/>
      </dsp:txXfrm>
    </dsp:sp>
    <dsp:sp modelId="{96E456DC-7893-432D-87FB-1B137373DFEC}">
      <dsp:nvSpPr>
        <dsp:cNvPr id="0" name=""/>
        <dsp:cNvSpPr/>
      </dsp:nvSpPr>
      <dsp:spPr>
        <a:xfrm>
          <a:off x="149051" y="2317075"/>
          <a:ext cx="1303252" cy="1303252"/>
        </a:xfrm>
        <a:prstGeom prst="ellipse">
          <a:avLst/>
        </a:prstGeom>
        <a:solidFill>
          <a:schemeClr val="accent3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4685733-A68E-4BD6-8C89-CB2FCB7ADE2D}">
      <dsp:nvSpPr>
        <dsp:cNvPr id="0" name=""/>
        <dsp:cNvSpPr/>
      </dsp:nvSpPr>
      <dsp:spPr>
        <a:xfrm>
          <a:off x="422734" y="2590757"/>
          <a:ext cx="755886" cy="755886"/>
        </a:xfrm>
        <a:prstGeom prst="rect">
          <a:avLst/>
        </a:prstGeom>
        <a:blipFill>
          <a:blip xmlns:r="http://schemas.openxmlformats.org/officeDocument/2006/relationships" r:embed="rId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400DD87-8081-40AE-85ED-9783488A79E0}">
      <dsp:nvSpPr>
        <dsp:cNvPr id="0" name=""/>
        <dsp:cNvSpPr/>
      </dsp:nvSpPr>
      <dsp:spPr>
        <a:xfrm>
          <a:off x="1731571" y="2317075"/>
          <a:ext cx="3071951" cy="13032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>
              <a:solidFill>
                <a:schemeClr val="bg2">
                  <a:lumMod val="25000"/>
                </a:schemeClr>
              </a:solidFill>
            </a:rPr>
            <a:t>O servidor gera uma Master Session Key (MSK) para derivar chaves, dependendo da configuração.</a:t>
          </a:r>
          <a:endParaRPr lang="en-US" sz="1600" kern="1200">
            <a:solidFill>
              <a:schemeClr val="bg2">
                <a:lumMod val="25000"/>
              </a:schemeClr>
            </a:solidFill>
          </a:endParaRPr>
        </a:p>
      </dsp:txBody>
      <dsp:txXfrm>
        <a:off x="1731571" y="2317075"/>
        <a:ext cx="3071951" cy="1303252"/>
      </dsp:txXfrm>
    </dsp:sp>
    <dsp:sp modelId="{AD1BBB46-D362-410C-9DD9-2344DA74626F}">
      <dsp:nvSpPr>
        <dsp:cNvPr id="0" name=""/>
        <dsp:cNvSpPr/>
      </dsp:nvSpPr>
      <dsp:spPr>
        <a:xfrm>
          <a:off x="5338787" y="2317075"/>
          <a:ext cx="1303252" cy="1303252"/>
        </a:xfrm>
        <a:prstGeom prst="ellipse">
          <a:avLst/>
        </a:prstGeom>
        <a:solidFill>
          <a:schemeClr val="accent3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C5C4851-20B8-45F7-9105-342C2E14A418}">
      <dsp:nvSpPr>
        <dsp:cNvPr id="0" name=""/>
        <dsp:cNvSpPr/>
      </dsp:nvSpPr>
      <dsp:spPr>
        <a:xfrm>
          <a:off x="5612470" y="2590757"/>
          <a:ext cx="755886" cy="755886"/>
        </a:xfrm>
        <a:prstGeom prst="rect">
          <a:avLst/>
        </a:prstGeom>
        <a:blipFill>
          <a:blip xmlns:r="http://schemas.openxmlformats.org/officeDocument/2006/relationships" r:embed="rId7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F84AC8-8AAF-4495-A841-B96B5B758C74}">
      <dsp:nvSpPr>
        <dsp:cNvPr id="0" name=""/>
        <dsp:cNvSpPr/>
      </dsp:nvSpPr>
      <dsp:spPr>
        <a:xfrm>
          <a:off x="6921308" y="2317075"/>
          <a:ext cx="3071951" cy="13032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>
              <a:solidFill>
                <a:schemeClr val="bg2">
                  <a:lumMod val="25000"/>
                </a:schemeClr>
              </a:solidFill>
            </a:rPr>
            <a:t>A comunicação entre cliente e servidor ocorre via EAPoL, garantindo flexibilidade na segurança Wi-Fi.</a:t>
          </a:r>
          <a:endParaRPr lang="en-US" sz="1600" kern="1200">
            <a:solidFill>
              <a:schemeClr val="bg2">
                <a:lumMod val="25000"/>
              </a:schemeClr>
            </a:solidFill>
          </a:endParaRPr>
        </a:p>
      </dsp:txBody>
      <dsp:txXfrm>
        <a:off x="6921308" y="2317075"/>
        <a:ext cx="3071951" cy="130325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EFDB0E-4533-4D5C-87A2-83A8D2218831}">
      <dsp:nvSpPr>
        <dsp:cNvPr id="0" name=""/>
        <dsp:cNvSpPr/>
      </dsp:nvSpPr>
      <dsp:spPr>
        <a:xfrm>
          <a:off x="0" y="1462"/>
          <a:ext cx="10153649" cy="741002"/>
        </a:xfrm>
        <a:prstGeom prst="roundRect">
          <a:avLst>
            <a:gd name="adj" fmla="val 10000"/>
          </a:avLst>
        </a:prstGeom>
        <a:solidFill>
          <a:schemeClr val="accent3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E1C8664-258B-428A-AD56-DC31C25C9C09}">
      <dsp:nvSpPr>
        <dsp:cNvPr id="0" name=""/>
        <dsp:cNvSpPr/>
      </dsp:nvSpPr>
      <dsp:spPr>
        <a:xfrm>
          <a:off x="224153" y="168187"/>
          <a:ext cx="407551" cy="407551"/>
        </a:xfrm>
        <a:prstGeom prst="rect">
          <a:avLst/>
        </a:prstGeom>
        <a:blipFill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23473E-1483-4716-BF4D-0087988464BD}">
      <dsp:nvSpPr>
        <dsp:cNvPr id="0" name=""/>
        <dsp:cNvSpPr/>
      </dsp:nvSpPr>
      <dsp:spPr>
        <a:xfrm>
          <a:off x="855858" y="1462"/>
          <a:ext cx="9297790" cy="7410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423" tIns="78423" rIns="78423" bIns="78423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kern="1200" dirty="0">
              <a:solidFill>
                <a:schemeClr val="bg2">
                  <a:lumMod val="25000"/>
                </a:schemeClr>
              </a:solidFill>
            </a:rPr>
            <a:t>Classificação da informação é crucial para a proteção de dados.</a:t>
          </a:r>
          <a:endParaRPr lang="en-US" sz="1800" kern="1200" dirty="0">
            <a:solidFill>
              <a:schemeClr val="bg2">
                <a:lumMod val="25000"/>
              </a:schemeClr>
            </a:solidFill>
          </a:endParaRPr>
        </a:p>
      </dsp:txBody>
      <dsp:txXfrm>
        <a:off x="855858" y="1462"/>
        <a:ext cx="9297790" cy="741002"/>
      </dsp:txXfrm>
    </dsp:sp>
    <dsp:sp modelId="{0415351E-E6A4-44DA-ABC0-3F2B64DD4FF1}">
      <dsp:nvSpPr>
        <dsp:cNvPr id="0" name=""/>
        <dsp:cNvSpPr/>
      </dsp:nvSpPr>
      <dsp:spPr>
        <a:xfrm>
          <a:off x="0" y="927715"/>
          <a:ext cx="10153649" cy="741002"/>
        </a:xfrm>
        <a:prstGeom prst="roundRect">
          <a:avLst>
            <a:gd name="adj" fmla="val 10000"/>
          </a:avLst>
        </a:prstGeom>
        <a:solidFill>
          <a:schemeClr val="accent3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568B35B-207D-4527-860C-238B31818A2C}">
      <dsp:nvSpPr>
        <dsp:cNvPr id="0" name=""/>
        <dsp:cNvSpPr/>
      </dsp:nvSpPr>
      <dsp:spPr>
        <a:xfrm>
          <a:off x="224153" y="1094441"/>
          <a:ext cx="407551" cy="407551"/>
        </a:xfrm>
        <a:prstGeom prst="rect">
          <a:avLst/>
        </a:prstGeom>
        <a:blipFill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6A8A53-62C2-4640-AA9D-32DD9D680261}">
      <dsp:nvSpPr>
        <dsp:cNvPr id="0" name=""/>
        <dsp:cNvSpPr/>
      </dsp:nvSpPr>
      <dsp:spPr>
        <a:xfrm>
          <a:off x="855858" y="927715"/>
          <a:ext cx="9297790" cy="7410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423" tIns="78423" rIns="78423" bIns="78423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kern="1200">
              <a:solidFill>
                <a:schemeClr val="bg2">
                  <a:lumMod val="25000"/>
                </a:schemeClr>
              </a:solidFill>
            </a:rPr>
            <a:t>Critérios de classificação incluem sensibilidade, valor, requisitos legais e importância.</a:t>
          </a:r>
          <a:endParaRPr lang="en-US" sz="1800" kern="1200">
            <a:solidFill>
              <a:schemeClr val="bg2">
                <a:lumMod val="25000"/>
              </a:schemeClr>
            </a:solidFill>
          </a:endParaRPr>
        </a:p>
      </dsp:txBody>
      <dsp:txXfrm>
        <a:off x="855858" y="927715"/>
        <a:ext cx="9297790" cy="741002"/>
      </dsp:txXfrm>
    </dsp:sp>
    <dsp:sp modelId="{C3255221-5275-4EF2-8D77-0886B515FC59}">
      <dsp:nvSpPr>
        <dsp:cNvPr id="0" name=""/>
        <dsp:cNvSpPr/>
      </dsp:nvSpPr>
      <dsp:spPr>
        <a:xfrm>
          <a:off x="0" y="1853968"/>
          <a:ext cx="10153649" cy="741002"/>
        </a:xfrm>
        <a:prstGeom prst="roundRect">
          <a:avLst>
            <a:gd name="adj" fmla="val 10000"/>
          </a:avLst>
        </a:prstGeom>
        <a:solidFill>
          <a:schemeClr val="accent3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7C67EAA-5311-4D9A-B5C1-5827615C5C29}">
      <dsp:nvSpPr>
        <dsp:cNvPr id="0" name=""/>
        <dsp:cNvSpPr/>
      </dsp:nvSpPr>
      <dsp:spPr>
        <a:xfrm>
          <a:off x="224153" y="2020694"/>
          <a:ext cx="407551" cy="407551"/>
        </a:xfrm>
        <a:prstGeom prst="rect">
          <a:avLst/>
        </a:prstGeom>
        <a:blipFill>
          <a:blip xmlns:r="http://schemas.openxmlformats.org/officeDocument/2006/relationships" r:embed="rId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DB63736-F4F5-49CE-88A9-DC65B57BFB91}">
      <dsp:nvSpPr>
        <dsp:cNvPr id="0" name=""/>
        <dsp:cNvSpPr/>
      </dsp:nvSpPr>
      <dsp:spPr>
        <a:xfrm>
          <a:off x="855858" y="1853968"/>
          <a:ext cx="9297790" cy="7410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423" tIns="78423" rIns="78423" bIns="78423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kern="1200">
              <a:solidFill>
                <a:schemeClr val="bg2">
                  <a:lumMod val="25000"/>
                </a:schemeClr>
              </a:solidFill>
            </a:rPr>
            <a:t>Informações podem ser classificadas de ultrassecreta a pública.</a:t>
          </a:r>
          <a:endParaRPr lang="en-US" sz="1800" kern="1200">
            <a:solidFill>
              <a:schemeClr val="bg2">
                <a:lumMod val="25000"/>
              </a:schemeClr>
            </a:solidFill>
          </a:endParaRPr>
        </a:p>
      </dsp:txBody>
      <dsp:txXfrm>
        <a:off x="855858" y="1853968"/>
        <a:ext cx="9297790" cy="741002"/>
      </dsp:txXfrm>
    </dsp:sp>
    <dsp:sp modelId="{26C7B0E2-5CF6-4B55-8DD7-411F4AB504CA}">
      <dsp:nvSpPr>
        <dsp:cNvPr id="0" name=""/>
        <dsp:cNvSpPr/>
      </dsp:nvSpPr>
      <dsp:spPr>
        <a:xfrm>
          <a:off x="0" y="2780222"/>
          <a:ext cx="10153649" cy="741002"/>
        </a:xfrm>
        <a:prstGeom prst="roundRect">
          <a:avLst>
            <a:gd name="adj" fmla="val 10000"/>
          </a:avLst>
        </a:prstGeom>
        <a:solidFill>
          <a:schemeClr val="accent3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17F19B4-F59C-4E3B-B323-A5BEBB3593F0}">
      <dsp:nvSpPr>
        <dsp:cNvPr id="0" name=""/>
        <dsp:cNvSpPr/>
      </dsp:nvSpPr>
      <dsp:spPr>
        <a:xfrm>
          <a:off x="224153" y="2946947"/>
          <a:ext cx="407551" cy="407551"/>
        </a:xfrm>
        <a:prstGeom prst="rect">
          <a:avLst/>
        </a:prstGeom>
        <a:blipFill>
          <a:blip xmlns:r="http://schemas.openxmlformats.org/officeDocument/2006/relationships" r:embed="rId7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568E86-A69C-494D-820C-618CFC1C10B8}">
      <dsp:nvSpPr>
        <dsp:cNvPr id="0" name=""/>
        <dsp:cNvSpPr/>
      </dsp:nvSpPr>
      <dsp:spPr>
        <a:xfrm>
          <a:off x="855858" y="2780222"/>
          <a:ext cx="9297790" cy="7410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423" tIns="78423" rIns="78423" bIns="78423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kern="1200">
              <a:solidFill>
                <a:schemeClr val="bg2">
                  <a:lumMod val="25000"/>
                </a:schemeClr>
              </a:solidFill>
            </a:rPr>
            <a:t>Classificar informações economiza recursos e ajuda na segurança.</a:t>
          </a:r>
          <a:endParaRPr lang="en-US" sz="1800" kern="1200">
            <a:solidFill>
              <a:schemeClr val="bg2">
                <a:lumMod val="25000"/>
              </a:schemeClr>
            </a:solidFill>
          </a:endParaRPr>
        </a:p>
      </dsp:txBody>
      <dsp:txXfrm>
        <a:off x="855858" y="2780222"/>
        <a:ext cx="9297790" cy="741002"/>
      </dsp:txXfrm>
    </dsp:sp>
  </dsp:spTree>
</dsp:drawing>
</file>

<file path=ppt/diagrams/drawing6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47CC2E7-FAA9-497A-9525-AE14B07606B1}">
      <dsp:nvSpPr>
        <dsp:cNvPr id="0" name=""/>
        <dsp:cNvSpPr/>
      </dsp:nvSpPr>
      <dsp:spPr>
        <a:xfrm>
          <a:off x="150973" y="567535"/>
          <a:ext cx="1304244" cy="1304244"/>
        </a:xfrm>
        <a:prstGeom prst="ellipse">
          <a:avLst/>
        </a:prstGeom>
        <a:solidFill>
          <a:schemeClr val="accent3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B739DA4-45E0-4299-839B-43579E44456E}">
      <dsp:nvSpPr>
        <dsp:cNvPr id="0" name=""/>
        <dsp:cNvSpPr/>
      </dsp:nvSpPr>
      <dsp:spPr>
        <a:xfrm>
          <a:off x="424864" y="841427"/>
          <a:ext cx="756461" cy="756461"/>
        </a:xfrm>
        <a:prstGeom prst="rect">
          <a:avLst/>
        </a:prstGeom>
        <a:blipFill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C3960C-F18F-4200-9695-58D68E2D4766}">
      <dsp:nvSpPr>
        <dsp:cNvPr id="0" name=""/>
        <dsp:cNvSpPr/>
      </dsp:nvSpPr>
      <dsp:spPr>
        <a:xfrm>
          <a:off x="1734698" y="567535"/>
          <a:ext cx="3074290" cy="13042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kern="1200" dirty="0">
              <a:solidFill>
                <a:schemeClr val="bg2">
                  <a:lumMod val="25000"/>
                </a:schemeClr>
              </a:solidFill>
            </a:rPr>
            <a:t>A rápida expansão de dispositivos </a:t>
          </a:r>
          <a:r>
            <a:rPr lang="pt-BR" sz="1800" kern="1200" dirty="0" err="1">
              <a:solidFill>
                <a:schemeClr val="bg2">
                  <a:lumMod val="25000"/>
                </a:schemeClr>
              </a:solidFill>
            </a:rPr>
            <a:t>IoT</a:t>
          </a:r>
          <a:r>
            <a:rPr lang="pt-BR" sz="1800" kern="1200" dirty="0">
              <a:solidFill>
                <a:schemeClr val="bg2">
                  <a:lumMod val="25000"/>
                </a:schemeClr>
              </a:solidFill>
            </a:rPr>
            <a:t> gera desafios de segurança devido a recursos limitados e vulnerabilidades.</a:t>
          </a:r>
          <a:endParaRPr lang="en-US" sz="1800" kern="1200" dirty="0">
            <a:solidFill>
              <a:schemeClr val="bg2">
                <a:lumMod val="25000"/>
              </a:schemeClr>
            </a:solidFill>
          </a:endParaRPr>
        </a:p>
      </dsp:txBody>
      <dsp:txXfrm>
        <a:off x="1734698" y="567535"/>
        <a:ext cx="3074290" cy="1304244"/>
      </dsp:txXfrm>
    </dsp:sp>
    <dsp:sp modelId="{928309C2-936F-47FA-B346-B40A23800A37}">
      <dsp:nvSpPr>
        <dsp:cNvPr id="0" name=""/>
        <dsp:cNvSpPr/>
      </dsp:nvSpPr>
      <dsp:spPr>
        <a:xfrm>
          <a:off x="5344660" y="567535"/>
          <a:ext cx="1304244" cy="1304244"/>
        </a:xfrm>
        <a:prstGeom prst="ellipse">
          <a:avLst/>
        </a:prstGeom>
        <a:solidFill>
          <a:schemeClr val="accent3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FBDD57D-828E-422E-A7F5-BD78BF22314A}">
      <dsp:nvSpPr>
        <dsp:cNvPr id="0" name=""/>
        <dsp:cNvSpPr/>
      </dsp:nvSpPr>
      <dsp:spPr>
        <a:xfrm>
          <a:off x="5618552" y="841427"/>
          <a:ext cx="756461" cy="756461"/>
        </a:xfrm>
        <a:prstGeom prst="rect">
          <a:avLst/>
        </a:prstGeom>
        <a:blipFill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4E5BD1-6809-4981-9DDE-2FD0EEA4CA77}">
      <dsp:nvSpPr>
        <dsp:cNvPr id="0" name=""/>
        <dsp:cNvSpPr/>
      </dsp:nvSpPr>
      <dsp:spPr>
        <a:xfrm>
          <a:off x="6928386" y="567535"/>
          <a:ext cx="3074290" cy="13042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kern="1200" dirty="0">
              <a:solidFill>
                <a:schemeClr val="bg2">
                  <a:lumMod val="25000"/>
                </a:schemeClr>
              </a:solidFill>
            </a:rPr>
            <a:t>Muitos dispositivos não atualizam firmware, têm autenticação fraca e comunicação não criptografada.</a:t>
          </a:r>
          <a:endParaRPr lang="en-US" sz="1800" kern="1200" dirty="0">
            <a:solidFill>
              <a:schemeClr val="bg2">
                <a:lumMod val="25000"/>
              </a:schemeClr>
            </a:solidFill>
          </a:endParaRPr>
        </a:p>
      </dsp:txBody>
      <dsp:txXfrm>
        <a:off x="6928386" y="567535"/>
        <a:ext cx="3074290" cy="1304244"/>
      </dsp:txXfrm>
    </dsp:sp>
    <dsp:sp modelId="{F6549D37-BC19-4CFC-968A-757A5156C68D}">
      <dsp:nvSpPr>
        <dsp:cNvPr id="0" name=""/>
        <dsp:cNvSpPr/>
      </dsp:nvSpPr>
      <dsp:spPr>
        <a:xfrm>
          <a:off x="150973" y="2638533"/>
          <a:ext cx="1304244" cy="1304244"/>
        </a:xfrm>
        <a:prstGeom prst="ellipse">
          <a:avLst/>
        </a:prstGeom>
        <a:solidFill>
          <a:schemeClr val="accent3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8AEBCDD-B01F-45DD-B63B-6F6481BA5876}">
      <dsp:nvSpPr>
        <dsp:cNvPr id="0" name=""/>
        <dsp:cNvSpPr/>
      </dsp:nvSpPr>
      <dsp:spPr>
        <a:xfrm>
          <a:off x="424864" y="2912425"/>
          <a:ext cx="756461" cy="756461"/>
        </a:xfrm>
        <a:prstGeom prst="rect">
          <a:avLst/>
        </a:prstGeom>
        <a:blipFill>
          <a:blip xmlns:r="http://schemas.openxmlformats.org/officeDocument/2006/relationships" r:embed="rId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D1A8B4-62C8-46F5-95C3-2039BD14AB2C}">
      <dsp:nvSpPr>
        <dsp:cNvPr id="0" name=""/>
        <dsp:cNvSpPr/>
      </dsp:nvSpPr>
      <dsp:spPr>
        <a:xfrm>
          <a:off x="1734698" y="2638533"/>
          <a:ext cx="3074290" cy="13042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kern="1200">
              <a:solidFill>
                <a:schemeClr val="bg2">
                  <a:lumMod val="25000"/>
                </a:schemeClr>
              </a:solidFill>
            </a:rPr>
            <a:t>Integrar segurança a dispositivos IoT requer equilíbrio entre proteção e requisitos como baixo consumo de energia.</a:t>
          </a:r>
          <a:endParaRPr lang="en-US" sz="1800" kern="1200">
            <a:solidFill>
              <a:schemeClr val="bg2">
                <a:lumMod val="25000"/>
              </a:schemeClr>
            </a:solidFill>
          </a:endParaRPr>
        </a:p>
      </dsp:txBody>
      <dsp:txXfrm>
        <a:off x="1734698" y="2638533"/>
        <a:ext cx="3074290" cy="1304244"/>
      </dsp:txXfrm>
    </dsp:sp>
    <dsp:sp modelId="{BF0D113A-4AAA-4D90-ACDD-4AED6D50AC63}">
      <dsp:nvSpPr>
        <dsp:cNvPr id="0" name=""/>
        <dsp:cNvSpPr/>
      </dsp:nvSpPr>
      <dsp:spPr>
        <a:xfrm>
          <a:off x="5344660" y="2638533"/>
          <a:ext cx="1304244" cy="1304244"/>
        </a:xfrm>
        <a:prstGeom prst="ellipse">
          <a:avLst/>
        </a:prstGeom>
        <a:solidFill>
          <a:schemeClr val="accent3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9B8C7FF-9024-4E46-AEB3-BB9D84F7FBD9}">
      <dsp:nvSpPr>
        <dsp:cNvPr id="0" name=""/>
        <dsp:cNvSpPr/>
      </dsp:nvSpPr>
      <dsp:spPr>
        <a:xfrm>
          <a:off x="5618552" y="2912425"/>
          <a:ext cx="756461" cy="756461"/>
        </a:xfrm>
        <a:prstGeom prst="rect">
          <a:avLst/>
        </a:prstGeom>
        <a:blipFill>
          <a:blip xmlns:r="http://schemas.openxmlformats.org/officeDocument/2006/relationships" r:embed="rId7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83EA9AE-F458-4B21-8534-6460C1C120E7}">
      <dsp:nvSpPr>
        <dsp:cNvPr id="0" name=""/>
        <dsp:cNvSpPr/>
      </dsp:nvSpPr>
      <dsp:spPr>
        <a:xfrm>
          <a:off x="6928386" y="2638533"/>
          <a:ext cx="3074290" cy="13042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kern="1200">
              <a:solidFill>
                <a:schemeClr val="bg2">
                  <a:lumMod val="25000"/>
                </a:schemeClr>
              </a:solidFill>
            </a:rPr>
            <a:t>Soluções avançadas, como controladoras com autenticação e criptografia, podem afetar a interoperabilidade e a simplicidade necessárias para dispositivos IoT.</a:t>
          </a:r>
          <a:endParaRPr lang="en-US" sz="1800" kern="1200">
            <a:solidFill>
              <a:schemeClr val="bg2">
                <a:lumMod val="25000"/>
              </a:schemeClr>
            </a:solidFill>
          </a:endParaRPr>
        </a:p>
      </dsp:txBody>
      <dsp:txXfrm>
        <a:off x="6928386" y="2638533"/>
        <a:ext cx="3074290" cy="1304244"/>
      </dsp:txXfrm>
    </dsp:sp>
  </dsp:spTree>
</dsp:drawing>
</file>

<file path=ppt/diagrams/drawing6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817C1E-3A29-458A-B147-005585E515F5}">
      <dsp:nvSpPr>
        <dsp:cNvPr id="0" name=""/>
        <dsp:cNvSpPr/>
      </dsp:nvSpPr>
      <dsp:spPr>
        <a:xfrm>
          <a:off x="149050" y="586226"/>
          <a:ext cx="1303252" cy="1303252"/>
        </a:xfrm>
        <a:prstGeom prst="ellipse">
          <a:avLst/>
        </a:prstGeom>
        <a:solidFill>
          <a:schemeClr val="accent3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F138000-FA32-44C4-BAB7-DD28FD36F534}">
      <dsp:nvSpPr>
        <dsp:cNvPr id="0" name=""/>
        <dsp:cNvSpPr/>
      </dsp:nvSpPr>
      <dsp:spPr>
        <a:xfrm>
          <a:off x="422733" y="859909"/>
          <a:ext cx="755886" cy="755886"/>
        </a:xfrm>
        <a:prstGeom prst="rect">
          <a:avLst/>
        </a:prstGeom>
        <a:blipFill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98A05A4-03A8-4546-8F41-EE7A78A8DEA7}">
      <dsp:nvSpPr>
        <dsp:cNvPr id="0" name=""/>
        <dsp:cNvSpPr/>
      </dsp:nvSpPr>
      <dsp:spPr>
        <a:xfrm>
          <a:off x="1731571" y="586226"/>
          <a:ext cx="3071951" cy="13032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kern="1200" dirty="0">
              <a:solidFill>
                <a:schemeClr val="bg2">
                  <a:lumMod val="25000"/>
                </a:schemeClr>
              </a:solidFill>
            </a:rPr>
            <a:t>Evento: Qualquer ocorrência observável em um sistema de informação, como criação de arquivo.</a:t>
          </a:r>
          <a:endParaRPr lang="en-US" sz="1800" kern="1200" dirty="0">
            <a:solidFill>
              <a:schemeClr val="bg2">
                <a:lumMod val="25000"/>
              </a:schemeClr>
            </a:solidFill>
          </a:endParaRPr>
        </a:p>
      </dsp:txBody>
      <dsp:txXfrm>
        <a:off x="1731571" y="586226"/>
        <a:ext cx="3071951" cy="1303252"/>
      </dsp:txXfrm>
    </dsp:sp>
    <dsp:sp modelId="{8FBCDDBD-2EC2-4920-8AB7-686FF25A5472}">
      <dsp:nvSpPr>
        <dsp:cNvPr id="0" name=""/>
        <dsp:cNvSpPr/>
      </dsp:nvSpPr>
      <dsp:spPr>
        <a:xfrm>
          <a:off x="5338787" y="586226"/>
          <a:ext cx="1303252" cy="1303252"/>
        </a:xfrm>
        <a:prstGeom prst="ellipse">
          <a:avLst/>
        </a:prstGeom>
        <a:solidFill>
          <a:schemeClr val="accent3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E2DC2CB-D9DE-46F7-98BD-FEEE15C554A2}">
      <dsp:nvSpPr>
        <dsp:cNvPr id="0" name=""/>
        <dsp:cNvSpPr/>
      </dsp:nvSpPr>
      <dsp:spPr>
        <a:xfrm>
          <a:off x="5612470" y="859909"/>
          <a:ext cx="755886" cy="755886"/>
        </a:xfrm>
        <a:prstGeom prst="rect">
          <a:avLst/>
        </a:prstGeom>
        <a:blipFill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320006-312A-422C-8FD4-637D009589D5}">
      <dsp:nvSpPr>
        <dsp:cNvPr id="0" name=""/>
        <dsp:cNvSpPr/>
      </dsp:nvSpPr>
      <dsp:spPr>
        <a:xfrm>
          <a:off x="6921307" y="586226"/>
          <a:ext cx="3071951" cy="13032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kern="1200" dirty="0">
              <a:solidFill>
                <a:schemeClr val="bg2">
                  <a:lumMod val="25000"/>
                </a:schemeClr>
              </a:solidFill>
            </a:rPr>
            <a:t>Incidente: Evento que resulta em consequências negativas para a organização ou sistema, como um sistema crítico indisponível.</a:t>
          </a:r>
          <a:endParaRPr lang="en-US" sz="1800" kern="1200" dirty="0">
            <a:solidFill>
              <a:schemeClr val="bg2">
                <a:lumMod val="25000"/>
              </a:schemeClr>
            </a:solidFill>
          </a:endParaRPr>
        </a:p>
      </dsp:txBody>
      <dsp:txXfrm>
        <a:off x="6921307" y="586226"/>
        <a:ext cx="3071951" cy="1303252"/>
      </dsp:txXfrm>
    </dsp:sp>
    <dsp:sp modelId="{47042852-446D-47DF-98E5-FA360408D500}">
      <dsp:nvSpPr>
        <dsp:cNvPr id="0" name=""/>
        <dsp:cNvSpPr/>
      </dsp:nvSpPr>
      <dsp:spPr>
        <a:xfrm>
          <a:off x="149050" y="2663481"/>
          <a:ext cx="1303252" cy="1303252"/>
        </a:xfrm>
        <a:prstGeom prst="ellipse">
          <a:avLst/>
        </a:prstGeom>
        <a:solidFill>
          <a:schemeClr val="accent3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45EA142-1A54-482A-B83D-F1CFFC54398F}">
      <dsp:nvSpPr>
        <dsp:cNvPr id="0" name=""/>
        <dsp:cNvSpPr/>
      </dsp:nvSpPr>
      <dsp:spPr>
        <a:xfrm>
          <a:off x="422733" y="2937164"/>
          <a:ext cx="755886" cy="755886"/>
        </a:xfrm>
        <a:prstGeom prst="rect">
          <a:avLst/>
        </a:prstGeom>
        <a:blipFill>
          <a:blip xmlns:r="http://schemas.openxmlformats.org/officeDocument/2006/relationships" r:embed="rId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B2F2000-6141-4564-AD60-B4B0534D2D05}">
      <dsp:nvSpPr>
        <dsp:cNvPr id="0" name=""/>
        <dsp:cNvSpPr/>
      </dsp:nvSpPr>
      <dsp:spPr>
        <a:xfrm>
          <a:off x="1731571" y="2663481"/>
          <a:ext cx="3071951" cy="13032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kern="1200">
              <a:solidFill>
                <a:schemeClr val="bg2">
                  <a:lumMod val="25000"/>
                </a:schemeClr>
              </a:solidFill>
            </a:rPr>
            <a:t>A resposta a incidentes é essencial para reduzir danos e custos de recuperação.</a:t>
          </a:r>
          <a:endParaRPr lang="en-US" sz="1800" kern="1200">
            <a:solidFill>
              <a:schemeClr val="bg2">
                <a:lumMod val="25000"/>
              </a:schemeClr>
            </a:solidFill>
          </a:endParaRPr>
        </a:p>
      </dsp:txBody>
      <dsp:txXfrm>
        <a:off x="1731571" y="2663481"/>
        <a:ext cx="3071951" cy="1303252"/>
      </dsp:txXfrm>
    </dsp:sp>
    <dsp:sp modelId="{5985081E-B9F9-445E-A23C-28B94514335C}">
      <dsp:nvSpPr>
        <dsp:cNvPr id="0" name=""/>
        <dsp:cNvSpPr/>
      </dsp:nvSpPr>
      <dsp:spPr>
        <a:xfrm>
          <a:off x="5338787" y="2663481"/>
          <a:ext cx="1303252" cy="1303252"/>
        </a:xfrm>
        <a:prstGeom prst="ellipse">
          <a:avLst/>
        </a:prstGeom>
        <a:solidFill>
          <a:schemeClr val="accent3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635BF61-43C7-4D6D-9F6F-5D9A17BDB2F1}">
      <dsp:nvSpPr>
        <dsp:cNvPr id="0" name=""/>
        <dsp:cNvSpPr/>
      </dsp:nvSpPr>
      <dsp:spPr>
        <a:xfrm>
          <a:off x="5612470" y="2937164"/>
          <a:ext cx="755886" cy="755886"/>
        </a:xfrm>
        <a:prstGeom prst="rect">
          <a:avLst/>
        </a:prstGeom>
        <a:blipFill>
          <a:blip xmlns:r="http://schemas.openxmlformats.org/officeDocument/2006/relationships" r:embed="rId7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EF1B5C3-6615-4992-BD4E-4C7E256477C6}">
      <dsp:nvSpPr>
        <dsp:cNvPr id="0" name=""/>
        <dsp:cNvSpPr/>
      </dsp:nvSpPr>
      <dsp:spPr>
        <a:xfrm>
          <a:off x="6921307" y="2663481"/>
          <a:ext cx="3071951" cy="13032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kern="1200">
              <a:solidFill>
                <a:schemeClr val="bg2">
                  <a:lumMod val="25000"/>
                </a:schemeClr>
              </a:solidFill>
            </a:rPr>
            <a:t>Deve ser uma prática organizada e metodológica para tratar incidentes de segurança.</a:t>
          </a:r>
          <a:endParaRPr lang="en-US" sz="1800" kern="1200">
            <a:solidFill>
              <a:schemeClr val="bg2">
                <a:lumMod val="25000"/>
              </a:schemeClr>
            </a:solidFill>
          </a:endParaRPr>
        </a:p>
      </dsp:txBody>
      <dsp:txXfrm>
        <a:off x="6921307" y="2663481"/>
        <a:ext cx="3071951" cy="1303252"/>
      </dsp:txXfrm>
    </dsp:sp>
  </dsp:spTree>
</dsp:drawing>
</file>

<file path=ppt/diagrams/drawing6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9F04D2-5558-4A8C-8EE8-D6B3711EEDE3}">
      <dsp:nvSpPr>
        <dsp:cNvPr id="0" name=""/>
        <dsp:cNvSpPr/>
      </dsp:nvSpPr>
      <dsp:spPr>
        <a:xfrm>
          <a:off x="150973" y="339492"/>
          <a:ext cx="1304244" cy="1304244"/>
        </a:xfrm>
        <a:prstGeom prst="ellipse">
          <a:avLst/>
        </a:prstGeom>
        <a:solidFill>
          <a:schemeClr val="accent3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5CEA686-A987-409B-A6C9-0002CFB2C39E}">
      <dsp:nvSpPr>
        <dsp:cNvPr id="0" name=""/>
        <dsp:cNvSpPr/>
      </dsp:nvSpPr>
      <dsp:spPr>
        <a:xfrm>
          <a:off x="424864" y="613383"/>
          <a:ext cx="756461" cy="756461"/>
        </a:xfrm>
        <a:prstGeom prst="rect">
          <a:avLst/>
        </a:prstGeom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857B56-CC0D-46E1-B18A-34A940DE5269}">
      <dsp:nvSpPr>
        <dsp:cNvPr id="0" name=""/>
        <dsp:cNvSpPr/>
      </dsp:nvSpPr>
      <dsp:spPr>
        <a:xfrm>
          <a:off x="1734698" y="339492"/>
          <a:ext cx="3074290" cy="13042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>
              <a:solidFill>
                <a:schemeClr val="bg2">
                  <a:lumMod val="25000"/>
                </a:schemeClr>
              </a:solidFill>
            </a:rPr>
            <a:t>Preparação envolve definir políticas e planos para incidentes de segurança.</a:t>
          </a:r>
          <a:endParaRPr lang="en-US" sz="1600" kern="1200" dirty="0">
            <a:solidFill>
              <a:schemeClr val="bg2">
                <a:lumMod val="25000"/>
              </a:schemeClr>
            </a:solidFill>
          </a:endParaRPr>
        </a:p>
      </dsp:txBody>
      <dsp:txXfrm>
        <a:off x="1734698" y="339492"/>
        <a:ext cx="3074290" cy="1304244"/>
      </dsp:txXfrm>
    </dsp:sp>
    <dsp:sp modelId="{0EB76E09-3A8F-4376-8FAC-A960132D609A}">
      <dsp:nvSpPr>
        <dsp:cNvPr id="0" name=""/>
        <dsp:cNvSpPr/>
      </dsp:nvSpPr>
      <dsp:spPr>
        <a:xfrm>
          <a:off x="5344660" y="339492"/>
          <a:ext cx="1304244" cy="1304244"/>
        </a:xfrm>
        <a:prstGeom prst="ellipse">
          <a:avLst/>
        </a:prstGeom>
        <a:solidFill>
          <a:schemeClr val="accent3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F9E179A-18FD-4C21-8ABA-044A8168BA2F}">
      <dsp:nvSpPr>
        <dsp:cNvPr id="0" name=""/>
        <dsp:cNvSpPr/>
      </dsp:nvSpPr>
      <dsp:spPr>
        <a:xfrm>
          <a:off x="5618552" y="613383"/>
          <a:ext cx="756461" cy="756461"/>
        </a:xfrm>
        <a:prstGeom prst="rect">
          <a:avLst/>
        </a:prstGeom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F9ACCC-F4D0-40B8-B58B-BCD19E1B8623}">
      <dsp:nvSpPr>
        <dsp:cNvPr id="0" name=""/>
        <dsp:cNvSpPr/>
      </dsp:nvSpPr>
      <dsp:spPr>
        <a:xfrm>
          <a:off x="6928386" y="339492"/>
          <a:ext cx="3074290" cy="13042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>
              <a:solidFill>
                <a:schemeClr val="bg2">
                  <a:lumMod val="25000"/>
                </a:schemeClr>
              </a:solidFill>
            </a:rPr>
            <a:t>Inclui estabelecer uma equipe de resposta a incidentes e treiná-los.</a:t>
          </a:r>
          <a:endParaRPr lang="en-US" sz="1600" kern="1200">
            <a:solidFill>
              <a:schemeClr val="bg2">
                <a:lumMod val="25000"/>
              </a:schemeClr>
            </a:solidFill>
          </a:endParaRPr>
        </a:p>
      </dsp:txBody>
      <dsp:txXfrm>
        <a:off x="6928386" y="339492"/>
        <a:ext cx="3074290" cy="1304244"/>
      </dsp:txXfrm>
    </dsp:sp>
    <dsp:sp modelId="{6C758B5C-0418-43BB-B268-D340FCEAF18F}">
      <dsp:nvSpPr>
        <dsp:cNvPr id="0" name=""/>
        <dsp:cNvSpPr/>
      </dsp:nvSpPr>
      <dsp:spPr>
        <a:xfrm>
          <a:off x="150973" y="2317075"/>
          <a:ext cx="1304244" cy="1304244"/>
        </a:xfrm>
        <a:prstGeom prst="ellipse">
          <a:avLst/>
        </a:prstGeom>
        <a:solidFill>
          <a:schemeClr val="accent3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CDDDE5B-429B-4B95-87F8-4A390E8EF594}">
      <dsp:nvSpPr>
        <dsp:cNvPr id="0" name=""/>
        <dsp:cNvSpPr/>
      </dsp:nvSpPr>
      <dsp:spPr>
        <a:xfrm>
          <a:off x="424864" y="2590966"/>
          <a:ext cx="756461" cy="756461"/>
        </a:xfrm>
        <a:prstGeom prst="rect">
          <a:avLst/>
        </a:prstGeom>
        <a:blipFill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98AFAD-044E-46F4-B927-540A4F76464E}">
      <dsp:nvSpPr>
        <dsp:cNvPr id="0" name=""/>
        <dsp:cNvSpPr/>
      </dsp:nvSpPr>
      <dsp:spPr>
        <a:xfrm>
          <a:off x="1734698" y="2317075"/>
          <a:ext cx="3074290" cy="13042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>
              <a:solidFill>
                <a:schemeClr val="bg2">
                  <a:lumMod val="25000"/>
                </a:schemeClr>
              </a:solidFill>
            </a:rPr>
            <a:t>Garanta que as políticas e planos sejam aprovados pela gerência.</a:t>
          </a:r>
          <a:endParaRPr lang="en-US" sz="1600" kern="1200">
            <a:solidFill>
              <a:schemeClr val="bg2">
                <a:lumMod val="25000"/>
              </a:schemeClr>
            </a:solidFill>
          </a:endParaRPr>
        </a:p>
      </dsp:txBody>
      <dsp:txXfrm>
        <a:off x="1734698" y="2317075"/>
        <a:ext cx="3074290" cy="1304244"/>
      </dsp:txXfrm>
    </dsp:sp>
    <dsp:sp modelId="{3B7C0D88-56A0-4FD0-8DC8-5F32D9921B4A}">
      <dsp:nvSpPr>
        <dsp:cNvPr id="0" name=""/>
        <dsp:cNvSpPr/>
      </dsp:nvSpPr>
      <dsp:spPr>
        <a:xfrm>
          <a:off x="5344660" y="2317075"/>
          <a:ext cx="1304244" cy="1304244"/>
        </a:xfrm>
        <a:prstGeom prst="ellipse">
          <a:avLst/>
        </a:prstGeom>
        <a:solidFill>
          <a:schemeClr val="accent3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673C9DC-1D6F-4048-986A-0B760FFB6968}">
      <dsp:nvSpPr>
        <dsp:cNvPr id="0" name=""/>
        <dsp:cNvSpPr/>
      </dsp:nvSpPr>
      <dsp:spPr>
        <a:xfrm>
          <a:off x="5618552" y="2590966"/>
          <a:ext cx="756461" cy="756461"/>
        </a:xfrm>
        <a:prstGeom prst="rect">
          <a:avLst/>
        </a:prstGeom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0CB2492-FE52-4BAF-974E-83752BD4FC43}">
      <dsp:nvSpPr>
        <dsp:cNvPr id="0" name=""/>
        <dsp:cNvSpPr/>
      </dsp:nvSpPr>
      <dsp:spPr>
        <a:xfrm>
          <a:off x="6928386" y="2317075"/>
          <a:ext cx="3074290" cy="13042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>
              <a:solidFill>
                <a:schemeClr val="bg2">
                  <a:lumMod val="25000"/>
                </a:schemeClr>
              </a:solidFill>
            </a:rPr>
            <a:t>Verifique se a equipe CSIRT está bem preparada com treinamento e simulações.</a:t>
          </a:r>
          <a:endParaRPr lang="en-US" sz="1600" kern="1200">
            <a:solidFill>
              <a:schemeClr val="bg2">
                <a:lumMod val="25000"/>
              </a:schemeClr>
            </a:solidFill>
          </a:endParaRPr>
        </a:p>
      </dsp:txBody>
      <dsp:txXfrm>
        <a:off x="6928386" y="2317075"/>
        <a:ext cx="3074290" cy="1304244"/>
      </dsp:txXfrm>
    </dsp:sp>
  </dsp:spTree>
</dsp:drawing>
</file>

<file path=ppt/diagrams/drawing6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D33B682-BC75-441F-90FD-5FE922E0CB9E}">
      <dsp:nvSpPr>
        <dsp:cNvPr id="0" name=""/>
        <dsp:cNvSpPr/>
      </dsp:nvSpPr>
      <dsp:spPr>
        <a:xfrm>
          <a:off x="150973" y="616325"/>
          <a:ext cx="1304244" cy="1304244"/>
        </a:xfrm>
        <a:prstGeom prst="ellipse">
          <a:avLst/>
        </a:prstGeom>
        <a:solidFill>
          <a:schemeClr val="accent3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1E09EC-B572-4356-BDCC-C8A25D6148C9}">
      <dsp:nvSpPr>
        <dsp:cNvPr id="0" name=""/>
        <dsp:cNvSpPr/>
      </dsp:nvSpPr>
      <dsp:spPr>
        <a:xfrm>
          <a:off x="424864" y="890217"/>
          <a:ext cx="756461" cy="756461"/>
        </a:xfrm>
        <a:prstGeom prst="rect">
          <a:avLst/>
        </a:prstGeom>
        <a:blipFill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1118DD4-C8EF-41E3-B94B-805F7606A3B6}">
      <dsp:nvSpPr>
        <dsp:cNvPr id="0" name=""/>
        <dsp:cNvSpPr/>
      </dsp:nvSpPr>
      <dsp:spPr>
        <a:xfrm>
          <a:off x="1734698" y="616325"/>
          <a:ext cx="3074290" cy="13042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>
              <a:solidFill>
                <a:schemeClr val="bg2">
                  <a:lumMod val="25000"/>
                </a:schemeClr>
              </a:solidFill>
            </a:rPr>
            <a:t>A etapa de classificação de risco contextualiza as vulnerabilidades encontradas com a relevância para o negócio.</a:t>
          </a:r>
          <a:endParaRPr lang="en-US" sz="1600" kern="1200" dirty="0">
            <a:solidFill>
              <a:schemeClr val="bg2">
                <a:lumMod val="25000"/>
              </a:schemeClr>
            </a:solidFill>
          </a:endParaRPr>
        </a:p>
      </dsp:txBody>
      <dsp:txXfrm>
        <a:off x="1734698" y="616325"/>
        <a:ext cx="3074290" cy="1304244"/>
      </dsp:txXfrm>
    </dsp:sp>
    <dsp:sp modelId="{829873B4-85E7-4AB2-9508-04E4567B8F31}">
      <dsp:nvSpPr>
        <dsp:cNvPr id="0" name=""/>
        <dsp:cNvSpPr/>
      </dsp:nvSpPr>
      <dsp:spPr>
        <a:xfrm>
          <a:off x="5344660" y="616325"/>
          <a:ext cx="1304244" cy="1304244"/>
        </a:xfrm>
        <a:prstGeom prst="ellipse">
          <a:avLst/>
        </a:prstGeom>
        <a:solidFill>
          <a:schemeClr val="accent3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CBAC8AB-FB1C-4F9A-B651-F7FAAF8E193E}">
      <dsp:nvSpPr>
        <dsp:cNvPr id="0" name=""/>
        <dsp:cNvSpPr/>
      </dsp:nvSpPr>
      <dsp:spPr>
        <a:xfrm>
          <a:off x="5618552" y="890217"/>
          <a:ext cx="756461" cy="756461"/>
        </a:xfrm>
        <a:prstGeom prst="rect">
          <a:avLst/>
        </a:prstGeom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0AA6CB-8E3A-4EC4-B501-976C2A7709E7}">
      <dsp:nvSpPr>
        <dsp:cNvPr id="0" name=""/>
        <dsp:cNvSpPr/>
      </dsp:nvSpPr>
      <dsp:spPr>
        <a:xfrm>
          <a:off x="6928386" y="616325"/>
          <a:ext cx="3074290" cy="13042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>
              <a:solidFill>
                <a:schemeClr val="bg2">
                  <a:lumMod val="25000"/>
                </a:schemeClr>
              </a:solidFill>
            </a:rPr>
            <a:t>As ferramentas de varredura usam padrões como CVE e CVSS para referenciar e classificar vulnerabilidades.</a:t>
          </a:r>
          <a:endParaRPr lang="en-US" sz="1600" kern="1200" dirty="0">
            <a:solidFill>
              <a:schemeClr val="bg2">
                <a:lumMod val="25000"/>
              </a:schemeClr>
            </a:solidFill>
          </a:endParaRPr>
        </a:p>
      </dsp:txBody>
      <dsp:txXfrm>
        <a:off x="6928386" y="616325"/>
        <a:ext cx="3074290" cy="1304244"/>
      </dsp:txXfrm>
    </dsp:sp>
    <dsp:sp modelId="{3A5637D8-5DDD-4421-93B5-6439E0D5CE73}">
      <dsp:nvSpPr>
        <dsp:cNvPr id="0" name=""/>
        <dsp:cNvSpPr/>
      </dsp:nvSpPr>
      <dsp:spPr>
        <a:xfrm>
          <a:off x="150973" y="2707309"/>
          <a:ext cx="1304244" cy="1304244"/>
        </a:xfrm>
        <a:prstGeom prst="ellipse">
          <a:avLst/>
        </a:prstGeom>
        <a:solidFill>
          <a:schemeClr val="accent3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762E450-1CDE-4FD5-9138-B77D722BD531}">
      <dsp:nvSpPr>
        <dsp:cNvPr id="0" name=""/>
        <dsp:cNvSpPr/>
      </dsp:nvSpPr>
      <dsp:spPr>
        <a:xfrm>
          <a:off x="424864" y="2981201"/>
          <a:ext cx="756461" cy="756461"/>
        </a:xfrm>
        <a:prstGeom prst="rect">
          <a:avLst/>
        </a:prstGeom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D00145E-AD29-4DB1-82EB-E272D2621A6C}">
      <dsp:nvSpPr>
        <dsp:cNvPr id="0" name=""/>
        <dsp:cNvSpPr/>
      </dsp:nvSpPr>
      <dsp:spPr>
        <a:xfrm>
          <a:off x="1734698" y="2707309"/>
          <a:ext cx="3074290" cy="13042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>
              <a:solidFill>
                <a:schemeClr val="bg2">
                  <a:lumMod val="25000"/>
                </a:schemeClr>
              </a:solidFill>
            </a:rPr>
            <a:t>O CVE (Common Vulnerabilities and Exposures) fornece uma identificação única para cada vulnerabilidade.</a:t>
          </a:r>
          <a:endParaRPr lang="en-US" sz="1600" kern="1200">
            <a:solidFill>
              <a:schemeClr val="bg2">
                <a:lumMod val="25000"/>
              </a:schemeClr>
            </a:solidFill>
          </a:endParaRPr>
        </a:p>
      </dsp:txBody>
      <dsp:txXfrm>
        <a:off x="1734698" y="2707309"/>
        <a:ext cx="3074290" cy="1304244"/>
      </dsp:txXfrm>
    </dsp:sp>
    <dsp:sp modelId="{909C597E-888E-4F8F-8651-F367E42CEA75}">
      <dsp:nvSpPr>
        <dsp:cNvPr id="0" name=""/>
        <dsp:cNvSpPr/>
      </dsp:nvSpPr>
      <dsp:spPr>
        <a:xfrm>
          <a:off x="5344660" y="2707309"/>
          <a:ext cx="1304244" cy="1304244"/>
        </a:xfrm>
        <a:prstGeom prst="ellipse">
          <a:avLst/>
        </a:prstGeom>
        <a:solidFill>
          <a:schemeClr val="accent3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6BB9D30-261E-4C20-B534-08D31C1D215C}">
      <dsp:nvSpPr>
        <dsp:cNvPr id="0" name=""/>
        <dsp:cNvSpPr/>
      </dsp:nvSpPr>
      <dsp:spPr>
        <a:xfrm>
          <a:off x="5618552" y="2981201"/>
          <a:ext cx="756461" cy="756461"/>
        </a:xfrm>
        <a:prstGeom prst="rect">
          <a:avLst/>
        </a:prstGeom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F31E00E-63F6-48E8-A75E-8808AC5A65F6}">
      <dsp:nvSpPr>
        <dsp:cNvPr id="0" name=""/>
        <dsp:cNvSpPr/>
      </dsp:nvSpPr>
      <dsp:spPr>
        <a:xfrm>
          <a:off x="6928386" y="2707309"/>
          <a:ext cx="3074290" cy="13042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>
              <a:solidFill>
                <a:schemeClr val="bg2">
                  <a:lumMod val="25000"/>
                </a:schemeClr>
              </a:solidFill>
            </a:rPr>
            <a:t>O CVSS (Common Vulnerability Scoring System) classifica a severidade das vulnerabilidades.</a:t>
          </a:r>
          <a:endParaRPr lang="en-US" sz="1600" kern="1200">
            <a:solidFill>
              <a:schemeClr val="bg2">
                <a:lumMod val="25000"/>
              </a:schemeClr>
            </a:solidFill>
          </a:endParaRPr>
        </a:p>
      </dsp:txBody>
      <dsp:txXfrm>
        <a:off x="6928386" y="2707309"/>
        <a:ext cx="3074290" cy="1304244"/>
      </dsp:txXfrm>
    </dsp:sp>
  </dsp:spTree>
</dsp:drawing>
</file>

<file path=ppt/diagrams/drawing6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BF1E3C-3661-4584-8562-78221FB41CAB}">
      <dsp:nvSpPr>
        <dsp:cNvPr id="0" name=""/>
        <dsp:cNvSpPr/>
      </dsp:nvSpPr>
      <dsp:spPr>
        <a:xfrm>
          <a:off x="0" y="1468"/>
          <a:ext cx="9817768" cy="744470"/>
        </a:xfrm>
        <a:prstGeom prst="roundRect">
          <a:avLst>
            <a:gd name="adj" fmla="val 10000"/>
          </a:avLst>
        </a:prstGeom>
        <a:solidFill>
          <a:schemeClr val="accent3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C304524-B75E-44BA-AB0C-91D767B53837}">
      <dsp:nvSpPr>
        <dsp:cNvPr id="0" name=""/>
        <dsp:cNvSpPr/>
      </dsp:nvSpPr>
      <dsp:spPr>
        <a:xfrm>
          <a:off x="225202" y="168974"/>
          <a:ext cx="409458" cy="409458"/>
        </a:xfrm>
        <a:prstGeom prst="rect">
          <a:avLst/>
        </a:prstGeom>
        <a:blipFill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198D73-9E35-40D8-B088-66F35571E924}">
      <dsp:nvSpPr>
        <dsp:cNvPr id="0" name=""/>
        <dsp:cNvSpPr/>
      </dsp:nvSpPr>
      <dsp:spPr>
        <a:xfrm>
          <a:off x="859863" y="1468"/>
          <a:ext cx="8957904" cy="7444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790" tIns="78790" rIns="78790" bIns="7879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kern="1200" dirty="0">
              <a:solidFill>
                <a:schemeClr val="bg2">
                  <a:lumMod val="25000"/>
                </a:schemeClr>
              </a:solidFill>
            </a:rPr>
            <a:t>Programa global da MITRE para identificar, definir e catalogar vulnerabilidades de segurança.</a:t>
          </a:r>
          <a:endParaRPr lang="en-US" sz="1800" kern="1200" dirty="0">
            <a:solidFill>
              <a:schemeClr val="bg2">
                <a:lumMod val="25000"/>
              </a:schemeClr>
            </a:solidFill>
          </a:endParaRPr>
        </a:p>
      </dsp:txBody>
      <dsp:txXfrm>
        <a:off x="859863" y="1468"/>
        <a:ext cx="8957904" cy="744470"/>
      </dsp:txXfrm>
    </dsp:sp>
    <dsp:sp modelId="{F1DB8119-02AF-43E8-A400-049B194693FF}">
      <dsp:nvSpPr>
        <dsp:cNvPr id="0" name=""/>
        <dsp:cNvSpPr/>
      </dsp:nvSpPr>
      <dsp:spPr>
        <a:xfrm>
          <a:off x="0" y="932056"/>
          <a:ext cx="9817768" cy="744470"/>
        </a:xfrm>
        <a:prstGeom prst="roundRect">
          <a:avLst>
            <a:gd name="adj" fmla="val 10000"/>
          </a:avLst>
        </a:prstGeom>
        <a:solidFill>
          <a:schemeClr val="accent3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6E4221C-528A-4D40-AA95-7BB84B15DB70}">
      <dsp:nvSpPr>
        <dsp:cNvPr id="0" name=""/>
        <dsp:cNvSpPr/>
      </dsp:nvSpPr>
      <dsp:spPr>
        <a:xfrm>
          <a:off x="225202" y="1099562"/>
          <a:ext cx="409458" cy="409458"/>
        </a:xfrm>
        <a:prstGeom prst="rect">
          <a:avLst/>
        </a:prstGeom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D0579D-D8C0-4EEB-B9C8-A39F5AD13F19}">
      <dsp:nvSpPr>
        <dsp:cNvPr id="0" name=""/>
        <dsp:cNvSpPr/>
      </dsp:nvSpPr>
      <dsp:spPr>
        <a:xfrm>
          <a:off x="859863" y="932056"/>
          <a:ext cx="8957904" cy="7444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790" tIns="78790" rIns="78790" bIns="7879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kern="1200">
              <a:solidFill>
                <a:schemeClr val="bg2">
                  <a:lumMod val="25000"/>
                </a:schemeClr>
              </a:solidFill>
            </a:rPr>
            <a:t>Atribui um número único no formato CVE-AAAA-NNNNN a cada vulnerabilidade.</a:t>
          </a:r>
          <a:endParaRPr lang="en-US" sz="1800" kern="1200">
            <a:solidFill>
              <a:schemeClr val="bg2">
                <a:lumMod val="25000"/>
              </a:schemeClr>
            </a:solidFill>
          </a:endParaRPr>
        </a:p>
      </dsp:txBody>
      <dsp:txXfrm>
        <a:off x="859863" y="932056"/>
        <a:ext cx="8957904" cy="744470"/>
      </dsp:txXfrm>
    </dsp:sp>
    <dsp:sp modelId="{65A88E7A-3B79-40F9-9D71-3A0187CF4428}">
      <dsp:nvSpPr>
        <dsp:cNvPr id="0" name=""/>
        <dsp:cNvSpPr/>
      </dsp:nvSpPr>
      <dsp:spPr>
        <a:xfrm>
          <a:off x="0" y="1862644"/>
          <a:ext cx="9817768" cy="744470"/>
        </a:xfrm>
        <a:prstGeom prst="roundRect">
          <a:avLst>
            <a:gd name="adj" fmla="val 10000"/>
          </a:avLst>
        </a:prstGeom>
        <a:solidFill>
          <a:schemeClr val="accent3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2CA493D-0A9C-415A-80CB-BD555A4C1F4C}">
      <dsp:nvSpPr>
        <dsp:cNvPr id="0" name=""/>
        <dsp:cNvSpPr/>
      </dsp:nvSpPr>
      <dsp:spPr>
        <a:xfrm>
          <a:off x="225202" y="2030150"/>
          <a:ext cx="409458" cy="409458"/>
        </a:xfrm>
        <a:prstGeom prst="rect">
          <a:avLst/>
        </a:prstGeom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5455E1C-761A-4055-82C2-AA474F468D45}">
      <dsp:nvSpPr>
        <dsp:cNvPr id="0" name=""/>
        <dsp:cNvSpPr/>
      </dsp:nvSpPr>
      <dsp:spPr>
        <a:xfrm>
          <a:off x="859863" y="1862644"/>
          <a:ext cx="8957904" cy="7444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790" tIns="78790" rIns="78790" bIns="7879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kern="1200">
              <a:solidFill>
                <a:schemeClr val="bg2">
                  <a:lumMod val="25000"/>
                </a:schemeClr>
              </a:solidFill>
            </a:rPr>
            <a:t>Usado por profissionais de TI e segurança para garantir a comunicação consistente e coordenação na resolução de vulnerabilidades.</a:t>
          </a:r>
          <a:endParaRPr lang="en-US" sz="1800" kern="1200">
            <a:solidFill>
              <a:schemeClr val="bg2">
                <a:lumMod val="25000"/>
              </a:schemeClr>
            </a:solidFill>
          </a:endParaRPr>
        </a:p>
      </dsp:txBody>
      <dsp:txXfrm>
        <a:off x="859863" y="1862644"/>
        <a:ext cx="8957904" cy="744470"/>
      </dsp:txXfrm>
    </dsp:sp>
    <dsp:sp modelId="{57B9D6DD-59BE-4958-A04C-F9FCA3E9353D}">
      <dsp:nvSpPr>
        <dsp:cNvPr id="0" name=""/>
        <dsp:cNvSpPr/>
      </dsp:nvSpPr>
      <dsp:spPr>
        <a:xfrm>
          <a:off x="0" y="2793231"/>
          <a:ext cx="9817768" cy="744470"/>
        </a:xfrm>
        <a:prstGeom prst="roundRect">
          <a:avLst>
            <a:gd name="adj" fmla="val 10000"/>
          </a:avLst>
        </a:prstGeom>
        <a:solidFill>
          <a:schemeClr val="accent3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2AC0542-305C-4F66-8DEF-871131A0C257}">
      <dsp:nvSpPr>
        <dsp:cNvPr id="0" name=""/>
        <dsp:cNvSpPr/>
      </dsp:nvSpPr>
      <dsp:spPr>
        <a:xfrm>
          <a:off x="225202" y="2960737"/>
          <a:ext cx="409458" cy="409458"/>
        </a:xfrm>
        <a:prstGeom prst="rect">
          <a:avLst/>
        </a:prstGeom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7EF5E1-9738-489C-A9EE-4CFB6ABABB1E}">
      <dsp:nvSpPr>
        <dsp:cNvPr id="0" name=""/>
        <dsp:cNvSpPr/>
      </dsp:nvSpPr>
      <dsp:spPr>
        <a:xfrm>
          <a:off x="859863" y="2793231"/>
          <a:ext cx="8957904" cy="7444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790" tIns="78790" rIns="78790" bIns="7879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kern="1200">
              <a:solidFill>
                <a:schemeClr val="bg2">
                  <a:lumMod val="25000"/>
                </a:schemeClr>
              </a:solidFill>
            </a:rPr>
            <a:t>Cada registro CVE inclui descrição, severidade, referências, histórico e data de publicação.</a:t>
          </a:r>
          <a:endParaRPr lang="en-US" sz="1800" kern="1200">
            <a:solidFill>
              <a:schemeClr val="bg2">
                <a:lumMod val="25000"/>
              </a:schemeClr>
            </a:solidFill>
          </a:endParaRPr>
        </a:p>
      </dsp:txBody>
      <dsp:txXfrm>
        <a:off x="859863" y="2793231"/>
        <a:ext cx="8957904" cy="744470"/>
      </dsp:txXfrm>
    </dsp:sp>
  </dsp:spTree>
</dsp:drawing>
</file>

<file path=ppt/diagrams/drawing6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E1B06F-6C2D-409E-BC5D-56E38B27E004}">
      <dsp:nvSpPr>
        <dsp:cNvPr id="0" name=""/>
        <dsp:cNvSpPr/>
      </dsp:nvSpPr>
      <dsp:spPr>
        <a:xfrm>
          <a:off x="4456" y="183149"/>
          <a:ext cx="1948693" cy="2346967"/>
        </a:xfrm>
        <a:prstGeom prst="roundRect">
          <a:avLst>
            <a:gd name="adj" fmla="val 10000"/>
          </a:avLst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kern="1200" dirty="0">
              <a:solidFill>
                <a:schemeClr val="bg2">
                  <a:lumMod val="25000"/>
                </a:schemeClr>
              </a:solidFill>
            </a:rPr>
            <a:t>Estrutura para pontuar a severidade de vulnerabilidades.</a:t>
          </a:r>
          <a:endParaRPr lang="en-US" sz="1800" kern="1200" dirty="0">
            <a:solidFill>
              <a:schemeClr val="bg2">
                <a:lumMod val="25000"/>
              </a:schemeClr>
            </a:solidFill>
          </a:endParaRPr>
        </a:p>
      </dsp:txBody>
      <dsp:txXfrm>
        <a:off x="61531" y="240224"/>
        <a:ext cx="1834543" cy="2232817"/>
      </dsp:txXfrm>
    </dsp:sp>
    <dsp:sp modelId="{FB24821D-2655-468E-ADE0-311BDBC72EB9}">
      <dsp:nvSpPr>
        <dsp:cNvPr id="0" name=""/>
        <dsp:cNvSpPr/>
      </dsp:nvSpPr>
      <dsp:spPr>
        <a:xfrm>
          <a:off x="2124635" y="1114994"/>
          <a:ext cx="413123" cy="483276"/>
        </a:xfrm>
        <a:prstGeom prst="rightArrow">
          <a:avLst>
            <a:gd name="adj1" fmla="val 60000"/>
            <a:gd name="adj2" fmla="val 50000"/>
          </a:avLst>
        </a:prstGeom>
        <a:solidFill>
          <a:schemeClr val="tx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2124635" y="1211649"/>
        <a:ext cx="289186" cy="289966"/>
      </dsp:txXfrm>
    </dsp:sp>
    <dsp:sp modelId="{6D651502-6C92-4923-A474-FDE2436CC3F9}">
      <dsp:nvSpPr>
        <dsp:cNvPr id="0" name=""/>
        <dsp:cNvSpPr/>
      </dsp:nvSpPr>
      <dsp:spPr>
        <a:xfrm>
          <a:off x="2732628" y="183149"/>
          <a:ext cx="1948693" cy="2346967"/>
        </a:xfrm>
        <a:prstGeom prst="roundRect">
          <a:avLst>
            <a:gd name="adj" fmla="val 10000"/>
          </a:avLst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kern="1200" dirty="0">
              <a:solidFill>
                <a:schemeClr val="bg2">
                  <a:lumMod val="25000"/>
                </a:schemeClr>
              </a:solidFill>
            </a:rPr>
            <a:t>Possui três grupos de métricas: Base, Temporal e Ambiental.</a:t>
          </a:r>
          <a:endParaRPr lang="en-US" sz="1800" kern="1200" dirty="0">
            <a:solidFill>
              <a:schemeClr val="bg2">
                <a:lumMod val="25000"/>
              </a:schemeClr>
            </a:solidFill>
          </a:endParaRPr>
        </a:p>
      </dsp:txBody>
      <dsp:txXfrm>
        <a:off x="2789703" y="240224"/>
        <a:ext cx="1834543" cy="2232817"/>
      </dsp:txXfrm>
    </dsp:sp>
    <dsp:sp modelId="{1C2CDE52-FD10-4819-B737-6DFB9F37D5F7}">
      <dsp:nvSpPr>
        <dsp:cNvPr id="0" name=""/>
        <dsp:cNvSpPr/>
      </dsp:nvSpPr>
      <dsp:spPr>
        <a:xfrm>
          <a:off x="4852807" y="1114994"/>
          <a:ext cx="413123" cy="483276"/>
        </a:xfrm>
        <a:prstGeom prst="rightArrow">
          <a:avLst>
            <a:gd name="adj1" fmla="val 60000"/>
            <a:gd name="adj2" fmla="val 50000"/>
          </a:avLst>
        </a:prstGeom>
        <a:solidFill>
          <a:schemeClr val="tx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4852807" y="1211649"/>
        <a:ext cx="289186" cy="289966"/>
      </dsp:txXfrm>
    </dsp:sp>
    <dsp:sp modelId="{1987A08A-65FD-4C8E-94AF-2318B85A26FF}">
      <dsp:nvSpPr>
        <dsp:cNvPr id="0" name=""/>
        <dsp:cNvSpPr/>
      </dsp:nvSpPr>
      <dsp:spPr>
        <a:xfrm>
          <a:off x="5460799" y="183149"/>
          <a:ext cx="1948693" cy="2346967"/>
        </a:xfrm>
        <a:prstGeom prst="roundRect">
          <a:avLst>
            <a:gd name="adj" fmla="val 10000"/>
          </a:avLst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kern="1200" dirty="0">
              <a:solidFill>
                <a:schemeClr val="bg2">
                  <a:lumMod val="25000"/>
                </a:schemeClr>
              </a:solidFill>
            </a:rPr>
            <a:t>A pontuação varia de 0.0 a 10 e é derivada de métricas como Vetor de Ataque, Complexidade de Ataque e Impacto.</a:t>
          </a:r>
          <a:endParaRPr lang="en-US" sz="1800" kern="1200" dirty="0">
            <a:solidFill>
              <a:schemeClr val="bg2">
                <a:lumMod val="25000"/>
              </a:schemeClr>
            </a:solidFill>
          </a:endParaRPr>
        </a:p>
      </dsp:txBody>
      <dsp:txXfrm>
        <a:off x="5517874" y="240224"/>
        <a:ext cx="1834543" cy="2232817"/>
      </dsp:txXfrm>
    </dsp:sp>
    <dsp:sp modelId="{90D6FE09-119C-43B6-A9D3-3E037199951A}">
      <dsp:nvSpPr>
        <dsp:cNvPr id="0" name=""/>
        <dsp:cNvSpPr/>
      </dsp:nvSpPr>
      <dsp:spPr>
        <a:xfrm>
          <a:off x="7580978" y="1114994"/>
          <a:ext cx="413123" cy="483276"/>
        </a:xfrm>
        <a:prstGeom prst="rightArrow">
          <a:avLst>
            <a:gd name="adj1" fmla="val 60000"/>
            <a:gd name="adj2" fmla="val 50000"/>
          </a:avLst>
        </a:prstGeom>
        <a:solidFill>
          <a:schemeClr val="tx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7580978" y="1211649"/>
        <a:ext cx="289186" cy="289966"/>
      </dsp:txXfrm>
    </dsp:sp>
    <dsp:sp modelId="{414A4591-BE59-4255-B626-FCC77BEDE44F}">
      <dsp:nvSpPr>
        <dsp:cNvPr id="0" name=""/>
        <dsp:cNvSpPr/>
      </dsp:nvSpPr>
      <dsp:spPr>
        <a:xfrm>
          <a:off x="8188971" y="183149"/>
          <a:ext cx="1948693" cy="2346967"/>
        </a:xfrm>
        <a:prstGeom prst="roundRect">
          <a:avLst>
            <a:gd name="adj" fmla="val 10000"/>
          </a:avLst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kern="1200" dirty="0">
              <a:solidFill>
                <a:schemeClr val="bg2">
                  <a:lumMod val="25000"/>
                </a:schemeClr>
              </a:solidFill>
            </a:rPr>
            <a:t>Usado para calcular a severidade de vulnerabilidades e priorizar atividades de remediação.</a:t>
          </a:r>
          <a:endParaRPr lang="en-US" sz="1800" kern="1200" dirty="0">
            <a:solidFill>
              <a:schemeClr val="bg2">
                <a:lumMod val="25000"/>
              </a:schemeClr>
            </a:solidFill>
          </a:endParaRPr>
        </a:p>
      </dsp:txBody>
      <dsp:txXfrm>
        <a:off x="8246046" y="240224"/>
        <a:ext cx="1834543" cy="2232817"/>
      </dsp:txXfrm>
    </dsp:sp>
  </dsp:spTree>
</dsp:drawing>
</file>

<file path=ppt/diagrams/drawing6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AB5424-42B3-45AF-9751-F56D8AD7D154}">
      <dsp:nvSpPr>
        <dsp:cNvPr id="0" name=""/>
        <dsp:cNvSpPr/>
      </dsp:nvSpPr>
      <dsp:spPr>
        <a:xfrm>
          <a:off x="150973" y="333562"/>
          <a:ext cx="1304244" cy="1304244"/>
        </a:xfrm>
        <a:prstGeom prst="ellipse">
          <a:avLst/>
        </a:prstGeom>
        <a:solidFill>
          <a:schemeClr val="accent3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6319B38-D372-497F-A497-C110AC35B0AB}">
      <dsp:nvSpPr>
        <dsp:cNvPr id="0" name=""/>
        <dsp:cNvSpPr/>
      </dsp:nvSpPr>
      <dsp:spPr>
        <a:xfrm>
          <a:off x="424864" y="607453"/>
          <a:ext cx="756461" cy="756461"/>
        </a:xfrm>
        <a:prstGeom prst="rect">
          <a:avLst/>
        </a:prstGeom>
        <a:blipFill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035C8E2-C2FC-4F35-B2D5-018DACC81FF7}">
      <dsp:nvSpPr>
        <dsp:cNvPr id="0" name=""/>
        <dsp:cNvSpPr/>
      </dsp:nvSpPr>
      <dsp:spPr>
        <a:xfrm>
          <a:off x="1734699" y="333562"/>
          <a:ext cx="3074290" cy="13042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>
              <a:solidFill>
                <a:schemeClr val="bg2">
                  <a:lumMod val="25000"/>
                </a:schemeClr>
              </a:solidFill>
            </a:rPr>
            <a:t>Norma ISO/IEC 27002:2013 recomenda testar controles em ambiente de homologação antes da produção.</a:t>
          </a:r>
          <a:endParaRPr lang="en-US" sz="1600" kern="1200" dirty="0">
            <a:solidFill>
              <a:schemeClr val="bg2">
                <a:lumMod val="25000"/>
              </a:schemeClr>
            </a:solidFill>
          </a:endParaRPr>
        </a:p>
      </dsp:txBody>
      <dsp:txXfrm>
        <a:off x="1734699" y="333562"/>
        <a:ext cx="3074290" cy="1304244"/>
      </dsp:txXfrm>
    </dsp:sp>
    <dsp:sp modelId="{91032643-2829-40BE-8324-FA723309D59D}">
      <dsp:nvSpPr>
        <dsp:cNvPr id="0" name=""/>
        <dsp:cNvSpPr/>
      </dsp:nvSpPr>
      <dsp:spPr>
        <a:xfrm>
          <a:off x="5344661" y="333562"/>
          <a:ext cx="1304244" cy="1304244"/>
        </a:xfrm>
        <a:prstGeom prst="ellipse">
          <a:avLst/>
        </a:prstGeom>
        <a:solidFill>
          <a:schemeClr val="accent3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8A50BF8-81DD-46C0-A925-F700D2AD48E9}">
      <dsp:nvSpPr>
        <dsp:cNvPr id="0" name=""/>
        <dsp:cNvSpPr/>
      </dsp:nvSpPr>
      <dsp:spPr>
        <a:xfrm>
          <a:off x="5618552" y="607453"/>
          <a:ext cx="756461" cy="756461"/>
        </a:xfrm>
        <a:prstGeom prst="rect">
          <a:avLst/>
        </a:prstGeom>
        <a:blipFill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5E7644-DC7E-45A9-868E-5EFDF3FA0890}">
      <dsp:nvSpPr>
        <dsp:cNvPr id="0" name=""/>
        <dsp:cNvSpPr/>
      </dsp:nvSpPr>
      <dsp:spPr>
        <a:xfrm>
          <a:off x="6928386" y="333562"/>
          <a:ext cx="3074290" cy="13042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>
              <a:solidFill>
                <a:schemeClr val="bg2">
                  <a:lumMod val="25000"/>
                </a:schemeClr>
              </a:solidFill>
            </a:rPr>
            <a:t>É importante obter informações sobre vulnerabilidades e avaliar riscos.</a:t>
          </a:r>
          <a:endParaRPr lang="en-US" sz="1600" kern="1200">
            <a:solidFill>
              <a:schemeClr val="bg2">
                <a:lumMod val="25000"/>
              </a:schemeClr>
            </a:solidFill>
          </a:endParaRPr>
        </a:p>
      </dsp:txBody>
      <dsp:txXfrm>
        <a:off x="6928386" y="333562"/>
        <a:ext cx="3074290" cy="1304244"/>
      </dsp:txXfrm>
    </dsp:sp>
    <dsp:sp modelId="{886E85BF-F832-4BBF-889F-CCBC041D3278}">
      <dsp:nvSpPr>
        <dsp:cNvPr id="0" name=""/>
        <dsp:cNvSpPr/>
      </dsp:nvSpPr>
      <dsp:spPr>
        <a:xfrm>
          <a:off x="150973" y="2308715"/>
          <a:ext cx="1304244" cy="1304244"/>
        </a:xfrm>
        <a:prstGeom prst="ellipse">
          <a:avLst/>
        </a:prstGeom>
        <a:solidFill>
          <a:schemeClr val="accent3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51DDC5D-1621-402F-A7A5-86075CE547E0}">
      <dsp:nvSpPr>
        <dsp:cNvPr id="0" name=""/>
        <dsp:cNvSpPr/>
      </dsp:nvSpPr>
      <dsp:spPr>
        <a:xfrm>
          <a:off x="424864" y="2582607"/>
          <a:ext cx="756461" cy="756461"/>
        </a:xfrm>
        <a:prstGeom prst="rect">
          <a:avLst/>
        </a:prstGeom>
        <a:blipFill>
          <a:blip xmlns:r="http://schemas.openxmlformats.org/officeDocument/2006/relationships" r:embed="rId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30046B-EB59-441F-831A-10E351E48BDB}">
      <dsp:nvSpPr>
        <dsp:cNvPr id="0" name=""/>
        <dsp:cNvSpPr/>
      </dsp:nvSpPr>
      <dsp:spPr>
        <a:xfrm>
          <a:off x="1734699" y="2308715"/>
          <a:ext cx="3074290" cy="13042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>
              <a:solidFill>
                <a:schemeClr val="bg2">
                  <a:lumMod val="25000"/>
                </a:schemeClr>
              </a:solidFill>
            </a:rPr>
            <a:t>Empresas têm muitos ativos e vulnerabilidades, necessitando gerenciamento de patches.</a:t>
          </a:r>
          <a:endParaRPr lang="en-US" sz="1600" kern="1200">
            <a:solidFill>
              <a:schemeClr val="bg2">
                <a:lumMod val="25000"/>
              </a:schemeClr>
            </a:solidFill>
          </a:endParaRPr>
        </a:p>
      </dsp:txBody>
      <dsp:txXfrm>
        <a:off x="1734699" y="2308715"/>
        <a:ext cx="3074290" cy="1304244"/>
      </dsp:txXfrm>
    </dsp:sp>
    <dsp:sp modelId="{68D29756-C8E7-48CF-BA0E-5E82E847B0DB}">
      <dsp:nvSpPr>
        <dsp:cNvPr id="0" name=""/>
        <dsp:cNvSpPr/>
      </dsp:nvSpPr>
      <dsp:spPr>
        <a:xfrm>
          <a:off x="5344661" y="2308715"/>
          <a:ext cx="1304244" cy="1304244"/>
        </a:xfrm>
        <a:prstGeom prst="ellipse">
          <a:avLst/>
        </a:prstGeom>
        <a:solidFill>
          <a:schemeClr val="accent3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6D54786-E787-4C2E-901E-4CD662B0B0B8}">
      <dsp:nvSpPr>
        <dsp:cNvPr id="0" name=""/>
        <dsp:cNvSpPr/>
      </dsp:nvSpPr>
      <dsp:spPr>
        <a:xfrm>
          <a:off x="5618552" y="2582607"/>
          <a:ext cx="756461" cy="756461"/>
        </a:xfrm>
        <a:prstGeom prst="rect">
          <a:avLst/>
        </a:prstGeom>
        <a:blipFill>
          <a:blip xmlns:r="http://schemas.openxmlformats.org/officeDocument/2006/relationships" r:embed="rId7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003609-B03F-4657-A9E8-DE2323CC6C96}">
      <dsp:nvSpPr>
        <dsp:cNvPr id="0" name=""/>
        <dsp:cNvSpPr/>
      </dsp:nvSpPr>
      <dsp:spPr>
        <a:xfrm>
          <a:off x="6928386" y="2308715"/>
          <a:ext cx="3074290" cy="13042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>
              <a:solidFill>
                <a:schemeClr val="bg2">
                  <a:lumMod val="25000"/>
                </a:schemeClr>
              </a:solidFill>
            </a:rPr>
            <a:t>Patches são correções de vulnerabilidades em produtos de software e hardware.</a:t>
          </a:r>
          <a:endParaRPr lang="en-US" sz="1600" kern="1200">
            <a:solidFill>
              <a:schemeClr val="bg2">
                <a:lumMod val="25000"/>
              </a:schemeClr>
            </a:solidFill>
          </a:endParaRPr>
        </a:p>
      </dsp:txBody>
      <dsp:txXfrm>
        <a:off x="6928386" y="2308715"/>
        <a:ext cx="3074290" cy="1304244"/>
      </dsp:txXfrm>
    </dsp:sp>
  </dsp:spTree>
</dsp:drawing>
</file>

<file path=ppt/diagrams/drawing6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94B165-3DBA-470D-9B17-5AD7C45BCDCF}">
      <dsp:nvSpPr>
        <dsp:cNvPr id="0" name=""/>
        <dsp:cNvSpPr/>
      </dsp:nvSpPr>
      <dsp:spPr>
        <a:xfrm>
          <a:off x="149019" y="334571"/>
          <a:ext cx="1303235" cy="1303235"/>
        </a:xfrm>
        <a:prstGeom prst="ellipse">
          <a:avLst/>
        </a:prstGeom>
        <a:solidFill>
          <a:schemeClr val="accent3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3281DB5-D0E4-415E-896D-EDFC418CB19C}">
      <dsp:nvSpPr>
        <dsp:cNvPr id="0" name=""/>
        <dsp:cNvSpPr/>
      </dsp:nvSpPr>
      <dsp:spPr>
        <a:xfrm>
          <a:off x="422698" y="608251"/>
          <a:ext cx="755876" cy="755876"/>
        </a:xfrm>
        <a:prstGeom prst="rect">
          <a:avLst/>
        </a:prstGeom>
        <a:blipFill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9A8143B-5708-4D35-B1F0-C9BC0CE725FF}">
      <dsp:nvSpPr>
        <dsp:cNvPr id="0" name=""/>
        <dsp:cNvSpPr/>
      </dsp:nvSpPr>
      <dsp:spPr>
        <a:xfrm>
          <a:off x="1731519" y="334571"/>
          <a:ext cx="3071912" cy="13032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>
              <a:solidFill>
                <a:schemeClr val="bg2">
                  <a:lumMod val="25000"/>
                </a:schemeClr>
              </a:solidFill>
            </a:rPr>
            <a:t>Use uma ferramenta SCAP para verificar ativos semanalmente.</a:t>
          </a:r>
          <a:endParaRPr lang="en-US" sz="1600" kern="1200">
            <a:solidFill>
              <a:schemeClr val="bg2">
                <a:lumMod val="25000"/>
              </a:schemeClr>
            </a:solidFill>
          </a:endParaRPr>
        </a:p>
      </dsp:txBody>
      <dsp:txXfrm>
        <a:off x="1731519" y="334571"/>
        <a:ext cx="3071912" cy="1303235"/>
      </dsp:txXfrm>
    </dsp:sp>
    <dsp:sp modelId="{8CAEA185-B4B2-4D01-BCC0-24AB1409D1FC}">
      <dsp:nvSpPr>
        <dsp:cNvPr id="0" name=""/>
        <dsp:cNvSpPr/>
      </dsp:nvSpPr>
      <dsp:spPr>
        <a:xfrm>
          <a:off x="5338690" y="334571"/>
          <a:ext cx="1303235" cy="1303235"/>
        </a:xfrm>
        <a:prstGeom prst="ellipse">
          <a:avLst/>
        </a:prstGeom>
        <a:solidFill>
          <a:schemeClr val="accent3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7FBB5AF-95A9-4AD2-B2BF-6BF72A24B463}">
      <dsp:nvSpPr>
        <dsp:cNvPr id="0" name=""/>
        <dsp:cNvSpPr/>
      </dsp:nvSpPr>
      <dsp:spPr>
        <a:xfrm>
          <a:off x="5612369" y="608251"/>
          <a:ext cx="755876" cy="755876"/>
        </a:xfrm>
        <a:prstGeom prst="rect">
          <a:avLst/>
        </a:prstGeom>
        <a:blipFill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96C1141-997D-4CBB-8134-0A5AB1528327}">
      <dsp:nvSpPr>
        <dsp:cNvPr id="0" name=""/>
        <dsp:cNvSpPr/>
      </dsp:nvSpPr>
      <dsp:spPr>
        <a:xfrm>
          <a:off x="6921190" y="334571"/>
          <a:ext cx="3071912" cy="13032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>
              <a:solidFill>
                <a:schemeClr val="bg2">
                  <a:lumMod val="25000"/>
                </a:schemeClr>
              </a:solidFill>
            </a:rPr>
            <a:t>Realize verificações autenticadas com agentes locais ou scanners remotos com privilégios elevados.</a:t>
          </a:r>
          <a:endParaRPr lang="en-US" sz="1600" kern="1200">
            <a:solidFill>
              <a:schemeClr val="bg2">
                <a:lumMod val="25000"/>
              </a:schemeClr>
            </a:solidFill>
          </a:endParaRPr>
        </a:p>
      </dsp:txBody>
      <dsp:txXfrm>
        <a:off x="6921190" y="334571"/>
        <a:ext cx="3071912" cy="1303235"/>
      </dsp:txXfrm>
    </dsp:sp>
    <dsp:sp modelId="{876C45EA-F7EF-4404-9F96-D35CF4F92F12}">
      <dsp:nvSpPr>
        <dsp:cNvPr id="0" name=""/>
        <dsp:cNvSpPr/>
      </dsp:nvSpPr>
      <dsp:spPr>
        <a:xfrm>
          <a:off x="149019" y="2308716"/>
          <a:ext cx="1303235" cy="1303235"/>
        </a:xfrm>
        <a:prstGeom prst="ellipse">
          <a:avLst/>
        </a:prstGeom>
        <a:solidFill>
          <a:schemeClr val="accent3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F7DA68F-3F7C-4D31-A83C-D27BEF024F51}">
      <dsp:nvSpPr>
        <dsp:cNvPr id="0" name=""/>
        <dsp:cNvSpPr/>
      </dsp:nvSpPr>
      <dsp:spPr>
        <a:xfrm>
          <a:off x="422698" y="2582396"/>
          <a:ext cx="755876" cy="755876"/>
        </a:xfrm>
        <a:prstGeom prst="rect">
          <a:avLst/>
        </a:prstGeom>
        <a:blipFill>
          <a:blip xmlns:r="http://schemas.openxmlformats.org/officeDocument/2006/relationships" r:embed="rId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1D674F-7D42-42E5-B9AE-CBCD04CF8E92}">
      <dsp:nvSpPr>
        <dsp:cNvPr id="0" name=""/>
        <dsp:cNvSpPr/>
      </dsp:nvSpPr>
      <dsp:spPr>
        <a:xfrm>
          <a:off x="1731519" y="2308716"/>
          <a:ext cx="3071912" cy="13032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>
              <a:solidFill>
                <a:schemeClr val="bg2">
                  <a:lumMod val="25000"/>
                </a:schemeClr>
              </a:solidFill>
            </a:rPr>
            <a:t>Empregue uma conta dedicada para verificações autenticadas.</a:t>
          </a:r>
          <a:endParaRPr lang="en-US" sz="1600" kern="1200">
            <a:solidFill>
              <a:schemeClr val="bg2">
                <a:lumMod val="25000"/>
              </a:schemeClr>
            </a:solidFill>
          </a:endParaRPr>
        </a:p>
      </dsp:txBody>
      <dsp:txXfrm>
        <a:off x="1731519" y="2308716"/>
        <a:ext cx="3071912" cy="1303235"/>
      </dsp:txXfrm>
    </dsp:sp>
    <dsp:sp modelId="{11128342-20D5-4A26-BBCD-A976B5B62004}">
      <dsp:nvSpPr>
        <dsp:cNvPr id="0" name=""/>
        <dsp:cNvSpPr/>
      </dsp:nvSpPr>
      <dsp:spPr>
        <a:xfrm>
          <a:off x="5338690" y="2308716"/>
          <a:ext cx="1303235" cy="1303235"/>
        </a:xfrm>
        <a:prstGeom prst="ellipse">
          <a:avLst/>
        </a:prstGeom>
        <a:solidFill>
          <a:schemeClr val="accent3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9BB32BF-E202-4C09-9E6F-63253780C811}">
      <dsp:nvSpPr>
        <dsp:cNvPr id="0" name=""/>
        <dsp:cNvSpPr/>
      </dsp:nvSpPr>
      <dsp:spPr>
        <a:xfrm>
          <a:off x="5612369" y="2582396"/>
          <a:ext cx="755876" cy="755876"/>
        </a:xfrm>
        <a:prstGeom prst="rect">
          <a:avLst/>
        </a:prstGeom>
        <a:blipFill>
          <a:blip xmlns:r="http://schemas.openxmlformats.org/officeDocument/2006/relationships" r:embed="rId7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832E620-1F4F-4313-8309-404421216DD1}">
      <dsp:nvSpPr>
        <dsp:cNvPr id="0" name=""/>
        <dsp:cNvSpPr/>
      </dsp:nvSpPr>
      <dsp:spPr>
        <a:xfrm>
          <a:off x="6921190" y="2308716"/>
          <a:ext cx="3071912" cy="13032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>
              <a:solidFill>
                <a:schemeClr val="bg2">
                  <a:lumMod val="25000"/>
                </a:schemeClr>
              </a:solidFill>
            </a:rPr>
            <a:t>Automatize atualizações de sistemas e software de terceiros e verifique a correção de falhas periodicamente.</a:t>
          </a:r>
          <a:endParaRPr lang="en-US" sz="1600" kern="1200">
            <a:solidFill>
              <a:schemeClr val="bg2">
                <a:lumMod val="25000"/>
              </a:schemeClr>
            </a:solidFill>
          </a:endParaRPr>
        </a:p>
      </dsp:txBody>
      <dsp:txXfrm>
        <a:off x="6921190" y="2308716"/>
        <a:ext cx="3071912" cy="1303235"/>
      </dsp:txXfrm>
    </dsp:sp>
  </dsp:spTree>
</dsp:drawing>
</file>

<file path=ppt/diagrams/drawing6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B85DB5-D489-4A5B-B9C1-1D2449840C06}">
      <dsp:nvSpPr>
        <dsp:cNvPr id="0" name=""/>
        <dsp:cNvSpPr/>
      </dsp:nvSpPr>
      <dsp:spPr>
        <a:xfrm>
          <a:off x="2974" y="745588"/>
          <a:ext cx="2123937" cy="2350190"/>
        </a:xfrm>
        <a:prstGeom prst="roundRect">
          <a:avLst>
            <a:gd name="adj" fmla="val 10000"/>
          </a:avLst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FC41FEA-8FC8-4C3B-9FB3-5A335386FE9D}">
      <dsp:nvSpPr>
        <dsp:cNvPr id="0" name=""/>
        <dsp:cNvSpPr/>
      </dsp:nvSpPr>
      <dsp:spPr>
        <a:xfrm>
          <a:off x="238967" y="969782"/>
          <a:ext cx="2123937" cy="235019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>
              <a:solidFill>
                <a:schemeClr val="bg2">
                  <a:lumMod val="25000"/>
                </a:schemeClr>
              </a:solidFill>
            </a:rPr>
            <a:t>Computação forense envolve a coleta e análise de evidências digitais após incidentes de segurança.</a:t>
          </a:r>
          <a:endParaRPr lang="en-US" sz="1600" kern="1200" dirty="0">
            <a:solidFill>
              <a:schemeClr val="bg2">
                <a:lumMod val="25000"/>
              </a:schemeClr>
            </a:solidFill>
          </a:endParaRPr>
        </a:p>
      </dsp:txBody>
      <dsp:txXfrm>
        <a:off x="301175" y="1031990"/>
        <a:ext cx="1999521" cy="2225774"/>
      </dsp:txXfrm>
    </dsp:sp>
    <dsp:sp modelId="{D1275DE4-EE49-46D4-929C-7D0C18E45D96}">
      <dsp:nvSpPr>
        <dsp:cNvPr id="0" name=""/>
        <dsp:cNvSpPr/>
      </dsp:nvSpPr>
      <dsp:spPr>
        <a:xfrm>
          <a:off x="2598897" y="745588"/>
          <a:ext cx="2123937" cy="2350190"/>
        </a:xfrm>
        <a:prstGeom prst="roundRect">
          <a:avLst>
            <a:gd name="adj" fmla="val 10000"/>
          </a:avLst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FEF41C-7524-40C1-B696-DB37AF9614E0}">
      <dsp:nvSpPr>
        <dsp:cNvPr id="0" name=""/>
        <dsp:cNvSpPr/>
      </dsp:nvSpPr>
      <dsp:spPr>
        <a:xfrm>
          <a:off x="2834890" y="969782"/>
          <a:ext cx="2123937" cy="235019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>
              <a:solidFill>
                <a:schemeClr val="bg2">
                  <a:lumMod val="25000"/>
                </a:schemeClr>
              </a:solidFill>
            </a:rPr>
            <a:t>O Código de Processo Penal exige exames de corpo de delito; na computação forense, é o processo de coleta e análise de dados.</a:t>
          </a:r>
          <a:endParaRPr lang="en-US" sz="1600" kern="1200" dirty="0">
            <a:solidFill>
              <a:schemeClr val="bg2">
                <a:lumMod val="25000"/>
              </a:schemeClr>
            </a:solidFill>
          </a:endParaRPr>
        </a:p>
      </dsp:txBody>
      <dsp:txXfrm>
        <a:off x="2897098" y="1031990"/>
        <a:ext cx="1999521" cy="2225774"/>
      </dsp:txXfrm>
    </dsp:sp>
    <dsp:sp modelId="{662C4BCB-EC0A-444C-BDCA-2683874CDA55}">
      <dsp:nvSpPr>
        <dsp:cNvPr id="0" name=""/>
        <dsp:cNvSpPr/>
      </dsp:nvSpPr>
      <dsp:spPr>
        <a:xfrm>
          <a:off x="5194821" y="745588"/>
          <a:ext cx="2123937" cy="2350190"/>
        </a:xfrm>
        <a:prstGeom prst="roundRect">
          <a:avLst>
            <a:gd name="adj" fmla="val 10000"/>
          </a:avLst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C1F88C-0613-46CF-8C27-8F82674674C6}">
      <dsp:nvSpPr>
        <dsp:cNvPr id="0" name=""/>
        <dsp:cNvSpPr/>
      </dsp:nvSpPr>
      <dsp:spPr>
        <a:xfrm>
          <a:off x="5430814" y="969782"/>
          <a:ext cx="2123937" cy="235019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>
              <a:solidFill>
                <a:schemeClr val="bg2">
                  <a:lumMod val="25000"/>
                </a:schemeClr>
              </a:solidFill>
            </a:rPr>
            <a:t>Combina Ciência da Computação e Criminalística para buscar materialidade e autoria de incidentes digitais.</a:t>
          </a:r>
          <a:endParaRPr lang="en-US" sz="1600" kern="1200" dirty="0">
            <a:solidFill>
              <a:schemeClr val="bg2">
                <a:lumMod val="25000"/>
              </a:schemeClr>
            </a:solidFill>
          </a:endParaRPr>
        </a:p>
      </dsp:txBody>
      <dsp:txXfrm>
        <a:off x="5493022" y="1031990"/>
        <a:ext cx="1999521" cy="2225774"/>
      </dsp:txXfrm>
    </dsp:sp>
    <dsp:sp modelId="{8291D0AD-64CD-40E7-B87B-5AE04505CFB7}">
      <dsp:nvSpPr>
        <dsp:cNvPr id="0" name=""/>
        <dsp:cNvSpPr/>
      </dsp:nvSpPr>
      <dsp:spPr>
        <a:xfrm>
          <a:off x="7790744" y="745588"/>
          <a:ext cx="2123937" cy="2350190"/>
        </a:xfrm>
        <a:prstGeom prst="roundRect">
          <a:avLst>
            <a:gd name="adj" fmla="val 10000"/>
          </a:avLst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15C0BA-BA6E-4AFB-B4A4-484F3C2FD641}">
      <dsp:nvSpPr>
        <dsp:cNvPr id="0" name=""/>
        <dsp:cNvSpPr/>
      </dsp:nvSpPr>
      <dsp:spPr>
        <a:xfrm>
          <a:off x="8026737" y="969782"/>
          <a:ext cx="2123937" cy="235019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>
              <a:solidFill>
                <a:schemeClr val="bg2">
                  <a:lumMod val="25000"/>
                </a:schemeClr>
              </a:solidFill>
            </a:rPr>
            <a:t>Objetivo: identificar todos os agentes envolvidos em ações legais.</a:t>
          </a:r>
          <a:endParaRPr lang="en-US" sz="1600" kern="1200" dirty="0">
            <a:solidFill>
              <a:schemeClr val="bg2">
                <a:lumMod val="25000"/>
              </a:schemeClr>
            </a:solidFill>
          </a:endParaRPr>
        </a:p>
      </dsp:txBody>
      <dsp:txXfrm>
        <a:off x="8088945" y="1031990"/>
        <a:ext cx="1999521" cy="2225774"/>
      </dsp:txXfrm>
    </dsp:sp>
  </dsp:spTree>
</dsp:drawing>
</file>

<file path=ppt/diagrams/drawing6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B74328-AE3D-4316-9DA9-9ACA9E5CFFAD}">
      <dsp:nvSpPr>
        <dsp:cNvPr id="0" name=""/>
        <dsp:cNvSpPr/>
      </dsp:nvSpPr>
      <dsp:spPr>
        <a:xfrm>
          <a:off x="4462" y="183148"/>
          <a:ext cx="1950908" cy="2708688"/>
        </a:xfrm>
        <a:prstGeom prst="roundRect">
          <a:avLst>
            <a:gd name="adj" fmla="val 10000"/>
          </a:avLst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>
              <a:solidFill>
                <a:schemeClr val="bg2">
                  <a:lumMod val="25000"/>
                </a:schemeClr>
              </a:solidFill>
            </a:rPr>
            <a:t>Cadeia de custódia: Registra o tratamento das evidências, assegurando integridade e cuidado desde a coleta até o descarte.</a:t>
          </a:r>
          <a:endParaRPr lang="en-US" sz="1600" kern="1200" dirty="0">
            <a:solidFill>
              <a:schemeClr val="bg2">
                <a:lumMod val="25000"/>
              </a:schemeClr>
            </a:solidFill>
          </a:endParaRPr>
        </a:p>
      </dsp:txBody>
      <dsp:txXfrm>
        <a:off x="61602" y="240288"/>
        <a:ext cx="1836628" cy="2594408"/>
      </dsp:txXfrm>
    </dsp:sp>
    <dsp:sp modelId="{D1648948-B092-4DF4-98FF-F7D5CB893B49}">
      <dsp:nvSpPr>
        <dsp:cNvPr id="0" name=""/>
        <dsp:cNvSpPr/>
      </dsp:nvSpPr>
      <dsp:spPr>
        <a:xfrm>
          <a:off x="2127050" y="1295580"/>
          <a:ext cx="413592" cy="483825"/>
        </a:xfrm>
        <a:prstGeom prst="rightArrow">
          <a:avLst>
            <a:gd name="adj1" fmla="val 60000"/>
            <a:gd name="adj2" fmla="val 50000"/>
          </a:avLst>
        </a:prstGeom>
        <a:solidFill>
          <a:schemeClr val="tx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2127050" y="1392345"/>
        <a:ext cx="289514" cy="290295"/>
      </dsp:txXfrm>
    </dsp:sp>
    <dsp:sp modelId="{69E826A6-D2E8-4173-A235-639AC0F582A0}">
      <dsp:nvSpPr>
        <dsp:cNvPr id="0" name=""/>
        <dsp:cNvSpPr/>
      </dsp:nvSpPr>
      <dsp:spPr>
        <a:xfrm>
          <a:off x="2735734" y="183148"/>
          <a:ext cx="1950908" cy="2708688"/>
        </a:xfrm>
        <a:prstGeom prst="roundRect">
          <a:avLst>
            <a:gd name="adj" fmla="val 10000"/>
          </a:avLst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>
              <a:solidFill>
                <a:schemeClr val="bg2">
                  <a:lumMod val="25000"/>
                </a:schemeClr>
              </a:solidFill>
            </a:rPr>
            <a:t>Evita alegações de manuseio incorreto ou adulteração de provas.</a:t>
          </a:r>
          <a:endParaRPr lang="en-US" sz="1600" kern="1200" dirty="0">
            <a:solidFill>
              <a:schemeClr val="bg2">
                <a:lumMod val="25000"/>
              </a:schemeClr>
            </a:solidFill>
          </a:endParaRPr>
        </a:p>
      </dsp:txBody>
      <dsp:txXfrm>
        <a:off x="2792874" y="240288"/>
        <a:ext cx="1836628" cy="2594408"/>
      </dsp:txXfrm>
    </dsp:sp>
    <dsp:sp modelId="{6DE4F59C-9C67-45EB-89F8-35008887D073}">
      <dsp:nvSpPr>
        <dsp:cNvPr id="0" name=""/>
        <dsp:cNvSpPr/>
      </dsp:nvSpPr>
      <dsp:spPr>
        <a:xfrm>
          <a:off x="4858323" y="1295580"/>
          <a:ext cx="413592" cy="483825"/>
        </a:xfrm>
        <a:prstGeom prst="rightArrow">
          <a:avLst>
            <a:gd name="adj1" fmla="val 60000"/>
            <a:gd name="adj2" fmla="val 50000"/>
          </a:avLst>
        </a:prstGeom>
        <a:solidFill>
          <a:schemeClr val="tx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4858323" y="1392345"/>
        <a:ext cx="289514" cy="290295"/>
      </dsp:txXfrm>
    </dsp:sp>
    <dsp:sp modelId="{E0CDAC4F-0BA5-4C32-90EE-9E727D62EBFA}">
      <dsp:nvSpPr>
        <dsp:cNvPr id="0" name=""/>
        <dsp:cNvSpPr/>
      </dsp:nvSpPr>
      <dsp:spPr>
        <a:xfrm>
          <a:off x="5467006" y="183148"/>
          <a:ext cx="1950908" cy="2708688"/>
        </a:xfrm>
        <a:prstGeom prst="roundRect">
          <a:avLst>
            <a:gd name="adj" fmla="val 10000"/>
          </a:avLst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>
              <a:solidFill>
                <a:schemeClr val="bg2">
                  <a:lumMod val="25000"/>
                </a:schemeClr>
              </a:solidFill>
            </a:rPr>
            <a:t>Requer registro de indivíduos envolvidos, ações realizadas, armazenamento seguro e análise de dados íntegros.</a:t>
          </a:r>
          <a:endParaRPr lang="en-US" sz="1600" kern="1200" dirty="0">
            <a:solidFill>
              <a:schemeClr val="bg2">
                <a:lumMod val="25000"/>
              </a:schemeClr>
            </a:solidFill>
          </a:endParaRPr>
        </a:p>
      </dsp:txBody>
      <dsp:txXfrm>
        <a:off x="5524146" y="240288"/>
        <a:ext cx="1836628" cy="2594408"/>
      </dsp:txXfrm>
    </dsp:sp>
    <dsp:sp modelId="{FCEFA68D-A60C-4820-AF68-113D8F1AEF57}">
      <dsp:nvSpPr>
        <dsp:cNvPr id="0" name=""/>
        <dsp:cNvSpPr/>
      </dsp:nvSpPr>
      <dsp:spPr>
        <a:xfrm>
          <a:off x="7589595" y="1295580"/>
          <a:ext cx="413592" cy="483825"/>
        </a:xfrm>
        <a:prstGeom prst="rightArrow">
          <a:avLst>
            <a:gd name="adj1" fmla="val 60000"/>
            <a:gd name="adj2" fmla="val 50000"/>
          </a:avLst>
        </a:prstGeom>
        <a:solidFill>
          <a:schemeClr val="tx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7589595" y="1392345"/>
        <a:ext cx="289514" cy="290295"/>
      </dsp:txXfrm>
    </dsp:sp>
    <dsp:sp modelId="{668AB019-7C31-4B10-BCDB-60CEAC5CE699}">
      <dsp:nvSpPr>
        <dsp:cNvPr id="0" name=""/>
        <dsp:cNvSpPr/>
      </dsp:nvSpPr>
      <dsp:spPr>
        <a:xfrm>
          <a:off x="8198279" y="183148"/>
          <a:ext cx="1950908" cy="2708688"/>
        </a:xfrm>
        <a:prstGeom prst="roundRect">
          <a:avLst>
            <a:gd name="adj" fmla="val 10000"/>
          </a:avLst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>
              <a:solidFill>
                <a:schemeClr val="bg2">
                  <a:lumMod val="25000"/>
                </a:schemeClr>
              </a:solidFill>
            </a:rPr>
            <a:t>NIST divide o processo forense em quatro fases básicas (não especificadas no texto).</a:t>
          </a:r>
          <a:endParaRPr lang="en-US" sz="1600" kern="1200" dirty="0">
            <a:solidFill>
              <a:schemeClr val="bg2">
                <a:lumMod val="25000"/>
              </a:schemeClr>
            </a:solidFill>
          </a:endParaRPr>
        </a:p>
      </dsp:txBody>
      <dsp:txXfrm>
        <a:off x="8255419" y="240288"/>
        <a:ext cx="1836628" cy="2594408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6D3CC08-8FFD-4E73-AC8B-BB0B5F5D4B74}">
      <dsp:nvSpPr>
        <dsp:cNvPr id="0" name=""/>
        <dsp:cNvSpPr/>
      </dsp:nvSpPr>
      <dsp:spPr>
        <a:xfrm>
          <a:off x="149039" y="340490"/>
          <a:ext cx="1303246" cy="1303246"/>
        </a:xfrm>
        <a:prstGeom prst="ellipse">
          <a:avLst/>
        </a:prstGeom>
        <a:solidFill>
          <a:schemeClr val="accent3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C6226DE-82C1-48FD-AB57-C131A24D183C}">
      <dsp:nvSpPr>
        <dsp:cNvPr id="0" name=""/>
        <dsp:cNvSpPr/>
      </dsp:nvSpPr>
      <dsp:spPr>
        <a:xfrm>
          <a:off x="422720" y="614172"/>
          <a:ext cx="755882" cy="755882"/>
        </a:xfrm>
        <a:prstGeom prst="rect">
          <a:avLst/>
        </a:prstGeom>
        <a:blipFill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6688608-0A1A-43A3-A684-8831D489E0D4}">
      <dsp:nvSpPr>
        <dsp:cNvPr id="0" name=""/>
        <dsp:cNvSpPr/>
      </dsp:nvSpPr>
      <dsp:spPr>
        <a:xfrm>
          <a:off x="1731552" y="340490"/>
          <a:ext cx="3071937" cy="1303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>
              <a:solidFill>
                <a:schemeClr val="bg2">
                  <a:lumMod val="25000"/>
                </a:schemeClr>
              </a:solidFill>
            </a:rPr>
            <a:t>Gerenciamento de risco é vital para evitar incidentes cibernéticos, com hackers visando redes corporativas.</a:t>
          </a:r>
          <a:endParaRPr lang="en-US" sz="1600" kern="1200" dirty="0">
            <a:solidFill>
              <a:schemeClr val="bg2">
                <a:lumMod val="25000"/>
              </a:schemeClr>
            </a:solidFill>
          </a:endParaRPr>
        </a:p>
      </dsp:txBody>
      <dsp:txXfrm>
        <a:off x="1731552" y="340490"/>
        <a:ext cx="3071937" cy="1303246"/>
      </dsp:txXfrm>
    </dsp:sp>
    <dsp:sp modelId="{1171C733-03EC-4A39-A4A4-10472DD5EF5A}">
      <dsp:nvSpPr>
        <dsp:cNvPr id="0" name=""/>
        <dsp:cNvSpPr/>
      </dsp:nvSpPr>
      <dsp:spPr>
        <a:xfrm>
          <a:off x="5338751" y="340490"/>
          <a:ext cx="1303246" cy="1303246"/>
        </a:xfrm>
        <a:prstGeom prst="ellipse">
          <a:avLst/>
        </a:prstGeom>
        <a:solidFill>
          <a:schemeClr val="accent3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4AB90CE-B4D4-49B6-8A0F-5D9308593EE4}">
      <dsp:nvSpPr>
        <dsp:cNvPr id="0" name=""/>
        <dsp:cNvSpPr/>
      </dsp:nvSpPr>
      <dsp:spPr>
        <a:xfrm>
          <a:off x="5612433" y="614172"/>
          <a:ext cx="755882" cy="755882"/>
        </a:xfrm>
        <a:prstGeom prst="rect">
          <a:avLst/>
        </a:prstGeom>
        <a:blipFill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C23F25D-8E6F-40A9-AC06-0FFB21CD4515}">
      <dsp:nvSpPr>
        <dsp:cNvPr id="0" name=""/>
        <dsp:cNvSpPr/>
      </dsp:nvSpPr>
      <dsp:spPr>
        <a:xfrm>
          <a:off x="6921264" y="340490"/>
          <a:ext cx="3071937" cy="1303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>
              <a:solidFill>
                <a:schemeClr val="bg2">
                  <a:lumMod val="25000"/>
                </a:schemeClr>
              </a:solidFill>
            </a:rPr>
            <a:t>Eficácia das medidas de segurança deve ser balanceada com custos, considerando o valor dos ativos a proteger.</a:t>
          </a:r>
          <a:endParaRPr lang="en-US" sz="1600" kern="1200">
            <a:solidFill>
              <a:schemeClr val="bg2">
                <a:lumMod val="25000"/>
              </a:schemeClr>
            </a:solidFill>
          </a:endParaRPr>
        </a:p>
      </dsp:txBody>
      <dsp:txXfrm>
        <a:off x="6921264" y="340490"/>
        <a:ext cx="3071937" cy="1303246"/>
      </dsp:txXfrm>
    </dsp:sp>
    <dsp:sp modelId="{35B3927C-8DF4-45E1-9364-59AD9AF306CE}">
      <dsp:nvSpPr>
        <dsp:cNvPr id="0" name=""/>
        <dsp:cNvSpPr/>
      </dsp:nvSpPr>
      <dsp:spPr>
        <a:xfrm>
          <a:off x="149039" y="2317075"/>
          <a:ext cx="1303246" cy="1303246"/>
        </a:xfrm>
        <a:prstGeom prst="ellipse">
          <a:avLst/>
        </a:prstGeom>
        <a:solidFill>
          <a:schemeClr val="accent3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8B7FF38-915F-430C-B389-E4FA81F5E67D}">
      <dsp:nvSpPr>
        <dsp:cNvPr id="0" name=""/>
        <dsp:cNvSpPr/>
      </dsp:nvSpPr>
      <dsp:spPr>
        <a:xfrm>
          <a:off x="422720" y="2590756"/>
          <a:ext cx="755882" cy="755882"/>
        </a:xfrm>
        <a:prstGeom prst="rect">
          <a:avLst/>
        </a:prstGeom>
        <a:blipFill>
          <a:blip xmlns:r="http://schemas.openxmlformats.org/officeDocument/2006/relationships" r:embed="rId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7D11F3-BFC1-4481-9630-51F52F456396}">
      <dsp:nvSpPr>
        <dsp:cNvPr id="0" name=""/>
        <dsp:cNvSpPr/>
      </dsp:nvSpPr>
      <dsp:spPr>
        <a:xfrm>
          <a:off x="1731552" y="2317075"/>
          <a:ext cx="3071937" cy="1303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>
              <a:solidFill>
                <a:schemeClr val="bg2">
                  <a:lumMod val="25000"/>
                </a:schemeClr>
              </a:solidFill>
            </a:rPr>
            <a:t>Riscos podem ser ligados a incertezas financeiras, acidentes naturais, ciberataques, mas podem ser previstos e minimizados com gerenciamento adequado.</a:t>
          </a:r>
          <a:endParaRPr lang="en-US" sz="1600" kern="1200">
            <a:solidFill>
              <a:schemeClr val="bg2">
                <a:lumMod val="25000"/>
              </a:schemeClr>
            </a:solidFill>
          </a:endParaRPr>
        </a:p>
      </dsp:txBody>
      <dsp:txXfrm>
        <a:off x="1731552" y="2317075"/>
        <a:ext cx="3071937" cy="1303246"/>
      </dsp:txXfrm>
    </dsp:sp>
    <dsp:sp modelId="{ACC88611-E1CC-4F78-B503-BA446736BAFE}">
      <dsp:nvSpPr>
        <dsp:cNvPr id="0" name=""/>
        <dsp:cNvSpPr/>
      </dsp:nvSpPr>
      <dsp:spPr>
        <a:xfrm>
          <a:off x="5338751" y="2317075"/>
          <a:ext cx="1303246" cy="1303246"/>
        </a:xfrm>
        <a:prstGeom prst="ellipse">
          <a:avLst/>
        </a:prstGeom>
        <a:solidFill>
          <a:schemeClr val="accent3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34C1F6C-596B-48E8-9BF5-0294FFFDCA52}">
      <dsp:nvSpPr>
        <dsp:cNvPr id="0" name=""/>
        <dsp:cNvSpPr/>
      </dsp:nvSpPr>
      <dsp:spPr>
        <a:xfrm>
          <a:off x="5612433" y="2590756"/>
          <a:ext cx="755882" cy="755882"/>
        </a:xfrm>
        <a:prstGeom prst="rect">
          <a:avLst/>
        </a:prstGeom>
        <a:blipFill>
          <a:blip xmlns:r="http://schemas.openxmlformats.org/officeDocument/2006/relationships" r:embed="rId7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0E97E20-5708-442A-A4DA-7E9AD4285B59}">
      <dsp:nvSpPr>
        <dsp:cNvPr id="0" name=""/>
        <dsp:cNvSpPr/>
      </dsp:nvSpPr>
      <dsp:spPr>
        <a:xfrm>
          <a:off x="6921264" y="2317075"/>
          <a:ext cx="3071937" cy="1303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>
              <a:solidFill>
                <a:schemeClr val="bg2">
                  <a:lumMod val="25000"/>
                </a:schemeClr>
              </a:solidFill>
            </a:rPr>
            <a:t>O gerenciamento de risco requer avaliação baseada na estratégia de negócios, conformidade legal e objetivos de negócios, considerando o prejuízo financeiro da falta de segurança.</a:t>
          </a:r>
          <a:endParaRPr lang="en-US" sz="1600" kern="1200">
            <a:solidFill>
              <a:schemeClr val="bg2">
                <a:lumMod val="25000"/>
              </a:schemeClr>
            </a:solidFill>
          </a:endParaRPr>
        </a:p>
      </dsp:txBody>
      <dsp:txXfrm>
        <a:off x="6921264" y="2317075"/>
        <a:ext cx="3071937" cy="1303246"/>
      </dsp:txXfrm>
    </dsp:sp>
  </dsp:spTree>
</dsp:drawing>
</file>

<file path=ppt/diagrams/drawing7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A00D83-6CD9-4816-8903-ED1704FF2BA9}">
      <dsp:nvSpPr>
        <dsp:cNvPr id="0" name=""/>
        <dsp:cNvSpPr/>
      </dsp:nvSpPr>
      <dsp:spPr>
        <a:xfrm>
          <a:off x="2974" y="633047"/>
          <a:ext cx="2123937" cy="2042997"/>
        </a:xfrm>
        <a:prstGeom prst="roundRect">
          <a:avLst>
            <a:gd name="adj" fmla="val 10000"/>
          </a:avLst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FDC465C-E600-4427-A24B-6A2EF97DB5B3}">
      <dsp:nvSpPr>
        <dsp:cNvPr id="0" name=""/>
        <dsp:cNvSpPr/>
      </dsp:nvSpPr>
      <dsp:spPr>
        <a:xfrm>
          <a:off x="238967" y="857240"/>
          <a:ext cx="2123937" cy="204299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kern="1200" dirty="0">
              <a:solidFill>
                <a:schemeClr val="bg2">
                  <a:lumMod val="25000"/>
                </a:schemeClr>
              </a:solidFill>
            </a:rPr>
            <a:t>Garantir integridade da coleta é crucial para preservar o estado original dos dados.,</a:t>
          </a:r>
          <a:endParaRPr lang="en-US" sz="1800" kern="1200" dirty="0">
            <a:solidFill>
              <a:schemeClr val="bg2">
                <a:lumMod val="25000"/>
              </a:schemeClr>
            </a:solidFill>
          </a:endParaRPr>
        </a:p>
      </dsp:txBody>
      <dsp:txXfrm>
        <a:off x="298804" y="917077"/>
        <a:ext cx="2004263" cy="1923323"/>
      </dsp:txXfrm>
    </dsp:sp>
    <dsp:sp modelId="{C388A9A0-F3E7-4866-ABEB-54AFCC2205FF}">
      <dsp:nvSpPr>
        <dsp:cNvPr id="0" name=""/>
        <dsp:cNvSpPr/>
      </dsp:nvSpPr>
      <dsp:spPr>
        <a:xfrm>
          <a:off x="2598898" y="633047"/>
          <a:ext cx="2123937" cy="2042997"/>
        </a:xfrm>
        <a:prstGeom prst="roundRect">
          <a:avLst>
            <a:gd name="adj" fmla="val 10000"/>
          </a:avLst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AA43A95-BDC9-4056-BBB4-C9FA707F0FC7}">
      <dsp:nvSpPr>
        <dsp:cNvPr id="0" name=""/>
        <dsp:cNvSpPr/>
      </dsp:nvSpPr>
      <dsp:spPr>
        <a:xfrm>
          <a:off x="2834891" y="857240"/>
          <a:ext cx="2123937" cy="204299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kern="1200" dirty="0">
              <a:solidFill>
                <a:schemeClr val="bg2">
                  <a:lumMod val="25000"/>
                </a:schemeClr>
              </a:solidFill>
            </a:rPr>
            <a:t>Aspectos comuns em file systems: arquivos deletados, slack </a:t>
          </a:r>
          <a:r>
            <a:rPr lang="pt-BR" sz="1800" kern="1200" dirty="0" err="1">
              <a:solidFill>
                <a:schemeClr val="bg2">
                  <a:lumMod val="25000"/>
                </a:schemeClr>
              </a:solidFill>
            </a:rPr>
            <a:t>space</a:t>
          </a:r>
          <a:r>
            <a:rPr lang="pt-BR" sz="1800" kern="1200" dirty="0">
              <a:solidFill>
                <a:schemeClr val="bg2">
                  <a:lumMod val="25000"/>
                </a:schemeClr>
              </a:solidFill>
            </a:rPr>
            <a:t> e espaço livre.</a:t>
          </a:r>
          <a:endParaRPr lang="en-US" sz="1800" kern="1200" dirty="0">
            <a:solidFill>
              <a:schemeClr val="bg2">
                <a:lumMod val="25000"/>
              </a:schemeClr>
            </a:solidFill>
          </a:endParaRPr>
        </a:p>
      </dsp:txBody>
      <dsp:txXfrm>
        <a:off x="2894728" y="917077"/>
        <a:ext cx="2004263" cy="1923323"/>
      </dsp:txXfrm>
    </dsp:sp>
    <dsp:sp modelId="{F06E10DD-C380-4BE3-A9DC-DF484197D35D}">
      <dsp:nvSpPr>
        <dsp:cNvPr id="0" name=""/>
        <dsp:cNvSpPr/>
      </dsp:nvSpPr>
      <dsp:spPr>
        <a:xfrm>
          <a:off x="5194821" y="633047"/>
          <a:ext cx="2123937" cy="2042997"/>
        </a:xfrm>
        <a:prstGeom prst="roundRect">
          <a:avLst>
            <a:gd name="adj" fmla="val 10000"/>
          </a:avLst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32BFA4-00C4-452E-AFA3-70AA2147E720}">
      <dsp:nvSpPr>
        <dsp:cNvPr id="0" name=""/>
        <dsp:cNvSpPr/>
      </dsp:nvSpPr>
      <dsp:spPr>
        <a:xfrm>
          <a:off x="5430814" y="857240"/>
          <a:ext cx="2123937" cy="204299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kern="1200" dirty="0">
              <a:solidFill>
                <a:schemeClr val="bg2">
                  <a:lumMod val="25000"/>
                </a:schemeClr>
              </a:solidFill>
            </a:rPr>
            <a:t>Arquivos deletados não são apagados, apenas seus ponteiros são marcados como excluídos.</a:t>
          </a:r>
          <a:endParaRPr lang="en-US" sz="1800" kern="1200" dirty="0">
            <a:solidFill>
              <a:schemeClr val="bg2">
                <a:lumMod val="25000"/>
              </a:schemeClr>
            </a:solidFill>
          </a:endParaRPr>
        </a:p>
      </dsp:txBody>
      <dsp:txXfrm>
        <a:off x="5490651" y="917077"/>
        <a:ext cx="2004263" cy="1923323"/>
      </dsp:txXfrm>
    </dsp:sp>
    <dsp:sp modelId="{81F0D2BE-2EF0-4A2E-82A5-B7C438188A87}">
      <dsp:nvSpPr>
        <dsp:cNvPr id="0" name=""/>
        <dsp:cNvSpPr/>
      </dsp:nvSpPr>
      <dsp:spPr>
        <a:xfrm>
          <a:off x="7790744" y="633047"/>
          <a:ext cx="2123937" cy="2042997"/>
        </a:xfrm>
        <a:prstGeom prst="roundRect">
          <a:avLst>
            <a:gd name="adj" fmla="val 10000"/>
          </a:avLst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14E7CE4-2AE3-44B3-8C6E-29B5324C376C}">
      <dsp:nvSpPr>
        <dsp:cNvPr id="0" name=""/>
        <dsp:cNvSpPr/>
      </dsp:nvSpPr>
      <dsp:spPr>
        <a:xfrm>
          <a:off x="8026737" y="857240"/>
          <a:ext cx="2123937" cy="204299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kern="1200" dirty="0">
              <a:solidFill>
                <a:schemeClr val="bg2">
                  <a:lumMod val="25000"/>
                </a:schemeClr>
              </a:solidFill>
            </a:rPr>
            <a:t>Análise forense é realizada em uma cópia fiel da fonte de dados, garantindo preservação do material.</a:t>
          </a:r>
          <a:endParaRPr lang="en-US" sz="1800" kern="1200" dirty="0">
            <a:solidFill>
              <a:schemeClr val="bg2">
                <a:lumMod val="25000"/>
              </a:schemeClr>
            </a:solidFill>
          </a:endParaRPr>
        </a:p>
      </dsp:txBody>
      <dsp:txXfrm>
        <a:off x="8086574" y="917077"/>
        <a:ext cx="2004263" cy="1923323"/>
      </dsp:txXfrm>
    </dsp:sp>
  </dsp:spTree>
</dsp:drawing>
</file>

<file path=ppt/diagrams/drawing7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B19A3C-4DD5-4B10-9FCE-44EA18555D5A}">
      <dsp:nvSpPr>
        <dsp:cNvPr id="0" name=""/>
        <dsp:cNvSpPr/>
      </dsp:nvSpPr>
      <dsp:spPr>
        <a:xfrm>
          <a:off x="0" y="391"/>
          <a:ext cx="10142121" cy="916467"/>
        </a:xfrm>
        <a:prstGeom prst="roundRect">
          <a:avLst>
            <a:gd name="adj" fmla="val 10000"/>
          </a:avLst>
        </a:prstGeom>
        <a:solidFill>
          <a:schemeClr val="accent3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3BEEDF-147C-40B2-8521-709AF39CE8CA}">
      <dsp:nvSpPr>
        <dsp:cNvPr id="0" name=""/>
        <dsp:cNvSpPr/>
      </dsp:nvSpPr>
      <dsp:spPr>
        <a:xfrm>
          <a:off x="277231" y="206596"/>
          <a:ext cx="504057" cy="504057"/>
        </a:xfrm>
        <a:prstGeom prst="rect">
          <a:avLst/>
        </a:prstGeom>
        <a:blipFill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3F666A2-2F53-4D61-A757-F49131AC5F23}">
      <dsp:nvSpPr>
        <dsp:cNvPr id="0" name=""/>
        <dsp:cNvSpPr/>
      </dsp:nvSpPr>
      <dsp:spPr>
        <a:xfrm>
          <a:off x="1058520" y="391"/>
          <a:ext cx="9083600" cy="9164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993" tIns="96993" rIns="96993" bIns="96993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>
              <a:solidFill>
                <a:schemeClr val="bg2">
                  <a:lumMod val="25000"/>
                </a:schemeClr>
              </a:solidFill>
            </a:rPr>
            <a:t>Metadados que registram eventos de modificação (</a:t>
          </a:r>
          <a:r>
            <a:rPr lang="pt-BR" sz="1600" kern="1200" dirty="0" err="1">
              <a:solidFill>
                <a:schemeClr val="bg2">
                  <a:lumMod val="25000"/>
                </a:schemeClr>
              </a:solidFill>
            </a:rPr>
            <a:t>modified</a:t>
          </a:r>
          <a:r>
            <a:rPr lang="pt-BR" sz="1600" kern="1200" dirty="0">
              <a:solidFill>
                <a:schemeClr val="bg2">
                  <a:lumMod val="25000"/>
                </a:schemeClr>
              </a:solidFill>
            </a:rPr>
            <a:t>), acesso (</a:t>
          </a:r>
          <a:r>
            <a:rPr lang="pt-BR" sz="1600" kern="1200" dirty="0" err="1">
              <a:solidFill>
                <a:schemeClr val="bg2">
                  <a:lumMod val="25000"/>
                </a:schemeClr>
              </a:solidFill>
            </a:rPr>
            <a:t>accessed</a:t>
          </a:r>
          <a:r>
            <a:rPr lang="pt-BR" sz="1600" kern="1200" dirty="0">
              <a:solidFill>
                <a:schemeClr val="bg2">
                  <a:lumMod val="25000"/>
                </a:schemeClr>
              </a:solidFill>
            </a:rPr>
            <a:t>) e criação (</a:t>
          </a:r>
          <a:r>
            <a:rPr lang="pt-BR" sz="1600" kern="1200" dirty="0" err="1">
              <a:solidFill>
                <a:schemeClr val="bg2">
                  <a:lumMod val="25000"/>
                </a:schemeClr>
              </a:solidFill>
            </a:rPr>
            <a:t>created</a:t>
          </a:r>
          <a:r>
            <a:rPr lang="pt-BR" sz="1600" kern="1200" dirty="0">
              <a:solidFill>
                <a:schemeClr val="bg2">
                  <a:lumMod val="25000"/>
                </a:schemeClr>
              </a:solidFill>
            </a:rPr>
            <a:t>) de arquivos.</a:t>
          </a:r>
          <a:endParaRPr lang="en-US" sz="1600" kern="1200" dirty="0">
            <a:solidFill>
              <a:schemeClr val="bg2">
                <a:lumMod val="25000"/>
              </a:schemeClr>
            </a:solidFill>
          </a:endParaRPr>
        </a:p>
      </dsp:txBody>
      <dsp:txXfrm>
        <a:off x="1058520" y="391"/>
        <a:ext cx="9083600" cy="916467"/>
      </dsp:txXfrm>
    </dsp:sp>
    <dsp:sp modelId="{81D949A4-ED26-40C1-86FA-F2DB5651D805}">
      <dsp:nvSpPr>
        <dsp:cNvPr id="0" name=""/>
        <dsp:cNvSpPr/>
      </dsp:nvSpPr>
      <dsp:spPr>
        <a:xfrm>
          <a:off x="0" y="1145976"/>
          <a:ext cx="10142121" cy="916467"/>
        </a:xfrm>
        <a:prstGeom prst="roundRect">
          <a:avLst>
            <a:gd name="adj" fmla="val 10000"/>
          </a:avLst>
        </a:prstGeom>
        <a:solidFill>
          <a:schemeClr val="accent3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A716FB9-95C6-415B-BDA9-644645F80376}">
      <dsp:nvSpPr>
        <dsp:cNvPr id="0" name=""/>
        <dsp:cNvSpPr/>
      </dsp:nvSpPr>
      <dsp:spPr>
        <a:xfrm>
          <a:off x="277231" y="1352181"/>
          <a:ext cx="504057" cy="504057"/>
        </a:xfrm>
        <a:prstGeom prst="rect">
          <a:avLst/>
        </a:prstGeom>
        <a:blipFill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6006238-29A3-453F-93CE-D2822906712A}">
      <dsp:nvSpPr>
        <dsp:cNvPr id="0" name=""/>
        <dsp:cNvSpPr/>
      </dsp:nvSpPr>
      <dsp:spPr>
        <a:xfrm>
          <a:off x="1058520" y="1145976"/>
          <a:ext cx="9083600" cy="9164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993" tIns="96993" rIns="96993" bIns="96993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>
              <a:solidFill>
                <a:schemeClr val="bg2">
                  <a:lumMod val="25000"/>
                </a:schemeClr>
              </a:solidFill>
            </a:rPr>
            <a:t>Análise forense envolve a extração e análise de milhares de arquivos, exigindo discernimento para identificar os relevantes.</a:t>
          </a:r>
          <a:endParaRPr lang="en-US" sz="1600" kern="1200" dirty="0">
            <a:solidFill>
              <a:schemeClr val="bg2">
                <a:lumMod val="25000"/>
              </a:schemeClr>
            </a:solidFill>
          </a:endParaRPr>
        </a:p>
      </dsp:txBody>
      <dsp:txXfrm>
        <a:off x="1058520" y="1145976"/>
        <a:ext cx="9083600" cy="916467"/>
      </dsp:txXfrm>
    </dsp:sp>
    <dsp:sp modelId="{9AD46003-672E-4D4B-9799-FCBB9B011906}">
      <dsp:nvSpPr>
        <dsp:cNvPr id="0" name=""/>
        <dsp:cNvSpPr/>
      </dsp:nvSpPr>
      <dsp:spPr>
        <a:xfrm>
          <a:off x="0" y="2291561"/>
          <a:ext cx="10142121" cy="916467"/>
        </a:xfrm>
        <a:prstGeom prst="roundRect">
          <a:avLst>
            <a:gd name="adj" fmla="val 10000"/>
          </a:avLst>
        </a:prstGeom>
        <a:solidFill>
          <a:schemeClr val="accent3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3772433-D359-4084-A816-76F41997AD9D}">
      <dsp:nvSpPr>
        <dsp:cNvPr id="0" name=""/>
        <dsp:cNvSpPr/>
      </dsp:nvSpPr>
      <dsp:spPr>
        <a:xfrm>
          <a:off x="277231" y="2497766"/>
          <a:ext cx="504057" cy="504057"/>
        </a:xfrm>
        <a:prstGeom prst="rect">
          <a:avLst/>
        </a:prstGeom>
        <a:blipFill>
          <a:blip xmlns:r="http://schemas.openxmlformats.org/officeDocument/2006/relationships" r:embed="rId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BD95E0-0468-4581-B03B-E1DCC3386580}">
      <dsp:nvSpPr>
        <dsp:cNvPr id="0" name=""/>
        <dsp:cNvSpPr/>
      </dsp:nvSpPr>
      <dsp:spPr>
        <a:xfrm>
          <a:off x="1058520" y="2291561"/>
          <a:ext cx="9083600" cy="9164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993" tIns="96993" rIns="96993" bIns="96993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>
              <a:solidFill>
                <a:schemeClr val="bg2">
                  <a:lumMod val="25000"/>
                </a:schemeClr>
              </a:solidFill>
            </a:rPr>
            <a:t>Tipos de arquivos comuns têm extensões como .JPG, .MP3, mas extensões podem ser alteradas, sendo necessário considerar o file header para identificação.</a:t>
          </a:r>
          <a:endParaRPr lang="en-US" sz="1600" kern="1200" dirty="0">
            <a:solidFill>
              <a:schemeClr val="bg2">
                <a:lumMod val="25000"/>
              </a:schemeClr>
            </a:solidFill>
          </a:endParaRPr>
        </a:p>
      </dsp:txBody>
      <dsp:txXfrm>
        <a:off x="1058520" y="2291561"/>
        <a:ext cx="9083600" cy="916467"/>
      </dsp:txXfrm>
    </dsp:sp>
  </dsp:spTree>
</dsp:drawing>
</file>

<file path=ppt/diagrams/drawing7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28C1F39-A1BC-4B31-952A-93B47A0FC6B5}">
      <dsp:nvSpPr>
        <dsp:cNvPr id="0" name=""/>
        <dsp:cNvSpPr/>
      </dsp:nvSpPr>
      <dsp:spPr>
        <a:xfrm>
          <a:off x="149019" y="576467"/>
          <a:ext cx="1303235" cy="1303235"/>
        </a:xfrm>
        <a:prstGeom prst="ellipse">
          <a:avLst/>
        </a:prstGeom>
        <a:solidFill>
          <a:schemeClr val="accent3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1EB4002-D357-4031-B9FD-F779DBDEBAAE}">
      <dsp:nvSpPr>
        <dsp:cNvPr id="0" name=""/>
        <dsp:cNvSpPr/>
      </dsp:nvSpPr>
      <dsp:spPr>
        <a:xfrm>
          <a:off x="422698" y="850146"/>
          <a:ext cx="755876" cy="755876"/>
        </a:xfrm>
        <a:prstGeom prst="rect">
          <a:avLst/>
        </a:prstGeom>
        <a:blipFill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6BA46EB-7470-4B02-9591-94D3BF50E998}">
      <dsp:nvSpPr>
        <dsp:cNvPr id="0" name=""/>
        <dsp:cNvSpPr/>
      </dsp:nvSpPr>
      <dsp:spPr>
        <a:xfrm>
          <a:off x="1731519" y="576467"/>
          <a:ext cx="3071912" cy="13032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>
              <a:solidFill>
                <a:schemeClr val="bg2">
                  <a:lumMod val="25000"/>
                </a:schemeClr>
              </a:solidFill>
            </a:rPr>
            <a:t>Desastres são ações não planejadas que afetam negativamente os ativos críticos, causando perdas e crises.</a:t>
          </a:r>
          <a:endParaRPr lang="en-US" sz="1600" kern="1200" dirty="0">
            <a:solidFill>
              <a:schemeClr val="bg2">
                <a:lumMod val="25000"/>
              </a:schemeClr>
            </a:solidFill>
          </a:endParaRPr>
        </a:p>
      </dsp:txBody>
      <dsp:txXfrm>
        <a:off x="1731519" y="576467"/>
        <a:ext cx="3071912" cy="1303235"/>
      </dsp:txXfrm>
    </dsp:sp>
    <dsp:sp modelId="{5988776C-739C-41EE-90E5-803451DDE8B8}">
      <dsp:nvSpPr>
        <dsp:cNvPr id="0" name=""/>
        <dsp:cNvSpPr/>
      </dsp:nvSpPr>
      <dsp:spPr>
        <a:xfrm>
          <a:off x="5338689" y="576467"/>
          <a:ext cx="1303235" cy="1303235"/>
        </a:xfrm>
        <a:prstGeom prst="ellipse">
          <a:avLst/>
        </a:prstGeom>
        <a:solidFill>
          <a:schemeClr val="accent3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7357167-4EE4-4905-905E-AF2148486540}">
      <dsp:nvSpPr>
        <dsp:cNvPr id="0" name=""/>
        <dsp:cNvSpPr/>
      </dsp:nvSpPr>
      <dsp:spPr>
        <a:xfrm>
          <a:off x="5612369" y="850146"/>
          <a:ext cx="755876" cy="755876"/>
        </a:xfrm>
        <a:prstGeom prst="rect">
          <a:avLst/>
        </a:prstGeom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4AF2F17-FC4D-4262-9E3B-A5AE63331D43}">
      <dsp:nvSpPr>
        <dsp:cNvPr id="0" name=""/>
        <dsp:cNvSpPr/>
      </dsp:nvSpPr>
      <dsp:spPr>
        <a:xfrm>
          <a:off x="6921190" y="576467"/>
          <a:ext cx="3071912" cy="13032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>
              <a:solidFill>
                <a:schemeClr val="bg2">
                  <a:lumMod val="25000"/>
                </a:schemeClr>
              </a:solidFill>
            </a:rPr>
            <a:t>Recuperação de desastres envolve reparar, reconstruir e substituir sistemas e pessoal após um desastre.</a:t>
          </a:r>
          <a:endParaRPr lang="en-US" sz="1600" kern="1200">
            <a:solidFill>
              <a:schemeClr val="bg2">
                <a:lumMod val="25000"/>
              </a:schemeClr>
            </a:solidFill>
          </a:endParaRPr>
        </a:p>
      </dsp:txBody>
      <dsp:txXfrm>
        <a:off x="6921190" y="576467"/>
        <a:ext cx="3071912" cy="1303235"/>
      </dsp:txXfrm>
    </dsp:sp>
    <dsp:sp modelId="{C4C694A0-82AC-4DC2-A4DC-A63978A55643}">
      <dsp:nvSpPr>
        <dsp:cNvPr id="0" name=""/>
        <dsp:cNvSpPr/>
      </dsp:nvSpPr>
      <dsp:spPr>
        <a:xfrm>
          <a:off x="149019" y="2649701"/>
          <a:ext cx="1303235" cy="1303235"/>
        </a:xfrm>
        <a:prstGeom prst="ellipse">
          <a:avLst/>
        </a:prstGeom>
        <a:solidFill>
          <a:schemeClr val="accent3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6D01800-46B6-4580-A307-7EFE568E0AFE}">
      <dsp:nvSpPr>
        <dsp:cNvPr id="0" name=""/>
        <dsp:cNvSpPr/>
      </dsp:nvSpPr>
      <dsp:spPr>
        <a:xfrm>
          <a:off x="422698" y="2923381"/>
          <a:ext cx="755876" cy="755876"/>
        </a:xfrm>
        <a:prstGeom prst="rect">
          <a:avLst/>
        </a:prstGeom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4CB64A-5D12-4E81-A5ED-115EDEF9741F}">
      <dsp:nvSpPr>
        <dsp:cNvPr id="0" name=""/>
        <dsp:cNvSpPr/>
      </dsp:nvSpPr>
      <dsp:spPr>
        <a:xfrm>
          <a:off x="1731519" y="2649701"/>
          <a:ext cx="3071912" cy="13032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>
              <a:solidFill>
                <a:schemeClr val="bg2">
                  <a:lumMod val="25000"/>
                </a:schemeClr>
              </a:solidFill>
            </a:rPr>
            <a:t>Gestão de continuidade busca identificar ameaças e seus impactos, garantindo a sobrevivência da organização.</a:t>
          </a:r>
          <a:endParaRPr lang="en-US" sz="1600" kern="1200" dirty="0">
            <a:solidFill>
              <a:schemeClr val="bg2">
                <a:lumMod val="25000"/>
              </a:schemeClr>
            </a:solidFill>
          </a:endParaRPr>
        </a:p>
      </dsp:txBody>
      <dsp:txXfrm>
        <a:off x="1731519" y="2649701"/>
        <a:ext cx="3071912" cy="1303235"/>
      </dsp:txXfrm>
    </dsp:sp>
    <dsp:sp modelId="{6C490257-137A-476B-870C-0F129CA1242C}">
      <dsp:nvSpPr>
        <dsp:cNvPr id="0" name=""/>
        <dsp:cNvSpPr/>
      </dsp:nvSpPr>
      <dsp:spPr>
        <a:xfrm>
          <a:off x="5338689" y="2649701"/>
          <a:ext cx="1303235" cy="1303235"/>
        </a:xfrm>
        <a:prstGeom prst="ellipse">
          <a:avLst/>
        </a:prstGeom>
        <a:solidFill>
          <a:schemeClr val="accent3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A997150-600F-4E36-A1D0-3066E8F644A5}">
      <dsp:nvSpPr>
        <dsp:cNvPr id="0" name=""/>
        <dsp:cNvSpPr/>
      </dsp:nvSpPr>
      <dsp:spPr>
        <a:xfrm>
          <a:off x="5612369" y="2923381"/>
          <a:ext cx="755876" cy="755876"/>
        </a:xfrm>
        <a:prstGeom prst="rect">
          <a:avLst/>
        </a:prstGeom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4241F3-C4EA-47E7-A6F2-324757E28053}">
      <dsp:nvSpPr>
        <dsp:cNvPr id="0" name=""/>
        <dsp:cNvSpPr/>
      </dsp:nvSpPr>
      <dsp:spPr>
        <a:xfrm>
          <a:off x="6921190" y="2649701"/>
          <a:ext cx="3071912" cy="13032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>
              <a:solidFill>
                <a:schemeClr val="bg2">
                  <a:lumMod val="25000"/>
                </a:schemeClr>
              </a:solidFill>
            </a:rPr>
            <a:t>Baseia-se na análise de riscos e de impacto no negócio.</a:t>
          </a:r>
          <a:endParaRPr lang="en-US" sz="1600" kern="1200" dirty="0">
            <a:solidFill>
              <a:schemeClr val="bg2">
                <a:lumMod val="25000"/>
              </a:schemeClr>
            </a:solidFill>
          </a:endParaRPr>
        </a:p>
      </dsp:txBody>
      <dsp:txXfrm>
        <a:off x="6921190" y="2649701"/>
        <a:ext cx="3071912" cy="1303235"/>
      </dsp:txXfrm>
    </dsp:sp>
  </dsp:spTree>
</dsp:drawing>
</file>

<file path=ppt/diagrams/drawing7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71278D-A836-4D1F-9E94-41EC94E3B66C}">
      <dsp:nvSpPr>
        <dsp:cNvPr id="0" name=""/>
        <dsp:cNvSpPr/>
      </dsp:nvSpPr>
      <dsp:spPr>
        <a:xfrm>
          <a:off x="149019" y="340501"/>
          <a:ext cx="1303235" cy="1303235"/>
        </a:xfrm>
        <a:prstGeom prst="ellipse">
          <a:avLst/>
        </a:prstGeom>
        <a:solidFill>
          <a:schemeClr val="accent3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F6A0681-C608-4F15-B5E5-3E331FADBA01}">
      <dsp:nvSpPr>
        <dsp:cNvPr id="0" name=""/>
        <dsp:cNvSpPr/>
      </dsp:nvSpPr>
      <dsp:spPr>
        <a:xfrm>
          <a:off x="422698" y="614180"/>
          <a:ext cx="755876" cy="755876"/>
        </a:xfrm>
        <a:prstGeom prst="rect">
          <a:avLst/>
        </a:prstGeom>
        <a:blipFill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1826BFC-80D9-45F3-9942-F033E64A7B91}">
      <dsp:nvSpPr>
        <dsp:cNvPr id="0" name=""/>
        <dsp:cNvSpPr/>
      </dsp:nvSpPr>
      <dsp:spPr>
        <a:xfrm>
          <a:off x="1731519" y="340501"/>
          <a:ext cx="3071912" cy="13032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kern="1200" dirty="0">
              <a:solidFill>
                <a:schemeClr val="bg2">
                  <a:lumMod val="25000"/>
                </a:schemeClr>
              </a:solidFill>
            </a:rPr>
            <a:t>Análise de Impacto no Negócio (AIN) avalia os efeitos de interrupções em operações críticas.</a:t>
          </a:r>
          <a:endParaRPr lang="en-US" sz="1800" kern="1200" dirty="0">
            <a:solidFill>
              <a:schemeClr val="bg2">
                <a:lumMod val="25000"/>
              </a:schemeClr>
            </a:solidFill>
          </a:endParaRPr>
        </a:p>
      </dsp:txBody>
      <dsp:txXfrm>
        <a:off x="1731519" y="340501"/>
        <a:ext cx="3071912" cy="1303235"/>
      </dsp:txXfrm>
    </dsp:sp>
    <dsp:sp modelId="{FF9E7C15-5A63-47D1-88DB-259118FC0657}">
      <dsp:nvSpPr>
        <dsp:cNvPr id="0" name=""/>
        <dsp:cNvSpPr/>
      </dsp:nvSpPr>
      <dsp:spPr>
        <a:xfrm>
          <a:off x="5338690" y="340501"/>
          <a:ext cx="1303235" cy="1303235"/>
        </a:xfrm>
        <a:prstGeom prst="ellipse">
          <a:avLst/>
        </a:prstGeom>
        <a:solidFill>
          <a:schemeClr val="accent3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A3873EA-5DEB-4DB7-BA7F-E7D23CEB27A5}">
      <dsp:nvSpPr>
        <dsp:cNvPr id="0" name=""/>
        <dsp:cNvSpPr/>
      </dsp:nvSpPr>
      <dsp:spPr>
        <a:xfrm>
          <a:off x="5612369" y="614180"/>
          <a:ext cx="755876" cy="755876"/>
        </a:xfrm>
        <a:prstGeom prst="rect">
          <a:avLst/>
        </a:prstGeom>
        <a:blipFill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9EA2220-B80A-4352-A2D9-05E54D617CB2}">
      <dsp:nvSpPr>
        <dsp:cNvPr id="0" name=""/>
        <dsp:cNvSpPr/>
      </dsp:nvSpPr>
      <dsp:spPr>
        <a:xfrm>
          <a:off x="6921190" y="340501"/>
          <a:ext cx="3071912" cy="13032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kern="1200" dirty="0">
              <a:solidFill>
                <a:schemeClr val="bg2">
                  <a:lumMod val="25000"/>
                </a:schemeClr>
              </a:solidFill>
            </a:rPr>
            <a:t>Identifica e quantifica os riscos, chances de ocorrência e danos organizacionais.</a:t>
          </a:r>
          <a:endParaRPr lang="en-US" sz="1800" kern="1200" dirty="0">
            <a:solidFill>
              <a:schemeClr val="bg2">
                <a:lumMod val="25000"/>
              </a:schemeClr>
            </a:solidFill>
          </a:endParaRPr>
        </a:p>
      </dsp:txBody>
      <dsp:txXfrm>
        <a:off x="6921190" y="340501"/>
        <a:ext cx="3071912" cy="1303235"/>
      </dsp:txXfrm>
    </dsp:sp>
    <dsp:sp modelId="{45F72994-A006-4EB9-89EC-4F8F2DAD7B94}">
      <dsp:nvSpPr>
        <dsp:cNvPr id="0" name=""/>
        <dsp:cNvSpPr/>
      </dsp:nvSpPr>
      <dsp:spPr>
        <a:xfrm>
          <a:off x="149019" y="2317075"/>
          <a:ext cx="1303235" cy="1303235"/>
        </a:xfrm>
        <a:prstGeom prst="ellipse">
          <a:avLst/>
        </a:prstGeom>
        <a:solidFill>
          <a:schemeClr val="accent3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1C0EBC4-DA85-4FBC-8801-E13F28A5D8EB}">
      <dsp:nvSpPr>
        <dsp:cNvPr id="0" name=""/>
        <dsp:cNvSpPr/>
      </dsp:nvSpPr>
      <dsp:spPr>
        <a:xfrm>
          <a:off x="422698" y="2590754"/>
          <a:ext cx="755876" cy="755876"/>
        </a:xfrm>
        <a:prstGeom prst="rect">
          <a:avLst/>
        </a:prstGeom>
        <a:blipFill>
          <a:blip xmlns:r="http://schemas.openxmlformats.org/officeDocument/2006/relationships" r:embed="rId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EA9FE55-3BDE-42BB-AA7D-2B609428BE78}">
      <dsp:nvSpPr>
        <dsp:cNvPr id="0" name=""/>
        <dsp:cNvSpPr/>
      </dsp:nvSpPr>
      <dsp:spPr>
        <a:xfrm>
          <a:off x="1731519" y="2317075"/>
          <a:ext cx="3071912" cy="13032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kern="1200" dirty="0">
              <a:solidFill>
                <a:schemeClr val="bg2">
                  <a:lumMod val="25000"/>
                </a:schemeClr>
              </a:solidFill>
            </a:rPr>
            <a:t>Abrange todas as fases do negócio para tratar riscos em funções essenciais e sistemas críticos.</a:t>
          </a:r>
          <a:endParaRPr lang="en-US" sz="1800" kern="1200" dirty="0">
            <a:solidFill>
              <a:schemeClr val="bg2">
                <a:lumMod val="25000"/>
              </a:schemeClr>
            </a:solidFill>
          </a:endParaRPr>
        </a:p>
      </dsp:txBody>
      <dsp:txXfrm>
        <a:off x="1731519" y="2317075"/>
        <a:ext cx="3071912" cy="1303235"/>
      </dsp:txXfrm>
    </dsp:sp>
    <dsp:sp modelId="{3C6BA272-5AF8-4A27-A371-FF115B08EA14}">
      <dsp:nvSpPr>
        <dsp:cNvPr id="0" name=""/>
        <dsp:cNvSpPr/>
      </dsp:nvSpPr>
      <dsp:spPr>
        <a:xfrm>
          <a:off x="5338690" y="2317075"/>
          <a:ext cx="1303235" cy="1303235"/>
        </a:xfrm>
        <a:prstGeom prst="ellipse">
          <a:avLst/>
        </a:prstGeom>
        <a:solidFill>
          <a:schemeClr val="accent3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9C290E2-6F5B-4263-84E4-9DDD67C9E95B}">
      <dsp:nvSpPr>
        <dsp:cNvPr id="0" name=""/>
        <dsp:cNvSpPr/>
      </dsp:nvSpPr>
      <dsp:spPr>
        <a:xfrm>
          <a:off x="5612369" y="2590754"/>
          <a:ext cx="755876" cy="755876"/>
        </a:xfrm>
        <a:prstGeom prst="rect">
          <a:avLst/>
        </a:prstGeom>
        <a:blipFill>
          <a:blip xmlns:r="http://schemas.openxmlformats.org/officeDocument/2006/relationships" r:embed="rId7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4A77489-59CF-4635-92BD-68A100BC373C}">
      <dsp:nvSpPr>
        <dsp:cNvPr id="0" name=""/>
        <dsp:cNvSpPr/>
      </dsp:nvSpPr>
      <dsp:spPr>
        <a:xfrm>
          <a:off x="6921190" y="2317075"/>
          <a:ext cx="3071912" cy="13032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kern="1200" dirty="0">
              <a:solidFill>
                <a:schemeClr val="bg2">
                  <a:lumMod val="25000"/>
                </a:schemeClr>
              </a:solidFill>
            </a:rPr>
            <a:t>Exemplo: Avaliar custos e impactos de um ataque de </a:t>
          </a:r>
          <a:r>
            <a:rPr lang="pt-BR" sz="1800" kern="1200" dirty="0" err="1">
              <a:solidFill>
                <a:schemeClr val="bg2">
                  <a:lumMod val="25000"/>
                </a:schemeClr>
              </a:solidFill>
            </a:rPr>
            <a:t>ransomware</a:t>
          </a:r>
          <a:r>
            <a:rPr lang="pt-BR" sz="1800" kern="1200" dirty="0">
              <a:solidFill>
                <a:schemeClr val="bg2">
                  <a:lumMod val="25000"/>
                </a:schemeClr>
              </a:solidFill>
            </a:rPr>
            <a:t> que corrompe backups e indisponibiliza um sistema por cinco dias.</a:t>
          </a:r>
          <a:endParaRPr lang="en-US" sz="1800" kern="1200" dirty="0">
            <a:solidFill>
              <a:schemeClr val="bg2">
                <a:lumMod val="25000"/>
              </a:schemeClr>
            </a:solidFill>
          </a:endParaRPr>
        </a:p>
      </dsp:txBody>
      <dsp:txXfrm>
        <a:off x="6921190" y="2317075"/>
        <a:ext cx="3071912" cy="1303235"/>
      </dsp:txXfrm>
    </dsp:sp>
  </dsp:spTree>
</dsp:drawing>
</file>

<file path=ppt/diagrams/drawing7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BB4243E-07CF-4A37-84F2-3D3D919EA92D}">
      <dsp:nvSpPr>
        <dsp:cNvPr id="0" name=""/>
        <dsp:cNvSpPr/>
      </dsp:nvSpPr>
      <dsp:spPr>
        <a:xfrm>
          <a:off x="4462" y="407964"/>
          <a:ext cx="1950908" cy="2553895"/>
        </a:xfrm>
        <a:prstGeom prst="roundRect">
          <a:avLst>
            <a:gd name="adj" fmla="val 10000"/>
          </a:avLst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>
              <a:solidFill>
                <a:schemeClr val="bg2">
                  <a:lumMod val="25000"/>
                </a:schemeClr>
              </a:solidFill>
            </a:rPr>
            <a:t>Conscientize-se das vantagens e desvantagens de locais de backup próximos e distantes.</a:t>
          </a:r>
          <a:endParaRPr lang="en-US" sz="1600" kern="1200" dirty="0">
            <a:solidFill>
              <a:schemeClr val="bg2">
                <a:lumMod val="25000"/>
              </a:schemeClr>
            </a:solidFill>
          </a:endParaRPr>
        </a:p>
      </dsp:txBody>
      <dsp:txXfrm>
        <a:off x="61602" y="465104"/>
        <a:ext cx="1836628" cy="2439615"/>
      </dsp:txXfrm>
    </dsp:sp>
    <dsp:sp modelId="{5BBA8896-2552-4178-BFB7-85154F5D6720}">
      <dsp:nvSpPr>
        <dsp:cNvPr id="0" name=""/>
        <dsp:cNvSpPr/>
      </dsp:nvSpPr>
      <dsp:spPr>
        <a:xfrm>
          <a:off x="2127050" y="1442999"/>
          <a:ext cx="413592" cy="483825"/>
        </a:xfrm>
        <a:prstGeom prst="rightArrow">
          <a:avLst>
            <a:gd name="adj1" fmla="val 60000"/>
            <a:gd name="adj2" fmla="val 50000"/>
          </a:avLst>
        </a:prstGeom>
        <a:solidFill>
          <a:schemeClr val="tx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2127050" y="1539764"/>
        <a:ext cx="289514" cy="290295"/>
      </dsp:txXfrm>
    </dsp:sp>
    <dsp:sp modelId="{FAACEE07-D4D7-4BBD-903B-779ED9082796}">
      <dsp:nvSpPr>
        <dsp:cNvPr id="0" name=""/>
        <dsp:cNvSpPr/>
      </dsp:nvSpPr>
      <dsp:spPr>
        <a:xfrm>
          <a:off x="2735734" y="407964"/>
          <a:ext cx="1950908" cy="2553895"/>
        </a:xfrm>
        <a:prstGeom prst="roundRect">
          <a:avLst>
            <a:gd name="adj" fmla="val 10000"/>
          </a:avLst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>
              <a:solidFill>
                <a:schemeClr val="bg2">
                  <a:lumMod val="25000"/>
                </a:schemeClr>
              </a:solidFill>
            </a:rPr>
            <a:t>Identifique as principais ameaças enfrentadas pela organização.</a:t>
          </a:r>
          <a:endParaRPr lang="en-US" sz="1600" kern="1200" dirty="0">
            <a:solidFill>
              <a:schemeClr val="bg2">
                <a:lumMod val="25000"/>
              </a:schemeClr>
            </a:solidFill>
          </a:endParaRPr>
        </a:p>
      </dsp:txBody>
      <dsp:txXfrm>
        <a:off x="2792874" y="465104"/>
        <a:ext cx="1836628" cy="2439615"/>
      </dsp:txXfrm>
    </dsp:sp>
    <dsp:sp modelId="{48A58A2A-3F7D-4950-836B-0673A3CCEED3}">
      <dsp:nvSpPr>
        <dsp:cNvPr id="0" name=""/>
        <dsp:cNvSpPr/>
      </dsp:nvSpPr>
      <dsp:spPr>
        <a:xfrm>
          <a:off x="4858323" y="1442999"/>
          <a:ext cx="413592" cy="483825"/>
        </a:xfrm>
        <a:prstGeom prst="rightArrow">
          <a:avLst>
            <a:gd name="adj1" fmla="val 60000"/>
            <a:gd name="adj2" fmla="val 50000"/>
          </a:avLst>
        </a:prstGeom>
        <a:solidFill>
          <a:schemeClr val="tx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4858323" y="1539764"/>
        <a:ext cx="289514" cy="290295"/>
      </dsp:txXfrm>
    </dsp:sp>
    <dsp:sp modelId="{D4F84EFC-2CEB-4CDC-80CB-ADD0FB8A81F1}">
      <dsp:nvSpPr>
        <dsp:cNvPr id="0" name=""/>
        <dsp:cNvSpPr/>
      </dsp:nvSpPr>
      <dsp:spPr>
        <a:xfrm>
          <a:off x="5467006" y="407964"/>
          <a:ext cx="1950908" cy="2553895"/>
        </a:xfrm>
        <a:prstGeom prst="roundRect">
          <a:avLst>
            <a:gd name="adj" fmla="val 10000"/>
          </a:avLst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>
              <a:solidFill>
                <a:schemeClr val="bg2">
                  <a:lumMod val="25000"/>
                </a:schemeClr>
              </a:solidFill>
            </a:rPr>
            <a:t>Implemente processos de continuidade e recuperação em resposta a incidentes reais.</a:t>
          </a:r>
          <a:endParaRPr lang="en-US" sz="1600" kern="1200" dirty="0">
            <a:solidFill>
              <a:schemeClr val="bg2">
                <a:lumMod val="25000"/>
              </a:schemeClr>
            </a:solidFill>
          </a:endParaRPr>
        </a:p>
      </dsp:txBody>
      <dsp:txXfrm>
        <a:off x="5524146" y="465104"/>
        <a:ext cx="1836628" cy="2439615"/>
      </dsp:txXfrm>
    </dsp:sp>
    <dsp:sp modelId="{69680977-5CCB-4857-B102-F8E7419992F4}">
      <dsp:nvSpPr>
        <dsp:cNvPr id="0" name=""/>
        <dsp:cNvSpPr/>
      </dsp:nvSpPr>
      <dsp:spPr>
        <a:xfrm>
          <a:off x="7589595" y="1442999"/>
          <a:ext cx="413592" cy="483825"/>
        </a:xfrm>
        <a:prstGeom prst="rightArrow">
          <a:avLst>
            <a:gd name="adj1" fmla="val 60000"/>
            <a:gd name="adj2" fmla="val 50000"/>
          </a:avLst>
        </a:prstGeom>
        <a:solidFill>
          <a:schemeClr val="tx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7589595" y="1539764"/>
        <a:ext cx="289514" cy="290295"/>
      </dsp:txXfrm>
    </dsp:sp>
    <dsp:sp modelId="{6B1583CE-8941-426E-B3C5-31C7045630A5}">
      <dsp:nvSpPr>
        <dsp:cNvPr id="0" name=""/>
        <dsp:cNvSpPr/>
      </dsp:nvSpPr>
      <dsp:spPr>
        <a:xfrm>
          <a:off x="8198279" y="407964"/>
          <a:ext cx="1950908" cy="2553895"/>
        </a:xfrm>
        <a:prstGeom prst="roundRect">
          <a:avLst>
            <a:gd name="adj" fmla="val 10000"/>
          </a:avLst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>
              <a:solidFill>
                <a:schemeClr val="bg2">
                  <a:lumMod val="25000"/>
                </a:schemeClr>
              </a:solidFill>
            </a:rPr>
            <a:t>Mantenha locais alternativos, forme equipes de recuperação, defina ordem de restauração e teste regularmente backups para garantir a segurança dos processos.</a:t>
          </a:r>
          <a:endParaRPr lang="en-US" sz="1600" kern="1200" dirty="0">
            <a:solidFill>
              <a:schemeClr val="bg2">
                <a:lumMod val="25000"/>
              </a:schemeClr>
            </a:solidFill>
          </a:endParaRPr>
        </a:p>
      </dsp:txBody>
      <dsp:txXfrm>
        <a:off x="8255419" y="465104"/>
        <a:ext cx="1836628" cy="2439615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24DCB1-CD41-466D-9FC5-D5A919CF4024}">
      <dsp:nvSpPr>
        <dsp:cNvPr id="0" name=""/>
        <dsp:cNvSpPr/>
      </dsp:nvSpPr>
      <dsp:spPr>
        <a:xfrm>
          <a:off x="0" y="2961"/>
          <a:ext cx="9969122" cy="668389"/>
        </a:xfrm>
        <a:prstGeom prst="roundRect">
          <a:avLst>
            <a:gd name="adj" fmla="val 10000"/>
          </a:avLst>
        </a:prstGeom>
        <a:solidFill>
          <a:schemeClr val="accent3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21BFDBE-C04E-4A37-A32B-D0B3EA4F9849}">
      <dsp:nvSpPr>
        <dsp:cNvPr id="0" name=""/>
        <dsp:cNvSpPr/>
      </dsp:nvSpPr>
      <dsp:spPr>
        <a:xfrm>
          <a:off x="202187" y="153349"/>
          <a:ext cx="367973" cy="367614"/>
        </a:xfrm>
        <a:prstGeom prst="rect">
          <a:avLst/>
        </a:prstGeom>
        <a:blipFill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2AD88B-34C0-4085-A72F-41E455321E78}">
      <dsp:nvSpPr>
        <dsp:cNvPr id="0" name=""/>
        <dsp:cNvSpPr/>
      </dsp:nvSpPr>
      <dsp:spPr>
        <a:xfrm>
          <a:off x="772349" y="2961"/>
          <a:ext cx="9184878" cy="6892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948" tIns="72948" rIns="72948" bIns="72948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kern="1200" dirty="0">
              <a:solidFill>
                <a:schemeClr val="bg2">
                  <a:lumMod val="25000"/>
                </a:schemeClr>
              </a:solidFill>
            </a:rPr>
            <a:t>Identificação de ativos e seus valores, abrangendo informações, processos e atividades essenciais, além de suporte e infraestrutura.</a:t>
          </a:r>
          <a:endParaRPr lang="en-US" sz="1800" kern="1200" dirty="0">
            <a:solidFill>
              <a:schemeClr val="bg2">
                <a:lumMod val="25000"/>
              </a:schemeClr>
            </a:solidFill>
          </a:endParaRPr>
        </a:p>
      </dsp:txBody>
      <dsp:txXfrm>
        <a:off x="772349" y="2961"/>
        <a:ext cx="9184878" cy="689277"/>
      </dsp:txXfrm>
    </dsp:sp>
    <dsp:sp modelId="{18617172-9329-484B-A659-2BA25CF498CF}">
      <dsp:nvSpPr>
        <dsp:cNvPr id="0" name=""/>
        <dsp:cNvSpPr/>
      </dsp:nvSpPr>
      <dsp:spPr>
        <a:xfrm>
          <a:off x="0" y="864557"/>
          <a:ext cx="9969122" cy="668389"/>
        </a:xfrm>
        <a:prstGeom prst="roundRect">
          <a:avLst>
            <a:gd name="adj" fmla="val 10000"/>
          </a:avLst>
        </a:prstGeom>
        <a:solidFill>
          <a:schemeClr val="accent3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220EB40-C53D-4DA3-A549-628B1503E9C2}">
      <dsp:nvSpPr>
        <dsp:cNvPr id="0" name=""/>
        <dsp:cNvSpPr/>
      </dsp:nvSpPr>
      <dsp:spPr>
        <a:xfrm>
          <a:off x="202187" y="1014945"/>
          <a:ext cx="367973" cy="367614"/>
        </a:xfrm>
        <a:prstGeom prst="rect">
          <a:avLst/>
        </a:prstGeom>
        <a:blipFill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FD2081E-A179-4F6D-93E4-92E5105A1716}">
      <dsp:nvSpPr>
        <dsp:cNvPr id="0" name=""/>
        <dsp:cNvSpPr/>
      </dsp:nvSpPr>
      <dsp:spPr>
        <a:xfrm>
          <a:off x="772349" y="864557"/>
          <a:ext cx="9184878" cy="689277"/>
        </a:xfrm>
        <a:prstGeom prst="rect">
          <a:avLst/>
        </a:prstGeom>
        <a:solidFill>
          <a:schemeClr val="accent3"/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948" tIns="72948" rIns="72948" bIns="72948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kern="1200" dirty="0">
              <a:solidFill>
                <a:schemeClr val="bg2">
                  <a:lumMod val="25000"/>
                </a:schemeClr>
              </a:solidFill>
            </a:rPr>
            <a:t>Determinação de ameaças (intencionais e acidentais) e vulnerabilidades, considerando danos físicos, eventos naturais, falhas técnicas, espionagem, entre outros.</a:t>
          </a:r>
          <a:endParaRPr lang="en-US" sz="1800" kern="1200" dirty="0">
            <a:solidFill>
              <a:schemeClr val="bg2">
                <a:lumMod val="25000"/>
              </a:schemeClr>
            </a:solidFill>
          </a:endParaRPr>
        </a:p>
      </dsp:txBody>
      <dsp:txXfrm>
        <a:off x="772349" y="864557"/>
        <a:ext cx="9184878" cy="689277"/>
      </dsp:txXfrm>
    </dsp:sp>
    <dsp:sp modelId="{CD802CDC-9739-49F1-883F-BD712029001F}">
      <dsp:nvSpPr>
        <dsp:cNvPr id="0" name=""/>
        <dsp:cNvSpPr/>
      </dsp:nvSpPr>
      <dsp:spPr>
        <a:xfrm>
          <a:off x="0" y="1726154"/>
          <a:ext cx="9969122" cy="668389"/>
        </a:xfrm>
        <a:prstGeom prst="roundRect">
          <a:avLst>
            <a:gd name="adj" fmla="val 10000"/>
          </a:avLst>
        </a:prstGeom>
        <a:solidFill>
          <a:schemeClr val="accent3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47F6ABE-E52D-4769-9A1E-35B05EB8B6EF}">
      <dsp:nvSpPr>
        <dsp:cNvPr id="0" name=""/>
        <dsp:cNvSpPr/>
      </dsp:nvSpPr>
      <dsp:spPr>
        <a:xfrm>
          <a:off x="202187" y="1876541"/>
          <a:ext cx="367973" cy="367614"/>
        </a:xfrm>
        <a:prstGeom prst="rect">
          <a:avLst/>
        </a:prstGeom>
        <a:blipFill>
          <a:blip xmlns:r="http://schemas.openxmlformats.org/officeDocument/2006/relationships" r:embed="rId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FEE9E4-4DC7-4624-B0F7-A0AAFC35EE47}">
      <dsp:nvSpPr>
        <dsp:cNvPr id="0" name=""/>
        <dsp:cNvSpPr/>
      </dsp:nvSpPr>
      <dsp:spPr>
        <a:xfrm>
          <a:off x="772349" y="1726154"/>
          <a:ext cx="9184878" cy="6892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948" tIns="72948" rIns="72948" bIns="72948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kern="1200">
              <a:solidFill>
                <a:schemeClr val="bg2">
                  <a:lumMod val="25000"/>
                </a:schemeClr>
              </a:solidFill>
            </a:rPr>
            <a:t>Avaliação da possibilidade das ameaças se concretizarem e impactarem as operações da organização.</a:t>
          </a:r>
          <a:endParaRPr lang="en-US" sz="1800" kern="1200">
            <a:solidFill>
              <a:schemeClr val="bg2">
                <a:lumMod val="25000"/>
              </a:schemeClr>
            </a:solidFill>
          </a:endParaRPr>
        </a:p>
      </dsp:txBody>
      <dsp:txXfrm>
        <a:off x="772349" y="1726154"/>
        <a:ext cx="9184878" cy="689277"/>
      </dsp:txXfrm>
    </dsp:sp>
    <dsp:sp modelId="{7B361FEA-E20B-4757-8FE4-564BC3859D6B}">
      <dsp:nvSpPr>
        <dsp:cNvPr id="0" name=""/>
        <dsp:cNvSpPr/>
      </dsp:nvSpPr>
      <dsp:spPr>
        <a:xfrm>
          <a:off x="0" y="2587750"/>
          <a:ext cx="9969122" cy="668389"/>
        </a:xfrm>
        <a:prstGeom prst="roundRect">
          <a:avLst>
            <a:gd name="adj" fmla="val 10000"/>
          </a:avLst>
        </a:prstGeom>
        <a:solidFill>
          <a:schemeClr val="accent3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5711F50-B560-438A-9A4C-B6B65A7C5E6B}">
      <dsp:nvSpPr>
        <dsp:cNvPr id="0" name=""/>
        <dsp:cNvSpPr/>
      </dsp:nvSpPr>
      <dsp:spPr>
        <a:xfrm>
          <a:off x="202187" y="2738138"/>
          <a:ext cx="367973" cy="367614"/>
        </a:xfrm>
        <a:prstGeom prst="rect">
          <a:avLst/>
        </a:prstGeom>
        <a:blipFill>
          <a:blip xmlns:r="http://schemas.openxmlformats.org/officeDocument/2006/relationships" r:embed="rId7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1E75F42-DDF1-4B1D-8528-90FE42F69CD1}">
      <dsp:nvSpPr>
        <dsp:cNvPr id="0" name=""/>
        <dsp:cNvSpPr/>
      </dsp:nvSpPr>
      <dsp:spPr>
        <a:xfrm>
          <a:off x="772349" y="2587750"/>
          <a:ext cx="9184878" cy="6892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948" tIns="72948" rIns="72948" bIns="72948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kern="1200">
              <a:solidFill>
                <a:schemeClr val="bg2">
                  <a:lumMod val="25000"/>
                </a:schemeClr>
              </a:solidFill>
            </a:rPr>
            <a:t>Equilíbrio entre o custo do incidente e medidas de segurança, para garantir que os gastos com segurança sejam proporcionais ao valor dos ativos protegidos.</a:t>
          </a:r>
          <a:endParaRPr lang="en-US" sz="1800" kern="1200">
            <a:solidFill>
              <a:schemeClr val="bg2">
                <a:lumMod val="25000"/>
              </a:schemeClr>
            </a:solidFill>
          </a:endParaRPr>
        </a:p>
      </dsp:txBody>
      <dsp:txXfrm>
        <a:off x="772349" y="2587750"/>
        <a:ext cx="9184878" cy="689277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D4B0F6-30F9-4AF2-A542-9849F109AECB}">
      <dsp:nvSpPr>
        <dsp:cNvPr id="0" name=""/>
        <dsp:cNvSpPr/>
      </dsp:nvSpPr>
      <dsp:spPr>
        <a:xfrm>
          <a:off x="149039" y="334561"/>
          <a:ext cx="1303246" cy="1303246"/>
        </a:xfrm>
        <a:prstGeom prst="ellipse">
          <a:avLst/>
        </a:prstGeom>
        <a:solidFill>
          <a:schemeClr val="accent3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E19576B-8CA9-463D-B4BB-CB6E275E3C14}">
      <dsp:nvSpPr>
        <dsp:cNvPr id="0" name=""/>
        <dsp:cNvSpPr/>
      </dsp:nvSpPr>
      <dsp:spPr>
        <a:xfrm>
          <a:off x="422721" y="608242"/>
          <a:ext cx="755882" cy="755882"/>
        </a:xfrm>
        <a:prstGeom prst="rect">
          <a:avLst/>
        </a:prstGeom>
        <a:blipFill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6FD7164-262B-4311-93DB-655D0C2A1BCD}">
      <dsp:nvSpPr>
        <dsp:cNvPr id="0" name=""/>
        <dsp:cNvSpPr/>
      </dsp:nvSpPr>
      <dsp:spPr>
        <a:xfrm>
          <a:off x="1731552" y="334561"/>
          <a:ext cx="3071937" cy="1303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>
              <a:solidFill>
                <a:schemeClr val="bg2">
                  <a:lumMod val="25000"/>
                </a:schemeClr>
              </a:solidFill>
            </a:rPr>
            <a:t>A valoração de ativos é crucial para segurança da informação e cibernética.</a:t>
          </a:r>
          <a:endParaRPr lang="en-US" sz="1600" kern="1200" dirty="0">
            <a:solidFill>
              <a:schemeClr val="bg2">
                <a:lumMod val="25000"/>
              </a:schemeClr>
            </a:solidFill>
          </a:endParaRPr>
        </a:p>
      </dsp:txBody>
      <dsp:txXfrm>
        <a:off x="1731552" y="334561"/>
        <a:ext cx="3071937" cy="1303246"/>
      </dsp:txXfrm>
    </dsp:sp>
    <dsp:sp modelId="{1B629F3D-C5C1-42D9-9F1D-C0522D1B3E45}">
      <dsp:nvSpPr>
        <dsp:cNvPr id="0" name=""/>
        <dsp:cNvSpPr/>
      </dsp:nvSpPr>
      <dsp:spPr>
        <a:xfrm>
          <a:off x="5338751" y="334561"/>
          <a:ext cx="1303246" cy="1303246"/>
        </a:xfrm>
        <a:prstGeom prst="ellipse">
          <a:avLst/>
        </a:prstGeom>
        <a:solidFill>
          <a:schemeClr val="accent3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182D98A-91E8-45FF-AEB0-6794EDD709E6}">
      <dsp:nvSpPr>
        <dsp:cNvPr id="0" name=""/>
        <dsp:cNvSpPr/>
      </dsp:nvSpPr>
      <dsp:spPr>
        <a:xfrm>
          <a:off x="5612433" y="608242"/>
          <a:ext cx="755882" cy="755882"/>
        </a:xfrm>
        <a:prstGeom prst="rect">
          <a:avLst/>
        </a:prstGeom>
        <a:blipFill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CDB993-B8E2-41F5-ABAA-7114F8520600}">
      <dsp:nvSpPr>
        <dsp:cNvPr id="0" name=""/>
        <dsp:cNvSpPr/>
      </dsp:nvSpPr>
      <dsp:spPr>
        <a:xfrm>
          <a:off x="6921265" y="334561"/>
          <a:ext cx="3071937" cy="1303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>
              <a:solidFill>
                <a:schemeClr val="bg2">
                  <a:lumMod val="25000"/>
                </a:schemeClr>
              </a:solidFill>
            </a:rPr>
            <a:t>Ativos podem ser valorados quantitativa (em moeda) ou qualitativamente (como insignificante a crítico).</a:t>
          </a:r>
          <a:endParaRPr lang="en-US" sz="1600" kern="1200" dirty="0">
            <a:solidFill>
              <a:schemeClr val="bg2">
                <a:lumMod val="25000"/>
              </a:schemeClr>
            </a:solidFill>
          </a:endParaRPr>
        </a:p>
      </dsp:txBody>
      <dsp:txXfrm>
        <a:off x="6921265" y="334561"/>
        <a:ext cx="3071937" cy="1303246"/>
      </dsp:txXfrm>
    </dsp:sp>
    <dsp:sp modelId="{67B20BFA-E3DB-478E-8473-2A4461CCACB4}">
      <dsp:nvSpPr>
        <dsp:cNvPr id="0" name=""/>
        <dsp:cNvSpPr/>
      </dsp:nvSpPr>
      <dsp:spPr>
        <a:xfrm>
          <a:off x="149039" y="2308716"/>
          <a:ext cx="1303246" cy="1303246"/>
        </a:xfrm>
        <a:prstGeom prst="ellipse">
          <a:avLst/>
        </a:prstGeom>
        <a:solidFill>
          <a:schemeClr val="accent3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750487B-770B-424D-9632-2F303E98DCD6}">
      <dsp:nvSpPr>
        <dsp:cNvPr id="0" name=""/>
        <dsp:cNvSpPr/>
      </dsp:nvSpPr>
      <dsp:spPr>
        <a:xfrm>
          <a:off x="422721" y="2582398"/>
          <a:ext cx="755882" cy="755882"/>
        </a:xfrm>
        <a:prstGeom prst="rect">
          <a:avLst/>
        </a:prstGeom>
        <a:blipFill>
          <a:blip xmlns:r="http://schemas.openxmlformats.org/officeDocument/2006/relationships" r:embed="rId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751493-67F2-4584-958B-A9F9CAC0FE3C}">
      <dsp:nvSpPr>
        <dsp:cNvPr id="0" name=""/>
        <dsp:cNvSpPr/>
      </dsp:nvSpPr>
      <dsp:spPr>
        <a:xfrm>
          <a:off x="1731552" y="2308716"/>
          <a:ext cx="3071937" cy="1303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>
              <a:solidFill>
                <a:schemeClr val="bg2">
                  <a:lumMod val="25000"/>
                </a:schemeClr>
              </a:solidFill>
            </a:rPr>
            <a:t>Critérios incluem custo original, custos relacionados a ameaças e impactos na confidencialidade, integridade, disponibilidade e reputação.</a:t>
          </a:r>
          <a:endParaRPr lang="en-US" sz="1600" kern="1200" dirty="0">
            <a:solidFill>
              <a:schemeClr val="bg2">
                <a:lumMod val="25000"/>
              </a:schemeClr>
            </a:solidFill>
          </a:endParaRPr>
        </a:p>
      </dsp:txBody>
      <dsp:txXfrm>
        <a:off x="1731552" y="2308716"/>
        <a:ext cx="3071937" cy="1303246"/>
      </dsp:txXfrm>
    </dsp:sp>
    <dsp:sp modelId="{D4D42741-D256-4FB0-B1B0-5B79623634BD}">
      <dsp:nvSpPr>
        <dsp:cNvPr id="0" name=""/>
        <dsp:cNvSpPr/>
      </dsp:nvSpPr>
      <dsp:spPr>
        <a:xfrm>
          <a:off x="5338751" y="2308716"/>
          <a:ext cx="1303246" cy="1303246"/>
        </a:xfrm>
        <a:prstGeom prst="ellipse">
          <a:avLst/>
        </a:prstGeom>
        <a:solidFill>
          <a:schemeClr val="accent3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0897461-1EA1-4AB4-9721-BBE44F4D57F3}">
      <dsp:nvSpPr>
        <dsp:cNvPr id="0" name=""/>
        <dsp:cNvSpPr/>
      </dsp:nvSpPr>
      <dsp:spPr>
        <a:xfrm>
          <a:off x="5612433" y="2582398"/>
          <a:ext cx="755882" cy="755882"/>
        </a:xfrm>
        <a:prstGeom prst="rect">
          <a:avLst/>
        </a:prstGeom>
        <a:blipFill>
          <a:blip xmlns:r="http://schemas.openxmlformats.org/officeDocument/2006/relationships" r:embed="rId7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047BD00-11BF-4983-A3D9-DEFECBF91C22}">
      <dsp:nvSpPr>
        <dsp:cNvPr id="0" name=""/>
        <dsp:cNvSpPr/>
      </dsp:nvSpPr>
      <dsp:spPr>
        <a:xfrm>
          <a:off x="6921265" y="2308716"/>
          <a:ext cx="3071937" cy="1303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>
              <a:solidFill>
                <a:schemeClr val="bg2">
                  <a:lumMod val="25000"/>
                </a:schemeClr>
              </a:solidFill>
            </a:rPr>
            <a:t>Outros critérios podem ser adicionados, considerando o contexto organizacional, e a dependência de processos aumenta o valor do ativo.</a:t>
          </a:r>
          <a:endParaRPr lang="en-US" sz="1600" kern="1200" dirty="0">
            <a:solidFill>
              <a:schemeClr val="bg2">
                <a:lumMod val="25000"/>
              </a:schemeClr>
            </a:solidFill>
          </a:endParaRPr>
        </a:p>
      </dsp:txBody>
      <dsp:txXfrm>
        <a:off x="6921265" y="2308716"/>
        <a:ext cx="3071937" cy="130324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6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7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8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9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0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2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33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5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6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7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8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9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0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2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43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44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45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6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7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8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9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50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5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52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53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54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55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56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57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58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59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60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6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62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63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6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65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66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67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68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69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70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7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72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73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74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9811A212-6A12-8F4E-6808-D4F21020780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7C73FF2A-1C70-7FA4-A271-9E323F5F893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AA0C11-A484-4AE7-B838-3BA57A26A6BF}" type="datetimeFigureOut">
              <a:rPr lang="pt-BR" smtClean="0"/>
              <a:t>02/11/2023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73AFBC9E-D42D-833B-6F78-F44CB4CEF3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B8AC13DC-F617-C448-AA01-40021C7D7EE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0091E9-4D97-4F96-A896-53BB6A17C6B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93112006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apa_disciplina_enfer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Texto 2">
            <a:extLst>
              <a:ext uri="{FF2B5EF4-FFF2-40B4-BE49-F238E27FC236}">
                <a16:creationId xmlns:a16="http://schemas.microsoft.com/office/drawing/2014/main" id="{20E8E735-3690-85AF-8F5B-74299B31B8A9}"/>
              </a:ext>
            </a:extLst>
          </p:cNvPr>
          <p:cNvSpPr txBox="1">
            <a:spLocks/>
          </p:cNvSpPr>
          <p:nvPr userDrawn="1"/>
        </p:nvSpPr>
        <p:spPr>
          <a:xfrm>
            <a:off x="695324" y="2790824"/>
            <a:ext cx="5400676" cy="1276350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6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4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3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3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4800">
                <a:solidFill>
                  <a:schemeClr val="bg1"/>
                </a:solidFill>
              </a:rPr>
              <a:t>Título da disciplina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ECB326D6-B9F7-7414-2EFF-89C89E19207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-2"/>
            <a:ext cx="12191998" cy="6857998"/>
          </a:xfrm>
          <a:prstGeom prst="rect">
            <a:avLst/>
          </a:prstGeom>
        </p:spPr>
      </p:pic>
      <p:grpSp>
        <p:nvGrpSpPr>
          <p:cNvPr id="7" name="Agrupar 6">
            <a:extLst>
              <a:ext uri="{FF2B5EF4-FFF2-40B4-BE49-F238E27FC236}">
                <a16:creationId xmlns:a16="http://schemas.microsoft.com/office/drawing/2014/main" id="{1B07C65E-4FCA-111B-8379-24AD63B1D2FB}"/>
              </a:ext>
            </a:extLst>
          </p:cNvPr>
          <p:cNvGrpSpPr/>
          <p:nvPr userDrawn="1"/>
        </p:nvGrpSpPr>
        <p:grpSpPr>
          <a:xfrm>
            <a:off x="0" y="0"/>
            <a:ext cx="7429500" cy="6858001"/>
            <a:chOff x="0" y="-1"/>
            <a:chExt cx="7429500" cy="6886576"/>
          </a:xfrm>
        </p:grpSpPr>
        <p:sp>
          <p:nvSpPr>
            <p:cNvPr id="8" name="Forma Livre: Forma 7">
              <a:extLst>
                <a:ext uri="{FF2B5EF4-FFF2-40B4-BE49-F238E27FC236}">
                  <a16:creationId xmlns:a16="http://schemas.microsoft.com/office/drawing/2014/main" id="{3CB47F11-6F7B-75EE-1082-8FE35CBA9FDD}"/>
                </a:ext>
              </a:extLst>
            </p:cNvPr>
            <p:cNvSpPr/>
            <p:nvPr/>
          </p:nvSpPr>
          <p:spPr>
            <a:xfrm>
              <a:off x="0" y="0"/>
              <a:ext cx="7429500" cy="6886575"/>
            </a:xfrm>
            <a:custGeom>
              <a:avLst/>
              <a:gdLst>
                <a:gd name="connsiteX0" fmla="*/ 0 w 7429500"/>
                <a:gd name="connsiteY0" fmla="*/ 0 h 6886575"/>
                <a:gd name="connsiteX1" fmla="*/ 5162550 w 7429500"/>
                <a:gd name="connsiteY1" fmla="*/ 0 h 6886575"/>
                <a:gd name="connsiteX2" fmla="*/ 7429500 w 7429500"/>
                <a:gd name="connsiteY2" fmla="*/ 3190875 h 6886575"/>
                <a:gd name="connsiteX3" fmla="*/ 6610350 w 7429500"/>
                <a:gd name="connsiteY3" fmla="*/ 6886575 h 6886575"/>
                <a:gd name="connsiteX4" fmla="*/ 9525 w 7429500"/>
                <a:gd name="connsiteY4" fmla="*/ 6886575 h 6886575"/>
                <a:gd name="connsiteX5" fmla="*/ 0 w 7429500"/>
                <a:gd name="connsiteY5" fmla="*/ 0 h 6886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29500" h="6886575">
                  <a:moveTo>
                    <a:pt x="0" y="0"/>
                  </a:moveTo>
                  <a:lnTo>
                    <a:pt x="5162550" y="0"/>
                  </a:lnTo>
                  <a:lnTo>
                    <a:pt x="7429500" y="3190875"/>
                  </a:lnTo>
                  <a:lnTo>
                    <a:pt x="6610350" y="6886575"/>
                  </a:lnTo>
                  <a:lnTo>
                    <a:pt x="9525" y="68865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" name="Forma Livre: Forma 8">
              <a:extLst>
                <a:ext uri="{FF2B5EF4-FFF2-40B4-BE49-F238E27FC236}">
                  <a16:creationId xmlns:a16="http://schemas.microsoft.com/office/drawing/2014/main" id="{18B55535-9851-8789-EE59-021E80490A78}"/>
                </a:ext>
              </a:extLst>
            </p:cNvPr>
            <p:cNvSpPr/>
            <p:nvPr/>
          </p:nvSpPr>
          <p:spPr>
            <a:xfrm>
              <a:off x="0" y="-1"/>
              <a:ext cx="6981825" cy="6886576"/>
            </a:xfrm>
            <a:custGeom>
              <a:avLst/>
              <a:gdLst>
                <a:gd name="connsiteX0" fmla="*/ 0 w 6981825"/>
                <a:gd name="connsiteY0" fmla="*/ 0 h 6877050"/>
                <a:gd name="connsiteX1" fmla="*/ 4924425 w 6981825"/>
                <a:gd name="connsiteY1" fmla="*/ 0 h 6877050"/>
                <a:gd name="connsiteX2" fmla="*/ 6981825 w 6981825"/>
                <a:gd name="connsiteY2" fmla="*/ 3286125 h 6877050"/>
                <a:gd name="connsiteX3" fmla="*/ 5724525 w 6981825"/>
                <a:gd name="connsiteY3" fmla="*/ 6877050 h 6877050"/>
                <a:gd name="connsiteX4" fmla="*/ 0 w 6981825"/>
                <a:gd name="connsiteY4" fmla="*/ 6877050 h 6877050"/>
                <a:gd name="connsiteX5" fmla="*/ 0 w 6981825"/>
                <a:gd name="connsiteY5" fmla="*/ 0 h 6877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81825" h="6877050">
                  <a:moveTo>
                    <a:pt x="0" y="0"/>
                  </a:moveTo>
                  <a:lnTo>
                    <a:pt x="4924425" y="0"/>
                  </a:lnTo>
                  <a:lnTo>
                    <a:pt x="6981825" y="3286125"/>
                  </a:lnTo>
                  <a:lnTo>
                    <a:pt x="5724525" y="6877050"/>
                  </a:lnTo>
                  <a:lnTo>
                    <a:pt x="0" y="68770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2" name="Espaço Reservado para Texto 11">
            <a:extLst>
              <a:ext uri="{FF2B5EF4-FFF2-40B4-BE49-F238E27FC236}">
                <a16:creationId xmlns:a16="http://schemas.microsoft.com/office/drawing/2014/main" id="{FD6B1108-62E6-B323-6690-074625AE203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5324" y="2586830"/>
            <a:ext cx="5400676" cy="168433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8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/>
              <a:t>Título da disciplina</a:t>
            </a:r>
          </a:p>
        </p:txBody>
      </p:sp>
    </p:spTree>
    <p:extLst>
      <p:ext uri="{BB962C8B-B14F-4D97-AF65-F5344CB8AC3E}">
        <p14:creationId xmlns:p14="http://schemas.microsoft.com/office/powerpoint/2010/main" val="1920649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valiacao_conteu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Imagem 23" descr="Desenho animado para crianças&#10;&#10;Descrição gerada automaticamente com confiança média">
            <a:extLst>
              <a:ext uri="{FF2B5EF4-FFF2-40B4-BE49-F238E27FC236}">
                <a16:creationId xmlns:a16="http://schemas.microsoft.com/office/drawing/2014/main" id="{CEA15802-63D8-ACFC-D19E-821556D0C4F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24590" y="1255594"/>
            <a:ext cx="5467410" cy="4052028"/>
          </a:xfrm>
          <a:prstGeom prst="rect">
            <a:avLst/>
          </a:prstGeom>
        </p:spPr>
      </p:pic>
      <p:sp>
        <p:nvSpPr>
          <p:cNvPr id="17" name="Retângulo 16">
            <a:extLst>
              <a:ext uri="{FF2B5EF4-FFF2-40B4-BE49-F238E27FC236}">
                <a16:creationId xmlns:a16="http://schemas.microsoft.com/office/drawing/2014/main" id="{A42E329B-5E17-7CE2-A133-7322895694AB}"/>
              </a:ext>
            </a:extLst>
          </p:cNvPr>
          <p:cNvSpPr/>
          <p:nvPr userDrawn="1"/>
        </p:nvSpPr>
        <p:spPr>
          <a:xfrm>
            <a:off x="0" y="6449734"/>
            <a:ext cx="12192000" cy="3959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5BDFB18E-2D88-0594-4DA8-EFF874D095B7}"/>
              </a:ext>
            </a:extLst>
          </p:cNvPr>
          <p:cNvSpPr/>
          <p:nvPr userDrawn="1"/>
        </p:nvSpPr>
        <p:spPr>
          <a:xfrm>
            <a:off x="0" y="0"/>
            <a:ext cx="12192000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7" name="Agrupar 6">
            <a:extLst>
              <a:ext uri="{FF2B5EF4-FFF2-40B4-BE49-F238E27FC236}">
                <a16:creationId xmlns:a16="http://schemas.microsoft.com/office/drawing/2014/main" id="{1B07C65E-4FCA-111B-8379-24AD63B1D2FB}"/>
              </a:ext>
            </a:extLst>
          </p:cNvPr>
          <p:cNvGrpSpPr/>
          <p:nvPr userDrawn="1"/>
        </p:nvGrpSpPr>
        <p:grpSpPr>
          <a:xfrm>
            <a:off x="0" y="0"/>
            <a:ext cx="7429500" cy="6858001"/>
            <a:chOff x="0" y="-1"/>
            <a:chExt cx="7429500" cy="6886576"/>
          </a:xfrm>
        </p:grpSpPr>
        <p:sp>
          <p:nvSpPr>
            <p:cNvPr id="8" name="Forma Livre: Forma 7">
              <a:extLst>
                <a:ext uri="{FF2B5EF4-FFF2-40B4-BE49-F238E27FC236}">
                  <a16:creationId xmlns:a16="http://schemas.microsoft.com/office/drawing/2014/main" id="{3CB47F11-6F7B-75EE-1082-8FE35CBA9FDD}"/>
                </a:ext>
              </a:extLst>
            </p:cNvPr>
            <p:cNvSpPr/>
            <p:nvPr/>
          </p:nvSpPr>
          <p:spPr>
            <a:xfrm>
              <a:off x="0" y="0"/>
              <a:ext cx="7429500" cy="6886575"/>
            </a:xfrm>
            <a:custGeom>
              <a:avLst/>
              <a:gdLst>
                <a:gd name="connsiteX0" fmla="*/ 0 w 7429500"/>
                <a:gd name="connsiteY0" fmla="*/ 0 h 6886575"/>
                <a:gd name="connsiteX1" fmla="*/ 5162550 w 7429500"/>
                <a:gd name="connsiteY1" fmla="*/ 0 h 6886575"/>
                <a:gd name="connsiteX2" fmla="*/ 7429500 w 7429500"/>
                <a:gd name="connsiteY2" fmla="*/ 3190875 h 6886575"/>
                <a:gd name="connsiteX3" fmla="*/ 6610350 w 7429500"/>
                <a:gd name="connsiteY3" fmla="*/ 6886575 h 6886575"/>
                <a:gd name="connsiteX4" fmla="*/ 9525 w 7429500"/>
                <a:gd name="connsiteY4" fmla="*/ 6886575 h 6886575"/>
                <a:gd name="connsiteX5" fmla="*/ 0 w 7429500"/>
                <a:gd name="connsiteY5" fmla="*/ 0 h 6886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29500" h="6886575">
                  <a:moveTo>
                    <a:pt x="0" y="0"/>
                  </a:moveTo>
                  <a:lnTo>
                    <a:pt x="5162550" y="0"/>
                  </a:lnTo>
                  <a:lnTo>
                    <a:pt x="7429500" y="3190875"/>
                  </a:lnTo>
                  <a:lnTo>
                    <a:pt x="6610350" y="6886575"/>
                  </a:lnTo>
                  <a:lnTo>
                    <a:pt x="9525" y="68865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FF1BC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" name="Forma Livre: Forma 8">
              <a:extLst>
                <a:ext uri="{FF2B5EF4-FFF2-40B4-BE49-F238E27FC236}">
                  <a16:creationId xmlns:a16="http://schemas.microsoft.com/office/drawing/2014/main" id="{18B55535-9851-8789-EE59-021E80490A78}"/>
                </a:ext>
              </a:extLst>
            </p:cNvPr>
            <p:cNvSpPr/>
            <p:nvPr/>
          </p:nvSpPr>
          <p:spPr>
            <a:xfrm>
              <a:off x="0" y="-1"/>
              <a:ext cx="6981825" cy="6886576"/>
            </a:xfrm>
            <a:custGeom>
              <a:avLst/>
              <a:gdLst>
                <a:gd name="connsiteX0" fmla="*/ 0 w 6981825"/>
                <a:gd name="connsiteY0" fmla="*/ 0 h 6877050"/>
                <a:gd name="connsiteX1" fmla="*/ 4924425 w 6981825"/>
                <a:gd name="connsiteY1" fmla="*/ 0 h 6877050"/>
                <a:gd name="connsiteX2" fmla="*/ 6981825 w 6981825"/>
                <a:gd name="connsiteY2" fmla="*/ 3286125 h 6877050"/>
                <a:gd name="connsiteX3" fmla="*/ 5724525 w 6981825"/>
                <a:gd name="connsiteY3" fmla="*/ 6877050 h 6877050"/>
                <a:gd name="connsiteX4" fmla="*/ 0 w 6981825"/>
                <a:gd name="connsiteY4" fmla="*/ 6877050 h 6877050"/>
                <a:gd name="connsiteX5" fmla="*/ 0 w 6981825"/>
                <a:gd name="connsiteY5" fmla="*/ 0 h 6877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81825" h="6877050">
                  <a:moveTo>
                    <a:pt x="0" y="0"/>
                  </a:moveTo>
                  <a:lnTo>
                    <a:pt x="4924425" y="0"/>
                  </a:lnTo>
                  <a:lnTo>
                    <a:pt x="6981825" y="3286125"/>
                  </a:lnTo>
                  <a:lnTo>
                    <a:pt x="5724525" y="6877050"/>
                  </a:lnTo>
                  <a:lnTo>
                    <a:pt x="0" y="68770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A6640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5" name="Espaço Reservado para Texto 2">
            <a:extLst>
              <a:ext uri="{FF2B5EF4-FFF2-40B4-BE49-F238E27FC236}">
                <a16:creationId xmlns:a16="http://schemas.microsoft.com/office/drawing/2014/main" id="{20E8E735-3690-85AF-8F5B-74299B31B8A9}"/>
              </a:ext>
            </a:extLst>
          </p:cNvPr>
          <p:cNvSpPr txBox="1">
            <a:spLocks/>
          </p:cNvSpPr>
          <p:nvPr userDrawn="1"/>
        </p:nvSpPr>
        <p:spPr>
          <a:xfrm>
            <a:off x="695324" y="2790824"/>
            <a:ext cx="5400676" cy="1276350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6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4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3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3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pt-BR" sz="4800" dirty="0">
              <a:solidFill>
                <a:schemeClr val="bg1"/>
              </a:solidFill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3D257C3D-ADAC-14D7-0492-AF5115E8F532}"/>
              </a:ext>
            </a:extLst>
          </p:cNvPr>
          <p:cNvSpPr txBox="1"/>
          <p:nvPr userDrawn="1"/>
        </p:nvSpPr>
        <p:spPr>
          <a:xfrm>
            <a:off x="238124" y="1012367"/>
            <a:ext cx="6384208" cy="8771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pt-BR" sz="1700" b="0" i="0" dirty="0">
                <a:solidFill>
                  <a:schemeClr val="bg1"/>
                </a:solidFill>
                <a:effectLst/>
                <a:latin typeface="Segoe UI" panose="020B0502040204020203" pitchFamily="34" charset="0"/>
              </a:rPr>
              <a:t>Olá, Professor!</a:t>
            </a:r>
            <a:br>
              <a:rPr lang="pt-BR" sz="1700" b="0" i="0" dirty="0">
                <a:solidFill>
                  <a:schemeClr val="bg1"/>
                </a:solidFill>
                <a:effectLst/>
                <a:latin typeface="Segoe UI" panose="020B0502040204020203" pitchFamily="34" charset="0"/>
              </a:rPr>
            </a:br>
            <a:r>
              <a:rPr lang="pt-BR" sz="1700" b="0" i="0" dirty="0">
                <a:solidFill>
                  <a:schemeClr val="bg1"/>
                </a:solidFill>
                <a:effectLst/>
                <a:latin typeface="Segoe UI" panose="020B0502040204020203" pitchFamily="34" charset="0"/>
              </a:rPr>
              <a:t>Peço que realize a </a:t>
            </a:r>
            <a:r>
              <a:rPr lang="pt-BR" sz="1700" b="1" i="0" dirty="0">
                <a:solidFill>
                  <a:schemeClr val="bg1"/>
                </a:solidFill>
                <a:effectLst/>
                <a:latin typeface="Segoe UI" panose="020B0502040204020203" pitchFamily="34" charset="0"/>
              </a:rPr>
              <a:t>avaliação do conteúdo </a:t>
            </a:r>
            <a:r>
              <a:rPr lang="pt-BR" sz="1700" b="0" i="0" dirty="0">
                <a:solidFill>
                  <a:schemeClr val="bg1"/>
                </a:solidFill>
                <a:effectLst/>
                <a:latin typeface="Segoe UI" panose="020B0502040204020203" pitchFamily="34" charset="0"/>
              </a:rPr>
              <a:t>com o </a:t>
            </a:r>
            <a:br>
              <a:rPr lang="pt-BR" sz="1700" b="0" i="0" dirty="0">
                <a:solidFill>
                  <a:schemeClr val="bg1"/>
                </a:solidFill>
                <a:effectLst/>
                <a:latin typeface="Segoe UI" panose="020B0502040204020203" pitchFamily="34" charset="0"/>
              </a:rPr>
            </a:br>
            <a:r>
              <a:rPr lang="pt-BR" sz="1700" b="0" i="0" dirty="0">
                <a:solidFill>
                  <a:schemeClr val="bg1"/>
                </a:solidFill>
                <a:effectLst/>
                <a:latin typeface="Segoe UI" panose="020B0502040204020203" pitchFamily="34" charset="0"/>
              </a:rPr>
              <a:t>intuito de manter o nosso material sempre atualizado.</a:t>
            </a:r>
          </a:p>
        </p:txBody>
      </p:sp>
      <p:pic>
        <p:nvPicPr>
          <p:cNvPr id="4" name="Imagem 3" descr="Código QR&#10;&#10;Descrição gerada automaticamente">
            <a:extLst>
              <a:ext uri="{FF2B5EF4-FFF2-40B4-BE49-F238E27FC236}">
                <a16:creationId xmlns:a16="http://schemas.microsoft.com/office/drawing/2014/main" id="{39810D02-AA32-BFEE-4C12-0A0044B4765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6808" y="2916206"/>
            <a:ext cx="1694095" cy="169409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6FF1BC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2DA5DF4C-1D61-7E9A-D60D-B348914E653C}"/>
              </a:ext>
            </a:extLst>
          </p:cNvPr>
          <p:cNvSpPr txBox="1"/>
          <p:nvPr userDrawn="1"/>
        </p:nvSpPr>
        <p:spPr>
          <a:xfrm>
            <a:off x="552225" y="5359874"/>
            <a:ext cx="44356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400" b="1" i="0" u="sng" dirty="0">
                <a:solidFill>
                  <a:schemeClr val="bg1"/>
                </a:solidFill>
                <a:effectLst/>
                <a:latin typeface="Segoe UI" panose="020B0502040204020203" pitchFamily="34" charset="0"/>
              </a:rPr>
              <a:t>https://bit.ly/451BDqS </a:t>
            </a:r>
            <a:endParaRPr lang="pt-BR" sz="2400" b="1" u="sng" dirty="0">
              <a:solidFill>
                <a:schemeClr val="bg1"/>
              </a:solidFill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BB40AAF0-0664-C89F-562A-3E78A265E166}"/>
              </a:ext>
            </a:extLst>
          </p:cNvPr>
          <p:cNvSpPr txBox="1"/>
          <p:nvPr userDrawn="1"/>
        </p:nvSpPr>
        <p:spPr>
          <a:xfrm>
            <a:off x="735555" y="3314265"/>
            <a:ext cx="301874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pt-BR" sz="2400" b="0" i="0" dirty="0">
                <a:solidFill>
                  <a:schemeClr val="bg1"/>
                </a:solidFill>
                <a:effectLst/>
                <a:latin typeface="Segoe UI" panose="020B0502040204020203" pitchFamily="34" charset="0"/>
              </a:rPr>
              <a:t>Avalie este conteúdo! </a:t>
            </a:r>
            <a:r>
              <a:rPr lang="pt-BR" sz="2400" b="0" i="0" dirty="0">
                <a:solidFill>
                  <a:schemeClr val="bg2">
                    <a:lumMod val="10000"/>
                  </a:schemeClr>
                </a:solidFill>
                <a:effectLst/>
                <a:latin typeface="Segoe UI" panose="020B0502040204020203" pitchFamily="34" charset="0"/>
              </a:rPr>
              <a:t>🚀✨ </a:t>
            </a:r>
          </a:p>
        </p:txBody>
      </p:sp>
      <p:pic>
        <p:nvPicPr>
          <p:cNvPr id="25" name="Gráfico 24" descr="Professor com preenchimento sólido">
            <a:extLst>
              <a:ext uri="{FF2B5EF4-FFF2-40B4-BE49-F238E27FC236}">
                <a16:creationId xmlns:a16="http://schemas.microsoft.com/office/drawing/2014/main" id="{358B141F-071E-7180-89CE-7ADCAF36902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7474" y="441756"/>
            <a:ext cx="687443" cy="687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9049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apa_te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E428F379-6ECB-5BB3-6D4F-611178BA1B9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D0460753-88DE-BBB1-5A34-4115A7DF4745}"/>
              </a:ext>
            </a:extLst>
          </p:cNvPr>
          <p:cNvSpPr/>
          <p:nvPr userDrawn="1"/>
        </p:nvSpPr>
        <p:spPr>
          <a:xfrm>
            <a:off x="0" y="0"/>
            <a:ext cx="1019175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spaço Reservado para Imagem 5">
            <a:extLst>
              <a:ext uri="{FF2B5EF4-FFF2-40B4-BE49-F238E27FC236}">
                <a16:creationId xmlns:a16="http://schemas.microsoft.com/office/drawing/2014/main" id="{12F41A50-56E3-3B09-295D-C9D3ED9D8F5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148638" y="-1"/>
            <a:ext cx="4043362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pt-BR"/>
              <a:t>Clique no ícone para alterar a imagem</a:t>
            </a:r>
          </a:p>
        </p:txBody>
      </p:sp>
      <p:sp>
        <p:nvSpPr>
          <p:cNvPr id="7" name="Espaço Reservado para Texto 5">
            <a:extLst>
              <a:ext uri="{FF2B5EF4-FFF2-40B4-BE49-F238E27FC236}">
                <a16:creationId xmlns:a16="http://schemas.microsoft.com/office/drawing/2014/main" id="{A692BB38-74DB-6073-8F7B-2CCA251996A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25856" y="3023391"/>
            <a:ext cx="6243580" cy="81198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8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 dirty="0"/>
              <a:t>Título do tema</a:t>
            </a:r>
          </a:p>
        </p:txBody>
      </p:sp>
    </p:spTree>
    <p:extLst>
      <p:ext uri="{BB962C8B-B14F-4D97-AF65-F5344CB8AC3E}">
        <p14:creationId xmlns:p14="http://schemas.microsoft.com/office/powerpoint/2010/main" val="32671930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ulo_nc_fundo_cla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945C0A04-5D07-15B4-BDEA-D81C35D9AB5E}"/>
              </a:ext>
            </a:extLst>
          </p:cNvPr>
          <p:cNvCxnSpPr/>
          <p:nvPr/>
        </p:nvCxnSpPr>
        <p:spPr>
          <a:xfrm>
            <a:off x="298852" y="917190"/>
            <a:ext cx="50643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6BE42597-6E97-1421-B321-FD575221CA4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19175" y="584200"/>
            <a:ext cx="10153650" cy="857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</a:lstStyle>
          <a:p>
            <a:pPr lvl="0"/>
            <a:r>
              <a:rPr lang="pt-BR"/>
              <a:t>Título de Núcleo conceitual</a:t>
            </a:r>
          </a:p>
        </p:txBody>
      </p:sp>
    </p:spTree>
    <p:extLst>
      <p:ext uri="{BB962C8B-B14F-4D97-AF65-F5344CB8AC3E}">
        <p14:creationId xmlns:p14="http://schemas.microsoft.com/office/powerpoint/2010/main" val="20895651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ulo_nc_subtitulo_fundo_cla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945C0A04-5D07-15B4-BDEA-D81C35D9AB5E}"/>
              </a:ext>
            </a:extLst>
          </p:cNvPr>
          <p:cNvCxnSpPr/>
          <p:nvPr/>
        </p:nvCxnSpPr>
        <p:spPr>
          <a:xfrm>
            <a:off x="298852" y="917190"/>
            <a:ext cx="50643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Espaço Reservado para Texto 6">
            <a:extLst>
              <a:ext uri="{FF2B5EF4-FFF2-40B4-BE49-F238E27FC236}">
                <a16:creationId xmlns:a16="http://schemas.microsoft.com/office/drawing/2014/main" id="{7646759C-129F-8E13-9526-F5863F0AAC6F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1019175" y="584200"/>
            <a:ext cx="10153650" cy="857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</a:lstStyle>
          <a:p>
            <a:pPr lvl="0"/>
            <a:r>
              <a:rPr lang="pt-BR"/>
              <a:t>Título de Núcleo conceitual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72EECE16-EFA0-70C3-D06A-EA37CFBC5EE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19175" y="1455738"/>
            <a:ext cx="10153650" cy="857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</a:lstStyle>
          <a:p>
            <a:pPr lvl="0"/>
            <a:r>
              <a:rPr lang="pt-BR"/>
              <a:t>Subtítulo</a:t>
            </a:r>
          </a:p>
        </p:txBody>
      </p:sp>
    </p:spTree>
    <p:extLst>
      <p:ext uri="{BB962C8B-B14F-4D97-AF65-F5344CB8AC3E}">
        <p14:creationId xmlns:p14="http://schemas.microsoft.com/office/powerpoint/2010/main" val="116460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do cla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831226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gunta_respos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Agrupar 3">
            <a:extLst>
              <a:ext uri="{FF2B5EF4-FFF2-40B4-BE49-F238E27FC236}">
                <a16:creationId xmlns:a16="http://schemas.microsoft.com/office/drawing/2014/main" id="{753871F8-5007-B628-CC9F-1A224D3C4D9F}"/>
              </a:ext>
            </a:extLst>
          </p:cNvPr>
          <p:cNvGrpSpPr/>
          <p:nvPr/>
        </p:nvGrpSpPr>
        <p:grpSpPr>
          <a:xfrm>
            <a:off x="1041187" y="584200"/>
            <a:ext cx="10153650" cy="2461155"/>
            <a:chOff x="1019175" y="179339"/>
            <a:chExt cx="10153650" cy="2461155"/>
          </a:xfrm>
        </p:grpSpPr>
        <p:sp>
          <p:nvSpPr>
            <p:cNvPr id="11" name="Retângulo 10">
              <a:extLst>
                <a:ext uri="{FF2B5EF4-FFF2-40B4-BE49-F238E27FC236}">
                  <a16:creationId xmlns:a16="http://schemas.microsoft.com/office/drawing/2014/main" id="{5C2696D8-49A3-8AD5-6C46-9A65D637E51C}"/>
                </a:ext>
              </a:extLst>
            </p:cNvPr>
            <p:cNvSpPr/>
            <p:nvPr/>
          </p:nvSpPr>
          <p:spPr>
            <a:xfrm>
              <a:off x="1019175" y="584200"/>
              <a:ext cx="10153650" cy="2056294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0" name="Imagem 9">
              <a:extLst>
                <a:ext uri="{FF2B5EF4-FFF2-40B4-BE49-F238E27FC236}">
                  <a16:creationId xmlns:a16="http://schemas.microsoft.com/office/drawing/2014/main" id="{5283D80C-0231-33E9-86F1-AE2E848559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email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4783" t="12189" r="5958" b="12853"/>
            <a:stretch/>
          </p:blipFill>
          <p:spPr>
            <a:xfrm>
              <a:off x="1420837" y="179339"/>
              <a:ext cx="815878" cy="809721"/>
            </a:xfrm>
            <a:prstGeom prst="ellipse">
              <a:avLst/>
            </a:prstGeom>
          </p:spPr>
        </p:pic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C956193C-51AA-2928-A135-F23F31229848}"/>
              </a:ext>
            </a:extLst>
          </p:cNvPr>
          <p:cNvGrpSpPr/>
          <p:nvPr userDrawn="1"/>
        </p:nvGrpSpPr>
        <p:grpSpPr>
          <a:xfrm>
            <a:off x="1041187" y="3045355"/>
            <a:ext cx="10153650" cy="2807771"/>
            <a:chOff x="1019175" y="3084018"/>
            <a:chExt cx="10153650" cy="2807771"/>
          </a:xfrm>
        </p:grpSpPr>
        <p:sp>
          <p:nvSpPr>
            <p:cNvPr id="6" name="Retângulo 5">
              <a:extLst>
                <a:ext uri="{FF2B5EF4-FFF2-40B4-BE49-F238E27FC236}">
                  <a16:creationId xmlns:a16="http://schemas.microsoft.com/office/drawing/2014/main" id="{B5CF9565-5850-0DD6-60C4-D61C5C67B08F}"/>
                </a:ext>
              </a:extLst>
            </p:cNvPr>
            <p:cNvSpPr/>
            <p:nvPr/>
          </p:nvSpPr>
          <p:spPr>
            <a:xfrm>
              <a:off x="1019175" y="3084018"/>
              <a:ext cx="10153650" cy="2807771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" name="CaixaDeTexto 6">
              <a:extLst>
                <a:ext uri="{FF2B5EF4-FFF2-40B4-BE49-F238E27FC236}">
                  <a16:creationId xmlns:a16="http://schemas.microsoft.com/office/drawing/2014/main" id="{93B7B578-333B-E67B-0AB9-FE651089C6BD}"/>
                </a:ext>
              </a:extLst>
            </p:cNvPr>
            <p:cNvSpPr txBox="1"/>
            <p:nvPr/>
          </p:nvSpPr>
          <p:spPr>
            <a:xfrm>
              <a:off x="1420837" y="3549277"/>
              <a:ext cx="23546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b="1"/>
                <a:t>Resposta</a:t>
              </a:r>
            </a:p>
          </p:txBody>
        </p:sp>
      </p:grpSp>
      <p:sp>
        <p:nvSpPr>
          <p:cNvPr id="16" name="Espaço Reservado para Texto 15">
            <a:extLst>
              <a:ext uri="{FF2B5EF4-FFF2-40B4-BE49-F238E27FC236}">
                <a16:creationId xmlns:a16="http://schemas.microsoft.com/office/drawing/2014/main" id="{B1C5B3B9-78FC-A48F-DA1A-CA12044E5F6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42849" y="3978805"/>
            <a:ext cx="9380538" cy="15525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pt-BR"/>
              <a:t>Inserir a resposta</a:t>
            </a:r>
          </a:p>
        </p:txBody>
      </p:sp>
      <p:sp>
        <p:nvSpPr>
          <p:cNvPr id="18" name="Espaço Reservado para Texto 17">
            <a:extLst>
              <a:ext uri="{FF2B5EF4-FFF2-40B4-BE49-F238E27FC236}">
                <a16:creationId xmlns:a16="http://schemas.microsoft.com/office/drawing/2014/main" id="{BC8CD4D3-1F32-C65E-B449-605C996467E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46024" y="1633861"/>
            <a:ext cx="9421813" cy="973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/>
              <a:t>Inserir a pergunta</a:t>
            </a:r>
          </a:p>
        </p:txBody>
      </p:sp>
    </p:spTree>
    <p:extLst>
      <p:ext uri="{BB962C8B-B14F-4D97-AF65-F5344CB8AC3E}">
        <p14:creationId xmlns:p14="http://schemas.microsoft.com/office/powerpoint/2010/main" val="12882173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tividade - versã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ço Reservado para Texto 12">
            <a:extLst>
              <a:ext uri="{FF2B5EF4-FFF2-40B4-BE49-F238E27FC236}">
                <a16:creationId xmlns:a16="http://schemas.microsoft.com/office/drawing/2014/main" id="{83B497CC-9378-1C00-75F9-34D4246165F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19173" y="337457"/>
            <a:ext cx="3060700" cy="33357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/>
            </a:lvl1pPr>
          </a:lstStyle>
          <a:p>
            <a:pPr lvl="0"/>
            <a:r>
              <a:rPr lang="pt-BR"/>
              <a:t>Questão X</a:t>
            </a:r>
          </a:p>
        </p:txBody>
      </p:sp>
      <p:sp>
        <p:nvSpPr>
          <p:cNvPr id="15" name="Espaço Reservado para Texto 14">
            <a:extLst>
              <a:ext uri="{FF2B5EF4-FFF2-40B4-BE49-F238E27FC236}">
                <a16:creationId xmlns:a16="http://schemas.microsoft.com/office/drawing/2014/main" id="{984B660C-03D5-A291-E45A-BC7EBFD2737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19173" y="843927"/>
            <a:ext cx="10153650" cy="298557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pt-BR"/>
              <a:t>Inserir enunciado da questão</a:t>
            </a:r>
          </a:p>
        </p:txBody>
      </p:sp>
      <p:grpSp>
        <p:nvGrpSpPr>
          <p:cNvPr id="46" name="Agrupar 45">
            <a:extLst>
              <a:ext uri="{FF2B5EF4-FFF2-40B4-BE49-F238E27FC236}">
                <a16:creationId xmlns:a16="http://schemas.microsoft.com/office/drawing/2014/main" id="{CBADEE8F-D176-C6BD-C191-56A9B56E84AD}"/>
              </a:ext>
            </a:extLst>
          </p:cNvPr>
          <p:cNvGrpSpPr/>
          <p:nvPr userDrawn="1"/>
        </p:nvGrpSpPr>
        <p:grpSpPr>
          <a:xfrm>
            <a:off x="1019171" y="4111174"/>
            <a:ext cx="10153650" cy="447215"/>
            <a:chOff x="1019173" y="4224856"/>
            <a:chExt cx="10153650" cy="447215"/>
          </a:xfrm>
        </p:grpSpPr>
        <p:sp>
          <p:nvSpPr>
            <p:cNvPr id="47" name="Retângulo de cantos arredondados 13">
              <a:extLst>
                <a:ext uri="{FF2B5EF4-FFF2-40B4-BE49-F238E27FC236}">
                  <a16:creationId xmlns:a16="http://schemas.microsoft.com/office/drawing/2014/main" id="{9E37F690-4F60-E12D-266D-BD55E86F739E}"/>
                </a:ext>
              </a:extLst>
            </p:cNvPr>
            <p:cNvSpPr/>
            <p:nvPr/>
          </p:nvSpPr>
          <p:spPr>
            <a:xfrm>
              <a:off x="1019173" y="4224856"/>
              <a:ext cx="10153650" cy="44205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800">
                <a:latin typeface="+mn-lt"/>
              </a:endParaRPr>
            </a:p>
          </p:txBody>
        </p:sp>
        <p:grpSp>
          <p:nvGrpSpPr>
            <p:cNvPr id="48" name="Agrupar 47">
              <a:extLst>
                <a:ext uri="{FF2B5EF4-FFF2-40B4-BE49-F238E27FC236}">
                  <a16:creationId xmlns:a16="http://schemas.microsoft.com/office/drawing/2014/main" id="{DA7E0BE7-D585-5406-4A69-D1647F5969A1}"/>
                </a:ext>
              </a:extLst>
            </p:cNvPr>
            <p:cNvGrpSpPr/>
            <p:nvPr userDrawn="1"/>
          </p:nvGrpSpPr>
          <p:grpSpPr>
            <a:xfrm>
              <a:off x="1019173" y="4230019"/>
              <a:ext cx="474978" cy="442052"/>
              <a:chOff x="1628481" y="2730261"/>
              <a:chExt cx="474978" cy="442052"/>
            </a:xfrm>
          </p:grpSpPr>
          <p:grpSp>
            <p:nvGrpSpPr>
              <p:cNvPr id="49" name="Agrupar 48">
                <a:extLst>
                  <a:ext uri="{FF2B5EF4-FFF2-40B4-BE49-F238E27FC236}">
                    <a16:creationId xmlns:a16="http://schemas.microsoft.com/office/drawing/2014/main" id="{4C2BD092-568C-27FE-9B8D-764D4F49C412}"/>
                  </a:ext>
                </a:extLst>
              </p:cNvPr>
              <p:cNvGrpSpPr/>
              <p:nvPr userDrawn="1"/>
            </p:nvGrpSpPr>
            <p:grpSpPr>
              <a:xfrm>
                <a:off x="1628481" y="2730261"/>
                <a:ext cx="474978" cy="442052"/>
                <a:chOff x="1628481" y="2730261"/>
                <a:chExt cx="474978" cy="442052"/>
              </a:xfrm>
            </p:grpSpPr>
            <p:sp>
              <p:nvSpPr>
                <p:cNvPr id="51" name="Retângulo de cantos arredondados 15">
                  <a:extLst>
                    <a:ext uri="{FF2B5EF4-FFF2-40B4-BE49-F238E27FC236}">
                      <a16:creationId xmlns:a16="http://schemas.microsoft.com/office/drawing/2014/main" id="{DA78C2B1-AA4E-E25C-4C63-921000DFD9AC}"/>
                    </a:ext>
                  </a:extLst>
                </p:cNvPr>
                <p:cNvSpPr/>
                <p:nvPr/>
              </p:nvSpPr>
              <p:spPr>
                <a:xfrm>
                  <a:off x="1628481" y="2730261"/>
                  <a:ext cx="474978" cy="442052"/>
                </a:xfrm>
                <a:prstGeom prst="roundRect">
                  <a:avLst/>
                </a:prstGeom>
                <a:solidFill>
                  <a:schemeClr val="accent6"/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sz="1800">
                    <a:latin typeface="+mn-lt"/>
                  </a:endParaRPr>
                </a:p>
              </p:txBody>
            </p:sp>
            <p:sp>
              <p:nvSpPr>
                <p:cNvPr id="52" name="Retângulo 51">
                  <a:extLst>
                    <a:ext uri="{FF2B5EF4-FFF2-40B4-BE49-F238E27FC236}">
                      <a16:creationId xmlns:a16="http://schemas.microsoft.com/office/drawing/2014/main" id="{0FA39DCD-DDF5-5EB6-32CE-A5BBF316E965}"/>
                    </a:ext>
                  </a:extLst>
                </p:cNvPr>
                <p:cNvSpPr/>
                <p:nvPr/>
              </p:nvSpPr>
              <p:spPr>
                <a:xfrm>
                  <a:off x="1718962" y="2730261"/>
                  <a:ext cx="384497" cy="442052"/>
                </a:xfrm>
                <a:prstGeom prst="rect">
                  <a:avLst/>
                </a:prstGeom>
                <a:solidFill>
                  <a:schemeClr val="accent6"/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sz="1800">
                    <a:latin typeface="+mn-lt"/>
                  </a:endParaRPr>
                </a:p>
              </p:txBody>
            </p:sp>
          </p:grpSp>
          <p:sp>
            <p:nvSpPr>
              <p:cNvPr id="50" name="CaixaDeTexto 49">
                <a:extLst>
                  <a:ext uri="{FF2B5EF4-FFF2-40B4-BE49-F238E27FC236}">
                    <a16:creationId xmlns:a16="http://schemas.microsoft.com/office/drawing/2014/main" id="{823B33A8-A3C3-FE33-88EB-3780FF352BA4}"/>
                  </a:ext>
                </a:extLst>
              </p:cNvPr>
              <p:cNvSpPr txBox="1"/>
              <p:nvPr/>
            </p:nvSpPr>
            <p:spPr>
              <a:xfrm>
                <a:off x="1675960" y="2761458"/>
                <a:ext cx="3800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1800" b="1">
                    <a:solidFill>
                      <a:schemeClr val="bg1"/>
                    </a:solidFill>
                    <a:latin typeface="+mn-lt"/>
                  </a:rPr>
                  <a:t>A</a:t>
                </a:r>
              </a:p>
            </p:txBody>
          </p:sp>
        </p:grpSp>
      </p:grpSp>
      <p:grpSp>
        <p:nvGrpSpPr>
          <p:cNvPr id="53" name="Agrupar 52">
            <a:extLst>
              <a:ext uri="{FF2B5EF4-FFF2-40B4-BE49-F238E27FC236}">
                <a16:creationId xmlns:a16="http://schemas.microsoft.com/office/drawing/2014/main" id="{EDEB5224-F2B9-6741-95F5-3FE155EEACFD}"/>
              </a:ext>
            </a:extLst>
          </p:cNvPr>
          <p:cNvGrpSpPr/>
          <p:nvPr userDrawn="1"/>
        </p:nvGrpSpPr>
        <p:grpSpPr>
          <a:xfrm>
            <a:off x="1019173" y="4605031"/>
            <a:ext cx="10153650" cy="447215"/>
            <a:chOff x="1628481" y="2725098"/>
            <a:chExt cx="10153650" cy="447215"/>
          </a:xfrm>
        </p:grpSpPr>
        <p:sp>
          <p:nvSpPr>
            <p:cNvPr id="54" name="Retângulo de cantos arredondados 13">
              <a:extLst>
                <a:ext uri="{FF2B5EF4-FFF2-40B4-BE49-F238E27FC236}">
                  <a16:creationId xmlns:a16="http://schemas.microsoft.com/office/drawing/2014/main" id="{CC35F686-2916-0195-EBEE-18DAD8862BC5}"/>
                </a:ext>
              </a:extLst>
            </p:cNvPr>
            <p:cNvSpPr/>
            <p:nvPr/>
          </p:nvSpPr>
          <p:spPr>
            <a:xfrm>
              <a:off x="1628481" y="2725098"/>
              <a:ext cx="10153650" cy="44205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800">
                <a:latin typeface="+mn-lt"/>
              </a:endParaRPr>
            </a:p>
          </p:txBody>
        </p:sp>
        <p:grpSp>
          <p:nvGrpSpPr>
            <p:cNvPr id="55" name="Agrupar 54">
              <a:extLst>
                <a:ext uri="{FF2B5EF4-FFF2-40B4-BE49-F238E27FC236}">
                  <a16:creationId xmlns:a16="http://schemas.microsoft.com/office/drawing/2014/main" id="{DF05DF7E-8DC5-6C0E-7D6C-1AE4E3310C29}"/>
                </a:ext>
              </a:extLst>
            </p:cNvPr>
            <p:cNvGrpSpPr/>
            <p:nvPr userDrawn="1"/>
          </p:nvGrpSpPr>
          <p:grpSpPr>
            <a:xfrm>
              <a:off x="1628481" y="2730261"/>
              <a:ext cx="474978" cy="442052"/>
              <a:chOff x="1628481" y="2730261"/>
              <a:chExt cx="474978" cy="442052"/>
            </a:xfrm>
          </p:grpSpPr>
          <p:grpSp>
            <p:nvGrpSpPr>
              <p:cNvPr id="56" name="Agrupar 55">
                <a:extLst>
                  <a:ext uri="{FF2B5EF4-FFF2-40B4-BE49-F238E27FC236}">
                    <a16:creationId xmlns:a16="http://schemas.microsoft.com/office/drawing/2014/main" id="{97727E5B-8DA2-B834-D10F-EB7149CB4731}"/>
                  </a:ext>
                </a:extLst>
              </p:cNvPr>
              <p:cNvGrpSpPr/>
              <p:nvPr userDrawn="1"/>
            </p:nvGrpSpPr>
            <p:grpSpPr>
              <a:xfrm>
                <a:off x="1628481" y="2730261"/>
                <a:ext cx="474978" cy="442052"/>
                <a:chOff x="1628481" y="2730261"/>
                <a:chExt cx="474978" cy="442052"/>
              </a:xfrm>
            </p:grpSpPr>
            <p:sp>
              <p:nvSpPr>
                <p:cNvPr id="58" name="Retângulo de cantos arredondados 15">
                  <a:extLst>
                    <a:ext uri="{FF2B5EF4-FFF2-40B4-BE49-F238E27FC236}">
                      <a16:creationId xmlns:a16="http://schemas.microsoft.com/office/drawing/2014/main" id="{5437BE75-133C-6327-2246-253E17EE887E}"/>
                    </a:ext>
                  </a:extLst>
                </p:cNvPr>
                <p:cNvSpPr/>
                <p:nvPr/>
              </p:nvSpPr>
              <p:spPr>
                <a:xfrm>
                  <a:off x="1628481" y="2730261"/>
                  <a:ext cx="474978" cy="442052"/>
                </a:xfrm>
                <a:prstGeom prst="roundRect">
                  <a:avLst/>
                </a:prstGeom>
                <a:solidFill>
                  <a:schemeClr val="accent6"/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sz="1800">
                    <a:latin typeface="+mn-lt"/>
                  </a:endParaRPr>
                </a:p>
              </p:txBody>
            </p:sp>
            <p:sp>
              <p:nvSpPr>
                <p:cNvPr id="59" name="Retângulo 58">
                  <a:extLst>
                    <a:ext uri="{FF2B5EF4-FFF2-40B4-BE49-F238E27FC236}">
                      <a16:creationId xmlns:a16="http://schemas.microsoft.com/office/drawing/2014/main" id="{7908B266-0FCB-DBD7-344C-B731C9BAC779}"/>
                    </a:ext>
                  </a:extLst>
                </p:cNvPr>
                <p:cNvSpPr/>
                <p:nvPr/>
              </p:nvSpPr>
              <p:spPr>
                <a:xfrm>
                  <a:off x="1718962" y="2730261"/>
                  <a:ext cx="384497" cy="442052"/>
                </a:xfrm>
                <a:prstGeom prst="rect">
                  <a:avLst/>
                </a:prstGeom>
                <a:solidFill>
                  <a:schemeClr val="accent6"/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sz="1800">
                    <a:latin typeface="+mn-lt"/>
                  </a:endParaRPr>
                </a:p>
              </p:txBody>
            </p:sp>
          </p:grpSp>
          <p:sp>
            <p:nvSpPr>
              <p:cNvPr id="57" name="CaixaDeTexto 56">
                <a:extLst>
                  <a:ext uri="{FF2B5EF4-FFF2-40B4-BE49-F238E27FC236}">
                    <a16:creationId xmlns:a16="http://schemas.microsoft.com/office/drawing/2014/main" id="{1DCA0B9B-85D9-0710-F6C7-E51FCAC424A9}"/>
                  </a:ext>
                </a:extLst>
              </p:cNvPr>
              <p:cNvSpPr txBox="1"/>
              <p:nvPr/>
            </p:nvSpPr>
            <p:spPr>
              <a:xfrm>
                <a:off x="1675960" y="2761458"/>
                <a:ext cx="3800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1800" b="1">
                    <a:solidFill>
                      <a:schemeClr val="bg1"/>
                    </a:solidFill>
                    <a:latin typeface="+mn-lt"/>
                  </a:rPr>
                  <a:t>B</a:t>
                </a:r>
              </a:p>
            </p:txBody>
          </p:sp>
        </p:grpSp>
      </p:grpSp>
      <p:grpSp>
        <p:nvGrpSpPr>
          <p:cNvPr id="60" name="Agrupar 59">
            <a:extLst>
              <a:ext uri="{FF2B5EF4-FFF2-40B4-BE49-F238E27FC236}">
                <a16:creationId xmlns:a16="http://schemas.microsoft.com/office/drawing/2014/main" id="{5ED4CE3C-9145-E8CF-C524-319FA1F6CFD6}"/>
              </a:ext>
            </a:extLst>
          </p:cNvPr>
          <p:cNvGrpSpPr/>
          <p:nvPr userDrawn="1"/>
        </p:nvGrpSpPr>
        <p:grpSpPr>
          <a:xfrm>
            <a:off x="1019173" y="5098888"/>
            <a:ext cx="10153650" cy="447215"/>
            <a:chOff x="1628481" y="2725098"/>
            <a:chExt cx="10153650" cy="447215"/>
          </a:xfrm>
        </p:grpSpPr>
        <p:sp>
          <p:nvSpPr>
            <p:cNvPr id="61" name="Retângulo de cantos arredondados 13">
              <a:extLst>
                <a:ext uri="{FF2B5EF4-FFF2-40B4-BE49-F238E27FC236}">
                  <a16:creationId xmlns:a16="http://schemas.microsoft.com/office/drawing/2014/main" id="{953FD78B-BE8B-A227-E11C-CD764465EEA2}"/>
                </a:ext>
              </a:extLst>
            </p:cNvPr>
            <p:cNvSpPr/>
            <p:nvPr/>
          </p:nvSpPr>
          <p:spPr>
            <a:xfrm>
              <a:off x="1628481" y="2725098"/>
              <a:ext cx="10153650" cy="44205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800">
                <a:latin typeface="+mn-lt"/>
              </a:endParaRPr>
            </a:p>
          </p:txBody>
        </p:sp>
        <p:grpSp>
          <p:nvGrpSpPr>
            <p:cNvPr id="62" name="Agrupar 61">
              <a:extLst>
                <a:ext uri="{FF2B5EF4-FFF2-40B4-BE49-F238E27FC236}">
                  <a16:creationId xmlns:a16="http://schemas.microsoft.com/office/drawing/2014/main" id="{55FFA467-3001-C6A1-7786-5BFD11C1E659}"/>
                </a:ext>
              </a:extLst>
            </p:cNvPr>
            <p:cNvGrpSpPr/>
            <p:nvPr userDrawn="1"/>
          </p:nvGrpSpPr>
          <p:grpSpPr>
            <a:xfrm>
              <a:off x="1628481" y="2730261"/>
              <a:ext cx="474978" cy="442052"/>
              <a:chOff x="1628481" y="2730261"/>
              <a:chExt cx="474978" cy="442052"/>
            </a:xfrm>
          </p:grpSpPr>
          <p:grpSp>
            <p:nvGrpSpPr>
              <p:cNvPr id="63" name="Agrupar 62">
                <a:extLst>
                  <a:ext uri="{FF2B5EF4-FFF2-40B4-BE49-F238E27FC236}">
                    <a16:creationId xmlns:a16="http://schemas.microsoft.com/office/drawing/2014/main" id="{4D083777-EFF2-8DBF-B78F-77599AF6F254}"/>
                  </a:ext>
                </a:extLst>
              </p:cNvPr>
              <p:cNvGrpSpPr/>
              <p:nvPr userDrawn="1"/>
            </p:nvGrpSpPr>
            <p:grpSpPr>
              <a:xfrm>
                <a:off x="1628481" y="2730261"/>
                <a:ext cx="474978" cy="442052"/>
                <a:chOff x="1628481" y="2730261"/>
                <a:chExt cx="474978" cy="442052"/>
              </a:xfrm>
            </p:grpSpPr>
            <p:sp>
              <p:nvSpPr>
                <p:cNvPr id="65" name="Retângulo de cantos arredondados 15">
                  <a:extLst>
                    <a:ext uri="{FF2B5EF4-FFF2-40B4-BE49-F238E27FC236}">
                      <a16:creationId xmlns:a16="http://schemas.microsoft.com/office/drawing/2014/main" id="{A342804B-4366-B131-CBA7-E442DD2AA291}"/>
                    </a:ext>
                  </a:extLst>
                </p:cNvPr>
                <p:cNvSpPr/>
                <p:nvPr/>
              </p:nvSpPr>
              <p:spPr>
                <a:xfrm>
                  <a:off x="1628481" y="2730261"/>
                  <a:ext cx="474978" cy="442052"/>
                </a:xfrm>
                <a:prstGeom prst="roundRect">
                  <a:avLst/>
                </a:prstGeom>
                <a:solidFill>
                  <a:schemeClr val="accent6"/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sz="1800">
                    <a:latin typeface="+mn-lt"/>
                  </a:endParaRPr>
                </a:p>
              </p:txBody>
            </p:sp>
            <p:sp>
              <p:nvSpPr>
                <p:cNvPr id="66" name="Retângulo 65">
                  <a:extLst>
                    <a:ext uri="{FF2B5EF4-FFF2-40B4-BE49-F238E27FC236}">
                      <a16:creationId xmlns:a16="http://schemas.microsoft.com/office/drawing/2014/main" id="{E1B9D27E-5EEE-4389-587B-8AE7AFFA87B6}"/>
                    </a:ext>
                  </a:extLst>
                </p:cNvPr>
                <p:cNvSpPr/>
                <p:nvPr/>
              </p:nvSpPr>
              <p:spPr>
                <a:xfrm>
                  <a:off x="1718962" y="2730261"/>
                  <a:ext cx="384497" cy="442052"/>
                </a:xfrm>
                <a:prstGeom prst="rect">
                  <a:avLst/>
                </a:prstGeom>
                <a:solidFill>
                  <a:schemeClr val="accent6"/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sz="1800">
                    <a:latin typeface="+mn-lt"/>
                  </a:endParaRPr>
                </a:p>
              </p:txBody>
            </p:sp>
          </p:grpSp>
          <p:sp>
            <p:nvSpPr>
              <p:cNvPr id="64" name="CaixaDeTexto 63">
                <a:extLst>
                  <a:ext uri="{FF2B5EF4-FFF2-40B4-BE49-F238E27FC236}">
                    <a16:creationId xmlns:a16="http://schemas.microsoft.com/office/drawing/2014/main" id="{BB1D00F3-F8A2-0B06-3348-284CCA2A4FD3}"/>
                  </a:ext>
                </a:extLst>
              </p:cNvPr>
              <p:cNvSpPr txBox="1"/>
              <p:nvPr/>
            </p:nvSpPr>
            <p:spPr>
              <a:xfrm>
                <a:off x="1675960" y="2761458"/>
                <a:ext cx="3800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1800" b="1">
                    <a:solidFill>
                      <a:schemeClr val="bg1"/>
                    </a:solidFill>
                    <a:latin typeface="+mn-lt"/>
                  </a:rPr>
                  <a:t>C</a:t>
                </a:r>
              </a:p>
            </p:txBody>
          </p:sp>
        </p:grpSp>
      </p:grpSp>
      <p:grpSp>
        <p:nvGrpSpPr>
          <p:cNvPr id="67" name="Agrupar 66">
            <a:extLst>
              <a:ext uri="{FF2B5EF4-FFF2-40B4-BE49-F238E27FC236}">
                <a16:creationId xmlns:a16="http://schemas.microsoft.com/office/drawing/2014/main" id="{70F058CB-17C3-B0B1-645E-E448CD912DDD}"/>
              </a:ext>
            </a:extLst>
          </p:cNvPr>
          <p:cNvGrpSpPr/>
          <p:nvPr userDrawn="1"/>
        </p:nvGrpSpPr>
        <p:grpSpPr>
          <a:xfrm>
            <a:off x="1019173" y="5592745"/>
            <a:ext cx="10153650" cy="447215"/>
            <a:chOff x="1628481" y="2725098"/>
            <a:chExt cx="10153650" cy="447215"/>
          </a:xfrm>
        </p:grpSpPr>
        <p:sp>
          <p:nvSpPr>
            <p:cNvPr id="68" name="Retângulo de cantos arredondados 13">
              <a:extLst>
                <a:ext uri="{FF2B5EF4-FFF2-40B4-BE49-F238E27FC236}">
                  <a16:creationId xmlns:a16="http://schemas.microsoft.com/office/drawing/2014/main" id="{A4D365FE-671B-6155-BD2F-7576F690EFC8}"/>
                </a:ext>
              </a:extLst>
            </p:cNvPr>
            <p:cNvSpPr/>
            <p:nvPr/>
          </p:nvSpPr>
          <p:spPr>
            <a:xfrm>
              <a:off x="1628481" y="2725098"/>
              <a:ext cx="10153650" cy="44205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800">
                <a:latin typeface="+mn-lt"/>
              </a:endParaRPr>
            </a:p>
          </p:txBody>
        </p:sp>
        <p:grpSp>
          <p:nvGrpSpPr>
            <p:cNvPr id="69" name="Agrupar 68">
              <a:extLst>
                <a:ext uri="{FF2B5EF4-FFF2-40B4-BE49-F238E27FC236}">
                  <a16:creationId xmlns:a16="http://schemas.microsoft.com/office/drawing/2014/main" id="{A736213C-39C8-8DCF-7C9A-E03B96565F77}"/>
                </a:ext>
              </a:extLst>
            </p:cNvPr>
            <p:cNvGrpSpPr/>
            <p:nvPr userDrawn="1"/>
          </p:nvGrpSpPr>
          <p:grpSpPr>
            <a:xfrm>
              <a:off x="1628481" y="2730261"/>
              <a:ext cx="474978" cy="442052"/>
              <a:chOff x="1628481" y="2730261"/>
              <a:chExt cx="474978" cy="442052"/>
            </a:xfrm>
          </p:grpSpPr>
          <p:grpSp>
            <p:nvGrpSpPr>
              <p:cNvPr id="70" name="Agrupar 69">
                <a:extLst>
                  <a:ext uri="{FF2B5EF4-FFF2-40B4-BE49-F238E27FC236}">
                    <a16:creationId xmlns:a16="http://schemas.microsoft.com/office/drawing/2014/main" id="{13045E57-F663-81B9-D6BF-5CEDDE384347}"/>
                  </a:ext>
                </a:extLst>
              </p:cNvPr>
              <p:cNvGrpSpPr/>
              <p:nvPr userDrawn="1"/>
            </p:nvGrpSpPr>
            <p:grpSpPr>
              <a:xfrm>
                <a:off x="1628481" y="2730261"/>
                <a:ext cx="474978" cy="442052"/>
                <a:chOff x="1628481" y="2730261"/>
                <a:chExt cx="474978" cy="442052"/>
              </a:xfrm>
            </p:grpSpPr>
            <p:sp>
              <p:nvSpPr>
                <p:cNvPr id="72" name="Retângulo de cantos arredondados 15">
                  <a:extLst>
                    <a:ext uri="{FF2B5EF4-FFF2-40B4-BE49-F238E27FC236}">
                      <a16:creationId xmlns:a16="http://schemas.microsoft.com/office/drawing/2014/main" id="{DA0562E0-78BC-8395-835C-B5C0A8D5D8E8}"/>
                    </a:ext>
                  </a:extLst>
                </p:cNvPr>
                <p:cNvSpPr/>
                <p:nvPr/>
              </p:nvSpPr>
              <p:spPr>
                <a:xfrm>
                  <a:off x="1628481" y="2730261"/>
                  <a:ext cx="474978" cy="442052"/>
                </a:xfrm>
                <a:prstGeom prst="roundRect">
                  <a:avLst/>
                </a:prstGeom>
                <a:solidFill>
                  <a:schemeClr val="accent6"/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sz="1800">
                    <a:latin typeface="+mn-lt"/>
                  </a:endParaRPr>
                </a:p>
              </p:txBody>
            </p:sp>
            <p:sp>
              <p:nvSpPr>
                <p:cNvPr id="73" name="Retângulo 72">
                  <a:extLst>
                    <a:ext uri="{FF2B5EF4-FFF2-40B4-BE49-F238E27FC236}">
                      <a16:creationId xmlns:a16="http://schemas.microsoft.com/office/drawing/2014/main" id="{27B43141-FDC7-0612-437C-E4D7C18596EE}"/>
                    </a:ext>
                  </a:extLst>
                </p:cNvPr>
                <p:cNvSpPr/>
                <p:nvPr/>
              </p:nvSpPr>
              <p:spPr>
                <a:xfrm>
                  <a:off x="1718962" y="2730261"/>
                  <a:ext cx="384497" cy="442052"/>
                </a:xfrm>
                <a:prstGeom prst="rect">
                  <a:avLst/>
                </a:prstGeom>
                <a:solidFill>
                  <a:schemeClr val="accent6"/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sz="1800">
                    <a:latin typeface="+mn-lt"/>
                  </a:endParaRPr>
                </a:p>
              </p:txBody>
            </p:sp>
          </p:grpSp>
          <p:sp>
            <p:nvSpPr>
              <p:cNvPr id="71" name="CaixaDeTexto 70">
                <a:extLst>
                  <a:ext uri="{FF2B5EF4-FFF2-40B4-BE49-F238E27FC236}">
                    <a16:creationId xmlns:a16="http://schemas.microsoft.com/office/drawing/2014/main" id="{7E63F918-2AB5-FC72-4426-7AD7B9CCC147}"/>
                  </a:ext>
                </a:extLst>
              </p:cNvPr>
              <p:cNvSpPr txBox="1"/>
              <p:nvPr/>
            </p:nvSpPr>
            <p:spPr>
              <a:xfrm>
                <a:off x="1675960" y="2761458"/>
                <a:ext cx="3800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1800" b="1">
                    <a:solidFill>
                      <a:schemeClr val="bg1"/>
                    </a:solidFill>
                    <a:latin typeface="+mn-lt"/>
                  </a:rPr>
                  <a:t>D</a:t>
                </a:r>
              </a:p>
            </p:txBody>
          </p:sp>
        </p:grpSp>
      </p:grpSp>
      <p:grpSp>
        <p:nvGrpSpPr>
          <p:cNvPr id="74" name="Agrupar 73">
            <a:extLst>
              <a:ext uri="{FF2B5EF4-FFF2-40B4-BE49-F238E27FC236}">
                <a16:creationId xmlns:a16="http://schemas.microsoft.com/office/drawing/2014/main" id="{7E14FA5E-45DC-8A36-2F64-F15F01B35DF6}"/>
              </a:ext>
            </a:extLst>
          </p:cNvPr>
          <p:cNvGrpSpPr/>
          <p:nvPr userDrawn="1"/>
        </p:nvGrpSpPr>
        <p:grpSpPr>
          <a:xfrm>
            <a:off x="1019173" y="6086602"/>
            <a:ext cx="10153650" cy="447215"/>
            <a:chOff x="1628481" y="2725098"/>
            <a:chExt cx="10153650" cy="447215"/>
          </a:xfrm>
        </p:grpSpPr>
        <p:sp>
          <p:nvSpPr>
            <p:cNvPr id="75" name="Retângulo de cantos arredondados 13">
              <a:extLst>
                <a:ext uri="{FF2B5EF4-FFF2-40B4-BE49-F238E27FC236}">
                  <a16:creationId xmlns:a16="http://schemas.microsoft.com/office/drawing/2014/main" id="{F21BE6EF-BC46-A69C-7B39-E157229E4A0C}"/>
                </a:ext>
              </a:extLst>
            </p:cNvPr>
            <p:cNvSpPr/>
            <p:nvPr/>
          </p:nvSpPr>
          <p:spPr>
            <a:xfrm>
              <a:off x="1628481" y="2725098"/>
              <a:ext cx="10153650" cy="44205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800">
                <a:latin typeface="+mn-lt"/>
              </a:endParaRPr>
            </a:p>
          </p:txBody>
        </p:sp>
        <p:grpSp>
          <p:nvGrpSpPr>
            <p:cNvPr id="76" name="Agrupar 75">
              <a:extLst>
                <a:ext uri="{FF2B5EF4-FFF2-40B4-BE49-F238E27FC236}">
                  <a16:creationId xmlns:a16="http://schemas.microsoft.com/office/drawing/2014/main" id="{DC27ED11-8E36-0007-FE86-97E332AF672D}"/>
                </a:ext>
              </a:extLst>
            </p:cNvPr>
            <p:cNvGrpSpPr/>
            <p:nvPr userDrawn="1"/>
          </p:nvGrpSpPr>
          <p:grpSpPr>
            <a:xfrm>
              <a:off x="1628481" y="2730261"/>
              <a:ext cx="474978" cy="442052"/>
              <a:chOff x="1628481" y="2730261"/>
              <a:chExt cx="474978" cy="442052"/>
            </a:xfrm>
          </p:grpSpPr>
          <p:grpSp>
            <p:nvGrpSpPr>
              <p:cNvPr id="77" name="Agrupar 76">
                <a:extLst>
                  <a:ext uri="{FF2B5EF4-FFF2-40B4-BE49-F238E27FC236}">
                    <a16:creationId xmlns:a16="http://schemas.microsoft.com/office/drawing/2014/main" id="{145BFD78-445F-EE7A-44E1-7C1D81526219}"/>
                  </a:ext>
                </a:extLst>
              </p:cNvPr>
              <p:cNvGrpSpPr/>
              <p:nvPr userDrawn="1"/>
            </p:nvGrpSpPr>
            <p:grpSpPr>
              <a:xfrm>
                <a:off x="1628481" y="2730261"/>
                <a:ext cx="474978" cy="442052"/>
                <a:chOff x="1628481" y="2730261"/>
                <a:chExt cx="474978" cy="442052"/>
              </a:xfrm>
            </p:grpSpPr>
            <p:sp>
              <p:nvSpPr>
                <p:cNvPr id="79" name="Retângulo de cantos arredondados 15">
                  <a:extLst>
                    <a:ext uri="{FF2B5EF4-FFF2-40B4-BE49-F238E27FC236}">
                      <a16:creationId xmlns:a16="http://schemas.microsoft.com/office/drawing/2014/main" id="{070C554F-805F-B025-3E5F-45733FD5DB7C}"/>
                    </a:ext>
                  </a:extLst>
                </p:cNvPr>
                <p:cNvSpPr/>
                <p:nvPr/>
              </p:nvSpPr>
              <p:spPr>
                <a:xfrm>
                  <a:off x="1628481" y="2730261"/>
                  <a:ext cx="474978" cy="442052"/>
                </a:xfrm>
                <a:prstGeom prst="roundRect">
                  <a:avLst/>
                </a:prstGeom>
                <a:solidFill>
                  <a:schemeClr val="accent6"/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sz="1800">
                    <a:latin typeface="+mn-lt"/>
                  </a:endParaRPr>
                </a:p>
              </p:txBody>
            </p:sp>
            <p:sp>
              <p:nvSpPr>
                <p:cNvPr id="80" name="Retângulo 79">
                  <a:extLst>
                    <a:ext uri="{FF2B5EF4-FFF2-40B4-BE49-F238E27FC236}">
                      <a16:creationId xmlns:a16="http://schemas.microsoft.com/office/drawing/2014/main" id="{BD1D8CE8-C1D7-3661-82C2-705186E53A9E}"/>
                    </a:ext>
                  </a:extLst>
                </p:cNvPr>
                <p:cNvSpPr/>
                <p:nvPr/>
              </p:nvSpPr>
              <p:spPr>
                <a:xfrm>
                  <a:off x="1718962" y="2730261"/>
                  <a:ext cx="384497" cy="442052"/>
                </a:xfrm>
                <a:prstGeom prst="rect">
                  <a:avLst/>
                </a:prstGeom>
                <a:solidFill>
                  <a:schemeClr val="accent6"/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sz="1800">
                    <a:latin typeface="+mn-lt"/>
                  </a:endParaRPr>
                </a:p>
              </p:txBody>
            </p:sp>
          </p:grpSp>
          <p:sp>
            <p:nvSpPr>
              <p:cNvPr id="78" name="CaixaDeTexto 77">
                <a:extLst>
                  <a:ext uri="{FF2B5EF4-FFF2-40B4-BE49-F238E27FC236}">
                    <a16:creationId xmlns:a16="http://schemas.microsoft.com/office/drawing/2014/main" id="{A483B232-567F-A1B6-B600-BDD867B16596}"/>
                  </a:ext>
                </a:extLst>
              </p:cNvPr>
              <p:cNvSpPr txBox="1"/>
              <p:nvPr/>
            </p:nvSpPr>
            <p:spPr>
              <a:xfrm>
                <a:off x="1675960" y="2761458"/>
                <a:ext cx="3800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1800" b="1">
                    <a:solidFill>
                      <a:schemeClr val="bg1"/>
                    </a:solidFill>
                    <a:latin typeface="+mn-lt"/>
                  </a:rPr>
                  <a:t>E</a:t>
                </a:r>
              </a:p>
            </p:txBody>
          </p:sp>
        </p:grpSp>
      </p:grpSp>
      <p:sp>
        <p:nvSpPr>
          <p:cNvPr id="86" name="Espaço Reservado para Texto 14">
            <a:extLst>
              <a:ext uri="{FF2B5EF4-FFF2-40B4-BE49-F238E27FC236}">
                <a16:creationId xmlns:a16="http://schemas.microsoft.com/office/drawing/2014/main" id="{519118B2-F10A-9580-6C53-56E8822062E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84630" y="4191751"/>
            <a:ext cx="9497718" cy="28890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/>
            </a:lvl1pPr>
          </a:lstStyle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pt-BR" sz="1800" kern="1200">
                <a:solidFill>
                  <a:srgbClr val="00397B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Inserir texto da alternativa</a:t>
            </a:r>
            <a:endParaRPr lang="pt-BR">
              <a:effectLst/>
            </a:endParaRPr>
          </a:p>
        </p:txBody>
      </p:sp>
      <p:sp>
        <p:nvSpPr>
          <p:cNvPr id="87" name="Espaço Reservado para Texto 14">
            <a:extLst>
              <a:ext uri="{FF2B5EF4-FFF2-40B4-BE49-F238E27FC236}">
                <a16:creationId xmlns:a16="http://schemas.microsoft.com/office/drawing/2014/main" id="{359D1B0A-DD7E-E868-EE74-830962D9429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84630" y="4690449"/>
            <a:ext cx="9497718" cy="28890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/>
            </a:lvl1pPr>
          </a:lstStyle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pt-BR" sz="1800" kern="1200">
                <a:solidFill>
                  <a:srgbClr val="00397B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Inserir texto da alternativa</a:t>
            </a:r>
            <a:endParaRPr lang="pt-BR">
              <a:effectLst/>
            </a:endParaRPr>
          </a:p>
        </p:txBody>
      </p:sp>
      <p:sp>
        <p:nvSpPr>
          <p:cNvPr id="88" name="Espaço Reservado para Texto 14">
            <a:extLst>
              <a:ext uri="{FF2B5EF4-FFF2-40B4-BE49-F238E27FC236}">
                <a16:creationId xmlns:a16="http://schemas.microsoft.com/office/drawing/2014/main" id="{288EA4B8-ADE9-1C9C-0AA8-69022898736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84630" y="5175461"/>
            <a:ext cx="9497718" cy="28890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/>
            </a:lvl1pPr>
          </a:lstStyle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pt-BR" sz="1800" kern="1200">
                <a:solidFill>
                  <a:srgbClr val="00397B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Inserir texto da alternativa</a:t>
            </a:r>
            <a:endParaRPr lang="pt-BR">
              <a:effectLst/>
            </a:endParaRPr>
          </a:p>
        </p:txBody>
      </p:sp>
      <p:sp>
        <p:nvSpPr>
          <p:cNvPr id="2" name="Espaço Reservado para Texto 14">
            <a:extLst>
              <a:ext uri="{FF2B5EF4-FFF2-40B4-BE49-F238E27FC236}">
                <a16:creationId xmlns:a16="http://schemas.microsoft.com/office/drawing/2014/main" id="{00B12AC7-38E5-A0E5-D759-4949D3B1FB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84630" y="5678163"/>
            <a:ext cx="9497718" cy="28890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/>
            </a:lvl1pPr>
          </a:lstStyle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pt-BR" sz="1800" kern="1200">
                <a:solidFill>
                  <a:srgbClr val="00397B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Inserir texto da alternativa</a:t>
            </a:r>
            <a:endParaRPr lang="pt-BR">
              <a:effectLst/>
            </a:endParaRPr>
          </a:p>
        </p:txBody>
      </p:sp>
      <p:sp>
        <p:nvSpPr>
          <p:cNvPr id="82" name="Espaço Reservado para Texto 14">
            <a:extLst>
              <a:ext uri="{FF2B5EF4-FFF2-40B4-BE49-F238E27FC236}">
                <a16:creationId xmlns:a16="http://schemas.microsoft.com/office/drawing/2014/main" id="{10088599-B6D5-ABC4-A9A6-02AC18405B8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584630" y="6163175"/>
            <a:ext cx="9497718" cy="28890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/>
            </a:lvl1pPr>
          </a:lstStyle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pt-BR" sz="1800" kern="1200">
                <a:solidFill>
                  <a:srgbClr val="00397B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Inserir texto da alternativa</a:t>
            </a:r>
            <a:endParaRPr lang="pt-BR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354445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12">
            <a:extLst>
              <a:ext uri="{FF2B5EF4-FFF2-40B4-BE49-F238E27FC236}">
                <a16:creationId xmlns:a16="http://schemas.microsoft.com/office/drawing/2014/main" id="{CB9D0CF1-939E-E4E7-1BA0-B7DF50655D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19173" y="337457"/>
            <a:ext cx="3060700" cy="33357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/>
            </a:lvl1pPr>
          </a:lstStyle>
          <a:p>
            <a:pPr lvl="0"/>
            <a:r>
              <a:rPr lang="pt-BR"/>
              <a:t>Questão X</a:t>
            </a:r>
          </a:p>
        </p:txBody>
      </p:sp>
      <p:sp>
        <p:nvSpPr>
          <p:cNvPr id="4" name="Espaço Reservado para Texto 14">
            <a:extLst>
              <a:ext uri="{FF2B5EF4-FFF2-40B4-BE49-F238E27FC236}">
                <a16:creationId xmlns:a16="http://schemas.microsoft.com/office/drawing/2014/main" id="{5B6EFF45-AA37-0428-4DBE-6391AB722AE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19173" y="843928"/>
            <a:ext cx="10153650" cy="156676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pt-BR"/>
              <a:t>Inserir enunciado da questão</a:t>
            </a:r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2D9A6C46-B701-3A75-50FD-E2CB4D89154F}"/>
              </a:ext>
            </a:extLst>
          </p:cNvPr>
          <p:cNvGrpSpPr/>
          <p:nvPr userDrawn="1"/>
        </p:nvGrpSpPr>
        <p:grpSpPr>
          <a:xfrm>
            <a:off x="1017329" y="2583591"/>
            <a:ext cx="10153650" cy="759991"/>
            <a:chOff x="1019173" y="4224856"/>
            <a:chExt cx="10153650" cy="447215"/>
          </a:xfrm>
        </p:grpSpPr>
        <p:sp>
          <p:nvSpPr>
            <p:cNvPr id="6" name="Retângulo de cantos arredondados 13">
              <a:extLst>
                <a:ext uri="{FF2B5EF4-FFF2-40B4-BE49-F238E27FC236}">
                  <a16:creationId xmlns:a16="http://schemas.microsoft.com/office/drawing/2014/main" id="{A7648317-A452-4321-C4FD-D2D969D4F0B1}"/>
                </a:ext>
              </a:extLst>
            </p:cNvPr>
            <p:cNvSpPr/>
            <p:nvPr/>
          </p:nvSpPr>
          <p:spPr>
            <a:xfrm>
              <a:off x="1019173" y="4224856"/>
              <a:ext cx="10153650" cy="44205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800">
                <a:latin typeface="+mn-lt"/>
              </a:endParaRPr>
            </a:p>
          </p:txBody>
        </p:sp>
        <p:grpSp>
          <p:nvGrpSpPr>
            <p:cNvPr id="7" name="Agrupar 6">
              <a:extLst>
                <a:ext uri="{FF2B5EF4-FFF2-40B4-BE49-F238E27FC236}">
                  <a16:creationId xmlns:a16="http://schemas.microsoft.com/office/drawing/2014/main" id="{94C85FF7-E67B-859B-70EE-D7559EBDCDD4}"/>
                </a:ext>
              </a:extLst>
            </p:cNvPr>
            <p:cNvGrpSpPr/>
            <p:nvPr userDrawn="1"/>
          </p:nvGrpSpPr>
          <p:grpSpPr>
            <a:xfrm>
              <a:off x="1019173" y="4230019"/>
              <a:ext cx="474978" cy="442052"/>
              <a:chOff x="1628481" y="2730261"/>
              <a:chExt cx="474978" cy="442052"/>
            </a:xfrm>
          </p:grpSpPr>
          <p:grpSp>
            <p:nvGrpSpPr>
              <p:cNvPr id="8" name="Agrupar 7">
                <a:extLst>
                  <a:ext uri="{FF2B5EF4-FFF2-40B4-BE49-F238E27FC236}">
                    <a16:creationId xmlns:a16="http://schemas.microsoft.com/office/drawing/2014/main" id="{0A88026D-D665-E196-22A5-BA4875FF89FA}"/>
                  </a:ext>
                </a:extLst>
              </p:cNvPr>
              <p:cNvGrpSpPr/>
              <p:nvPr userDrawn="1"/>
            </p:nvGrpSpPr>
            <p:grpSpPr>
              <a:xfrm>
                <a:off x="1628481" y="2730261"/>
                <a:ext cx="474978" cy="442052"/>
                <a:chOff x="1628481" y="2730261"/>
                <a:chExt cx="474978" cy="442052"/>
              </a:xfrm>
            </p:grpSpPr>
            <p:sp>
              <p:nvSpPr>
                <p:cNvPr id="10" name="Retângulo de cantos arredondados 15">
                  <a:extLst>
                    <a:ext uri="{FF2B5EF4-FFF2-40B4-BE49-F238E27FC236}">
                      <a16:creationId xmlns:a16="http://schemas.microsoft.com/office/drawing/2014/main" id="{C7E27372-4417-307F-8649-5DA62BB1C26F}"/>
                    </a:ext>
                  </a:extLst>
                </p:cNvPr>
                <p:cNvSpPr/>
                <p:nvPr/>
              </p:nvSpPr>
              <p:spPr>
                <a:xfrm>
                  <a:off x="1628481" y="2730261"/>
                  <a:ext cx="474978" cy="442052"/>
                </a:xfrm>
                <a:prstGeom prst="roundRect">
                  <a:avLst/>
                </a:prstGeom>
                <a:solidFill>
                  <a:schemeClr val="accent6"/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sz="1800">
                    <a:latin typeface="+mn-lt"/>
                  </a:endParaRPr>
                </a:p>
              </p:txBody>
            </p:sp>
            <p:sp>
              <p:nvSpPr>
                <p:cNvPr id="11" name="Retângulo 10">
                  <a:extLst>
                    <a:ext uri="{FF2B5EF4-FFF2-40B4-BE49-F238E27FC236}">
                      <a16:creationId xmlns:a16="http://schemas.microsoft.com/office/drawing/2014/main" id="{E5417D42-5F3A-7046-1751-753B590ABEE6}"/>
                    </a:ext>
                  </a:extLst>
                </p:cNvPr>
                <p:cNvSpPr/>
                <p:nvPr/>
              </p:nvSpPr>
              <p:spPr>
                <a:xfrm>
                  <a:off x="1718962" y="2730261"/>
                  <a:ext cx="384497" cy="442052"/>
                </a:xfrm>
                <a:prstGeom prst="rect">
                  <a:avLst/>
                </a:prstGeom>
                <a:solidFill>
                  <a:schemeClr val="accent6"/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sz="1800">
                    <a:latin typeface="+mn-lt"/>
                  </a:endParaRPr>
                </a:p>
              </p:txBody>
            </p:sp>
          </p:grpSp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0D12BCF5-7B70-2379-A990-4486D6CFBB6E}"/>
                  </a:ext>
                </a:extLst>
              </p:cNvPr>
              <p:cNvSpPr txBox="1"/>
              <p:nvPr/>
            </p:nvSpPr>
            <p:spPr>
              <a:xfrm>
                <a:off x="1675960" y="2761458"/>
                <a:ext cx="3800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1800" b="1">
                    <a:solidFill>
                      <a:schemeClr val="bg1"/>
                    </a:solidFill>
                    <a:latin typeface="+mn-lt"/>
                  </a:rPr>
                  <a:t>A</a:t>
                </a:r>
              </a:p>
            </p:txBody>
          </p:sp>
        </p:grpSp>
      </p:grp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B786ADC7-4E5B-13E3-DA56-E0AD8EF10979}"/>
              </a:ext>
            </a:extLst>
          </p:cNvPr>
          <p:cNvGrpSpPr/>
          <p:nvPr userDrawn="1"/>
        </p:nvGrpSpPr>
        <p:grpSpPr>
          <a:xfrm>
            <a:off x="1017329" y="3403898"/>
            <a:ext cx="10153650" cy="711110"/>
            <a:chOff x="1628481" y="2725098"/>
            <a:chExt cx="10153650" cy="447215"/>
          </a:xfrm>
        </p:grpSpPr>
        <p:sp>
          <p:nvSpPr>
            <p:cNvPr id="13" name="Retângulo de cantos arredondados 13">
              <a:extLst>
                <a:ext uri="{FF2B5EF4-FFF2-40B4-BE49-F238E27FC236}">
                  <a16:creationId xmlns:a16="http://schemas.microsoft.com/office/drawing/2014/main" id="{B80F30D9-F4FC-AE0E-D672-D88A63A21948}"/>
                </a:ext>
              </a:extLst>
            </p:cNvPr>
            <p:cNvSpPr/>
            <p:nvPr/>
          </p:nvSpPr>
          <p:spPr>
            <a:xfrm>
              <a:off x="1628481" y="2725098"/>
              <a:ext cx="10153650" cy="44205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800">
                <a:latin typeface="+mn-lt"/>
              </a:endParaRPr>
            </a:p>
          </p:txBody>
        </p:sp>
        <p:grpSp>
          <p:nvGrpSpPr>
            <p:cNvPr id="14" name="Agrupar 13">
              <a:extLst>
                <a:ext uri="{FF2B5EF4-FFF2-40B4-BE49-F238E27FC236}">
                  <a16:creationId xmlns:a16="http://schemas.microsoft.com/office/drawing/2014/main" id="{FB9EAAE2-29BE-49A1-ADB5-DACEF00D732D}"/>
                </a:ext>
              </a:extLst>
            </p:cNvPr>
            <p:cNvGrpSpPr/>
            <p:nvPr userDrawn="1"/>
          </p:nvGrpSpPr>
          <p:grpSpPr>
            <a:xfrm>
              <a:off x="1628481" y="2730261"/>
              <a:ext cx="474978" cy="442052"/>
              <a:chOff x="1628481" y="2730261"/>
              <a:chExt cx="474978" cy="442052"/>
            </a:xfrm>
          </p:grpSpPr>
          <p:grpSp>
            <p:nvGrpSpPr>
              <p:cNvPr id="15" name="Agrupar 14">
                <a:extLst>
                  <a:ext uri="{FF2B5EF4-FFF2-40B4-BE49-F238E27FC236}">
                    <a16:creationId xmlns:a16="http://schemas.microsoft.com/office/drawing/2014/main" id="{EEEE910A-C2B4-8CB0-F9FC-C6EA20DF6324}"/>
                  </a:ext>
                </a:extLst>
              </p:cNvPr>
              <p:cNvGrpSpPr/>
              <p:nvPr userDrawn="1"/>
            </p:nvGrpSpPr>
            <p:grpSpPr>
              <a:xfrm>
                <a:off x="1628481" y="2730261"/>
                <a:ext cx="474978" cy="442052"/>
                <a:chOff x="1628481" y="2730261"/>
                <a:chExt cx="474978" cy="442052"/>
              </a:xfrm>
            </p:grpSpPr>
            <p:sp>
              <p:nvSpPr>
                <p:cNvPr id="17" name="Retângulo de cantos arredondados 15">
                  <a:extLst>
                    <a:ext uri="{FF2B5EF4-FFF2-40B4-BE49-F238E27FC236}">
                      <a16:creationId xmlns:a16="http://schemas.microsoft.com/office/drawing/2014/main" id="{CF299796-8A71-0E80-4868-DD7A17B2A8C5}"/>
                    </a:ext>
                  </a:extLst>
                </p:cNvPr>
                <p:cNvSpPr/>
                <p:nvPr/>
              </p:nvSpPr>
              <p:spPr>
                <a:xfrm>
                  <a:off x="1628481" y="2730261"/>
                  <a:ext cx="474978" cy="442052"/>
                </a:xfrm>
                <a:prstGeom prst="roundRect">
                  <a:avLst/>
                </a:prstGeom>
                <a:solidFill>
                  <a:schemeClr val="accent6"/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sz="1800">
                    <a:latin typeface="+mn-lt"/>
                  </a:endParaRPr>
                </a:p>
              </p:txBody>
            </p:sp>
            <p:sp>
              <p:nvSpPr>
                <p:cNvPr id="18" name="Retângulo 17">
                  <a:extLst>
                    <a:ext uri="{FF2B5EF4-FFF2-40B4-BE49-F238E27FC236}">
                      <a16:creationId xmlns:a16="http://schemas.microsoft.com/office/drawing/2014/main" id="{7F1D12A6-0216-BC3D-789B-2FB554DF3875}"/>
                    </a:ext>
                  </a:extLst>
                </p:cNvPr>
                <p:cNvSpPr/>
                <p:nvPr/>
              </p:nvSpPr>
              <p:spPr>
                <a:xfrm>
                  <a:off x="1718962" y="2730261"/>
                  <a:ext cx="384497" cy="442052"/>
                </a:xfrm>
                <a:prstGeom prst="rect">
                  <a:avLst/>
                </a:prstGeom>
                <a:solidFill>
                  <a:schemeClr val="accent6"/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sz="1800">
                    <a:latin typeface="+mn-lt"/>
                  </a:endParaRPr>
                </a:p>
              </p:txBody>
            </p:sp>
          </p:grpSp>
          <p:sp>
            <p:nvSpPr>
              <p:cNvPr id="16" name="CaixaDeTexto 15">
                <a:extLst>
                  <a:ext uri="{FF2B5EF4-FFF2-40B4-BE49-F238E27FC236}">
                    <a16:creationId xmlns:a16="http://schemas.microsoft.com/office/drawing/2014/main" id="{62723E5F-4DC7-5485-CCF3-775C7BEAE5CD}"/>
                  </a:ext>
                </a:extLst>
              </p:cNvPr>
              <p:cNvSpPr txBox="1"/>
              <p:nvPr/>
            </p:nvSpPr>
            <p:spPr>
              <a:xfrm>
                <a:off x="1675960" y="2761458"/>
                <a:ext cx="3800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1800" b="1">
                    <a:solidFill>
                      <a:schemeClr val="bg1"/>
                    </a:solidFill>
                    <a:latin typeface="+mn-lt"/>
                  </a:rPr>
                  <a:t>B</a:t>
                </a:r>
              </a:p>
            </p:txBody>
          </p:sp>
        </p:grp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8BFC1031-B38B-B5B7-4352-EC4BD6A7B14A}"/>
              </a:ext>
            </a:extLst>
          </p:cNvPr>
          <p:cNvGrpSpPr/>
          <p:nvPr userDrawn="1"/>
        </p:nvGrpSpPr>
        <p:grpSpPr>
          <a:xfrm>
            <a:off x="1017329" y="4175324"/>
            <a:ext cx="10153650" cy="702900"/>
            <a:chOff x="1628481" y="2725098"/>
            <a:chExt cx="10153650" cy="447215"/>
          </a:xfrm>
        </p:grpSpPr>
        <p:sp>
          <p:nvSpPr>
            <p:cNvPr id="20" name="Retângulo de cantos arredondados 13">
              <a:extLst>
                <a:ext uri="{FF2B5EF4-FFF2-40B4-BE49-F238E27FC236}">
                  <a16:creationId xmlns:a16="http://schemas.microsoft.com/office/drawing/2014/main" id="{018BBDD2-FFC2-17B0-E089-2A7E80C23C5F}"/>
                </a:ext>
              </a:extLst>
            </p:cNvPr>
            <p:cNvSpPr/>
            <p:nvPr/>
          </p:nvSpPr>
          <p:spPr>
            <a:xfrm>
              <a:off x="1628481" y="2725098"/>
              <a:ext cx="10153650" cy="44205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800">
                <a:latin typeface="+mn-lt"/>
              </a:endParaRPr>
            </a:p>
          </p:txBody>
        </p:sp>
        <p:grpSp>
          <p:nvGrpSpPr>
            <p:cNvPr id="21" name="Agrupar 20">
              <a:extLst>
                <a:ext uri="{FF2B5EF4-FFF2-40B4-BE49-F238E27FC236}">
                  <a16:creationId xmlns:a16="http://schemas.microsoft.com/office/drawing/2014/main" id="{FF3AA71B-CC14-4CB0-E196-3AAE42E7577B}"/>
                </a:ext>
              </a:extLst>
            </p:cNvPr>
            <p:cNvGrpSpPr/>
            <p:nvPr userDrawn="1"/>
          </p:nvGrpSpPr>
          <p:grpSpPr>
            <a:xfrm>
              <a:off x="1628481" y="2730261"/>
              <a:ext cx="474978" cy="442052"/>
              <a:chOff x="1628481" y="2730261"/>
              <a:chExt cx="474978" cy="442052"/>
            </a:xfrm>
          </p:grpSpPr>
          <p:grpSp>
            <p:nvGrpSpPr>
              <p:cNvPr id="22" name="Agrupar 21">
                <a:extLst>
                  <a:ext uri="{FF2B5EF4-FFF2-40B4-BE49-F238E27FC236}">
                    <a16:creationId xmlns:a16="http://schemas.microsoft.com/office/drawing/2014/main" id="{AD4D1465-9CC8-6815-5743-515FE87C28FA}"/>
                  </a:ext>
                </a:extLst>
              </p:cNvPr>
              <p:cNvGrpSpPr/>
              <p:nvPr userDrawn="1"/>
            </p:nvGrpSpPr>
            <p:grpSpPr>
              <a:xfrm>
                <a:off x="1628481" y="2730261"/>
                <a:ext cx="474978" cy="442052"/>
                <a:chOff x="1628481" y="2730261"/>
                <a:chExt cx="474978" cy="442052"/>
              </a:xfrm>
            </p:grpSpPr>
            <p:sp>
              <p:nvSpPr>
                <p:cNvPr id="24" name="Retângulo de cantos arredondados 15">
                  <a:extLst>
                    <a:ext uri="{FF2B5EF4-FFF2-40B4-BE49-F238E27FC236}">
                      <a16:creationId xmlns:a16="http://schemas.microsoft.com/office/drawing/2014/main" id="{FE2EA8F3-16BF-331B-FC93-2FF94815FB9A}"/>
                    </a:ext>
                  </a:extLst>
                </p:cNvPr>
                <p:cNvSpPr/>
                <p:nvPr/>
              </p:nvSpPr>
              <p:spPr>
                <a:xfrm>
                  <a:off x="1628481" y="2730261"/>
                  <a:ext cx="474978" cy="442052"/>
                </a:xfrm>
                <a:prstGeom prst="roundRect">
                  <a:avLst/>
                </a:prstGeom>
                <a:solidFill>
                  <a:schemeClr val="accent6"/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sz="1800">
                    <a:latin typeface="+mn-lt"/>
                  </a:endParaRPr>
                </a:p>
              </p:txBody>
            </p:sp>
            <p:sp>
              <p:nvSpPr>
                <p:cNvPr id="25" name="Retângulo 24">
                  <a:extLst>
                    <a:ext uri="{FF2B5EF4-FFF2-40B4-BE49-F238E27FC236}">
                      <a16:creationId xmlns:a16="http://schemas.microsoft.com/office/drawing/2014/main" id="{9C5AA948-103A-B618-1BAC-278241285BAE}"/>
                    </a:ext>
                  </a:extLst>
                </p:cNvPr>
                <p:cNvSpPr/>
                <p:nvPr/>
              </p:nvSpPr>
              <p:spPr>
                <a:xfrm>
                  <a:off x="1718962" y="2730261"/>
                  <a:ext cx="384497" cy="442052"/>
                </a:xfrm>
                <a:prstGeom prst="rect">
                  <a:avLst/>
                </a:prstGeom>
                <a:solidFill>
                  <a:schemeClr val="accent6"/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sz="1800">
                    <a:latin typeface="+mn-lt"/>
                  </a:endParaRPr>
                </a:p>
              </p:txBody>
            </p:sp>
          </p:grpSp>
          <p:sp>
            <p:nvSpPr>
              <p:cNvPr id="23" name="CaixaDeTexto 22">
                <a:extLst>
                  <a:ext uri="{FF2B5EF4-FFF2-40B4-BE49-F238E27FC236}">
                    <a16:creationId xmlns:a16="http://schemas.microsoft.com/office/drawing/2014/main" id="{83906479-2C50-06E3-0237-F1784A2CC872}"/>
                  </a:ext>
                </a:extLst>
              </p:cNvPr>
              <p:cNvSpPr txBox="1"/>
              <p:nvPr/>
            </p:nvSpPr>
            <p:spPr>
              <a:xfrm>
                <a:off x="1675960" y="2761458"/>
                <a:ext cx="3800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1800" b="1">
                    <a:solidFill>
                      <a:schemeClr val="bg1"/>
                    </a:solidFill>
                    <a:latin typeface="+mn-lt"/>
                  </a:rPr>
                  <a:t>C</a:t>
                </a:r>
              </a:p>
            </p:txBody>
          </p:sp>
        </p:grpSp>
      </p:grpSp>
      <p:grpSp>
        <p:nvGrpSpPr>
          <p:cNvPr id="26" name="Agrupar 25">
            <a:extLst>
              <a:ext uri="{FF2B5EF4-FFF2-40B4-BE49-F238E27FC236}">
                <a16:creationId xmlns:a16="http://schemas.microsoft.com/office/drawing/2014/main" id="{A083BEC5-3D7D-D4DC-750F-480790CF4327}"/>
              </a:ext>
            </a:extLst>
          </p:cNvPr>
          <p:cNvGrpSpPr/>
          <p:nvPr userDrawn="1"/>
        </p:nvGrpSpPr>
        <p:grpSpPr>
          <a:xfrm>
            <a:off x="1017329" y="4938540"/>
            <a:ext cx="10153650" cy="725259"/>
            <a:chOff x="1628481" y="2725098"/>
            <a:chExt cx="10153650" cy="447215"/>
          </a:xfrm>
        </p:grpSpPr>
        <p:sp>
          <p:nvSpPr>
            <p:cNvPr id="27" name="Retângulo de cantos arredondados 13">
              <a:extLst>
                <a:ext uri="{FF2B5EF4-FFF2-40B4-BE49-F238E27FC236}">
                  <a16:creationId xmlns:a16="http://schemas.microsoft.com/office/drawing/2014/main" id="{4835CEC4-10DA-A6DE-3112-A21EB771AFA5}"/>
                </a:ext>
              </a:extLst>
            </p:cNvPr>
            <p:cNvSpPr/>
            <p:nvPr/>
          </p:nvSpPr>
          <p:spPr>
            <a:xfrm>
              <a:off x="1628481" y="2725098"/>
              <a:ext cx="10153650" cy="44205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800">
                <a:latin typeface="+mn-lt"/>
              </a:endParaRPr>
            </a:p>
          </p:txBody>
        </p:sp>
        <p:grpSp>
          <p:nvGrpSpPr>
            <p:cNvPr id="28" name="Agrupar 27">
              <a:extLst>
                <a:ext uri="{FF2B5EF4-FFF2-40B4-BE49-F238E27FC236}">
                  <a16:creationId xmlns:a16="http://schemas.microsoft.com/office/drawing/2014/main" id="{8D0EBADD-7636-D463-E589-538961271526}"/>
                </a:ext>
              </a:extLst>
            </p:cNvPr>
            <p:cNvGrpSpPr/>
            <p:nvPr userDrawn="1"/>
          </p:nvGrpSpPr>
          <p:grpSpPr>
            <a:xfrm>
              <a:off x="1628481" y="2730261"/>
              <a:ext cx="474978" cy="442052"/>
              <a:chOff x="1628481" y="2730261"/>
              <a:chExt cx="474978" cy="442052"/>
            </a:xfrm>
          </p:grpSpPr>
          <p:grpSp>
            <p:nvGrpSpPr>
              <p:cNvPr id="29" name="Agrupar 28">
                <a:extLst>
                  <a:ext uri="{FF2B5EF4-FFF2-40B4-BE49-F238E27FC236}">
                    <a16:creationId xmlns:a16="http://schemas.microsoft.com/office/drawing/2014/main" id="{7CCB71ED-E317-6AC5-2014-1892587EFF11}"/>
                  </a:ext>
                </a:extLst>
              </p:cNvPr>
              <p:cNvGrpSpPr/>
              <p:nvPr userDrawn="1"/>
            </p:nvGrpSpPr>
            <p:grpSpPr>
              <a:xfrm>
                <a:off x="1628481" y="2730261"/>
                <a:ext cx="474978" cy="442052"/>
                <a:chOff x="1628481" y="2730261"/>
                <a:chExt cx="474978" cy="442052"/>
              </a:xfrm>
            </p:grpSpPr>
            <p:sp>
              <p:nvSpPr>
                <p:cNvPr id="31" name="Retângulo de cantos arredondados 15">
                  <a:extLst>
                    <a:ext uri="{FF2B5EF4-FFF2-40B4-BE49-F238E27FC236}">
                      <a16:creationId xmlns:a16="http://schemas.microsoft.com/office/drawing/2014/main" id="{8FE2102D-F084-8098-EDA6-A65E2F23FC8F}"/>
                    </a:ext>
                  </a:extLst>
                </p:cNvPr>
                <p:cNvSpPr/>
                <p:nvPr/>
              </p:nvSpPr>
              <p:spPr>
                <a:xfrm>
                  <a:off x="1628481" y="2730261"/>
                  <a:ext cx="474978" cy="442052"/>
                </a:xfrm>
                <a:prstGeom prst="roundRect">
                  <a:avLst/>
                </a:prstGeom>
                <a:solidFill>
                  <a:schemeClr val="accent6"/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sz="1800">
                    <a:latin typeface="+mn-lt"/>
                  </a:endParaRPr>
                </a:p>
              </p:txBody>
            </p:sp>
            <p:sp>
              <p:nvSpPr>
                <p:cNvPr id="32" name="Retângulo 31">
                  <a:extLst>
                    <a:ext uri="{FF2B5EF4-FFF2-40B4-BE49-F238E27FC236}">
                      <a16:creationId xmlns:a16="http://schemas.microsoft.com/office/drawing/2014/main" id="{F90E6265-99FF-D769-BB79-C20FBF09E78B}"/>
                    </a:ext>
                  </a:extLst>
                </p:cNvPr>
                <p:cNvSpPr/>
                <p:nvPr/>
              </p:nvSpPr>
              <p:spPr>
                <a:xfrm>
                  <a:off x="1718962" y="2730261"/>
                  <a:ext cx="384497" cy="442052"/>
                </a:xfrm>
                <a:prstGeom prst="rect">
                  <a:avLst/>
                </a:prstGeom>
                <a:solidFill>
                  <a:schemeClr val="accent6"/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sz="1800">
                    <a:latin typeface="+mn-lt"/>
                  </a:endParaRPr>
                </a:p>
              </p:txBody>
            </p:sp>
          </p:grpSp>
          <p:sp>
            <p:nvSpPr>
              <p:cNvPr id="30" name="CaixaDeTexto 29">
                <a:extLst>
                  <a:ext uri="{FF2B5EF4-FFF2-40B4-BE49-F238E27FC236}">
                    <a16:creationId xmlns:a16="http://schemas.microsoft.com/office/drawing/2014/main" id="{8B867103-30FF-911E-D894-2CA519EA6287}"/>
                  </a:ext>
                </a:extLst>
              </p:cNvPr>
              <p:cNvSpPr txBox="1"/>
              <p:nvPr/>
            </p:nvSpPr>
            <p:spPr>
              <a:xfrm>
                <a:off x="1675960" y="2761458"/>
                <a:ext cx="3800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1800" b="1">
                    <a:solidFill>
                      <a:schemeClr val="bg1"/>
                    </a:solidFill>
                    <a:latin typeface="+mn-lt"/>
                  </a:rPr>
                  <a:t>D</a:t>
                </a:r>
              </a:p>
            </p:txBody>
          </p:sp>
        </p:grpSp>
      </p:grpSp>
      <p:grpSp>
        <p:nvGrpSpPr>
          <p:cNvPr id="33" name="Agrupar 32">
            <a:extLst>
              <a:ext uri="{FF2B5EF4-FFF2-40B4-BE49-F238E27FC236}">
                <a16:creationId xmlns:a16="http://schemas.microsoft.com/office/drawing/2014/main" id="{7B49F3AD-40C2-547B-FEE4-2198CEAF27CB}"/>
              </a:ext>
            </a:extLst>
          </p:cNvPr>
          <p:cNvGrpSpPr/>
          <p:nvPr userDrawn="1"/>
        </p:nvGrpSpPr>
        <p:grpSpPr>
          <a:xfrm>
            <a:off x="1017329" y="5724113"/>
            <a:ext cx="10153650" cy="693958"/>
            <a:chOff x="1628481" y="2725098"/>
            <a:chExt cx="10153650" cy="447215"/>
          </a:xfrm>
        </p:grpSpPr>
        <p:sp>
          <p:nvSpPr>
            <p:cNvPr id="34" name="Retângulo de cantos arredondados 13">
              <a:extLst>
                <a:ext uri="{FF2B5EF4-FFF2-40B4-BE49-F238E27FC236}">
                  <a16:creationId xmlns:a16="http://schemas.microsoft.com/office/drawing/2014/main" id="{4490BE2E-42D0-3480-3092-F595BC378453}"/>
                </a:ext>
              </a:extLst>
            </p:cNvPr>
            <p:cNvSpPr/>
            <p:nvPr/>
          </p:nvSpPr>
          <p:spPr>
            <a:xfrm>
              <a:off x="1628481" y="2725098"/>
              <a:ext cx="10153650" cy="44205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800">
                <a:latin typeface="+mn-lt"/>
              </a:endParaRPr>
            </a:p>
          </p:txBody>
        </p:sp>
        <p:grpSp>
          <p:nvGrpSpPr>
            <p:cNvPr id="35" name="Agrupar 34">
              <a:extLst>
                <a:ext uri="{FF2B5EF4-FFF2-40B4-BE49-F238E27FC236}">
                  <a16:creationId xmlns:a16="http://schemas.microsoft.com/office/drawing/2014/main" id="{DA456ADD-65BF-6705-54F0-88F9E3D074DF}"/>
                </a:ext>
              </a:extLst>
            </p:cNvPr>
            <p:cNvGrpSpPr/>
            <p:nvPr userDrawn="1"/>
          </p:nvGrpSpPr>
          <p:grpSpPr>
            <a:xfrm>
              <a:off x="1628481" y="2730261"/>
              <a:ext cx="474978" cy="442052"/>
              <a:chOff x="1628481" y="2730261"/>
              <a:chExt cx="474978" cy="442052"/>
            </a:xfrm>
          </p:grpSpPr>
          <p:grpSp>
            <p:nvGrpSpPr>
              <p:cNvPr id="36" name="Agrupar 35">
                <a:extLst>
                  <a:ext uri="{FF2B5EF4-FFF2-40B4-BE49-F238E27FC236}">
                    <a16:creationId xmlns:a16="http://schemas.microsoft.com/office/drawing/2014/main" id="{959E214E-9E2B-7805-F059-D42EBDBBE86F}"/>
                  </a:ext>
                </a:extLst>
              </p:cNvPr>
              <p:cNvGrpSpPr/>
              <p:nvPr userDrawn="1"/>
            </p:nvGrpSpPr>
            <p:grpSpPr>
              <a:xfrm>
                <a:off x="1628481" y="2730261"/>
                <a:ext cx="474978" cy="442052"/>
                <a:chOff x="1628481" y="2730261"/>
                <a:chExt cx="474978" cy="442052"/>
              </a:xfrm>
            </p:grpSpPr>
            <p:sp>
              <p:nvSpPr>
                <p:cNvPr id="38" name="Retângulo de cantos arredondados 15">
                  <a:extLst>
                    <a:ext uri="{FF2B5EF4-FFF2-40B4-BE49-F238E27FC236}">
                      <a16:creationId xmlns:a16="http://schemas.microsoft.com/office/drawing/2014/main" id="{A087EC61-1769-5252-42BA-3BFE47EC5FDF}"/>
                    </a:ext>
                  </a:extLst>
                </p:cNvPr>
                <p:cNvSpPr/>
                <p:nvPr/>
              </p:nvSpPr>
              <p:spPr>
                <a:xfrm>
                  <a:off x="1628481" y="2730261"/>
                  <a:ext cx="474978" cy="442052"/>
                </a:xfrm>
                <a:prstGeom prst="roundRect">
                  <a:avLst/>
                </a:prstGeom>
                <a:solidFill>
                  <a:schemeClr val="accent6"/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sz="1800">
                    <a:latin typeface="+mn-lt"/>
                  </a:endParaRPr>
                </a:p>
              </p:txBody>
            </p:sp>
            <p:sp>
              <p:nvSpPr>
                <p:cNvPr id="39" name="Retângulo 38">
                  <a:extLst>
                    <a:ext uri="{FF2B5EF4-FFF2-40B4-BE49-F238E27FC236}">
                      <a16:creationId xmlns:a16="http://schemas.microsoft.com/office/drawing/2014/main" id="{7273725E-B0D2-62CF-2B91-A0EF5C099551}"/>
                    </a:ext>
                  </a:extLst>
                </p:cNvPr>
                <p:cNvSpPr/>
                <p:nvPr/>
              </p:nvSpPr>
              <p:spPr>
                <a:xfrm>
                  <a:off x="1718962" y="2730261"/>
                  <a:ext cx="384497" cy="442052"/>
                </a:xfrm>
                <a:prstGeom prst="rect">
                  <a:avLst/>
                </a:prstGeom>
                <a:solidFill>
                  <a:schemeClr val="accent6"/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sz="1800">
                    <a:latin typeface="+mn-lt"/>
                  </a:endParaRPr>
                </a:p>
              </p:txBody>
            </p:sp>
          </p:grpSp>
          <p:sp>
            <p:nvSpPr>
              <p:cNvPr id="37" name="CaixaDeTexto 36">
                <a:extLst>
                  <a:ext uri="{FF2B5EF4-FFF2-40B4-BE49-F238E27FC236}">
                    <a16:creationId xmlns:a16="http://schemas.microsoft.com/office/drawing/2014/main" id="{BB8D845D-864A-4B6A-6C35-5500C3BAC53C}"/>
                  </a:ext>
                </a:extLst>
              </p:cNvPr>
              <p:cNvSpPr txBox="1"/>
              <p:nvPr/>
            </p:nvSpPr>
            <p:spPr>
              <a:xfrm>
                <a:off x="1675960" y="2761458"/>
                <a:ext cx="3800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1800" b="1">
                    <a:solidFill>
                      <a:schemeClr val="bg1"/>
                    </a:solidFill>
                    <a:latin typeface="+mn-lt"/>
                  </a:rPr>
                  <a:t>E</a:t>
                </a:r>
              </a:p>
            </p:txBody>
          </p:sp>
        </p:grpSp>
      </p:grpSp>
      <p:sp>
        <p:nvSpPr>
          <p:cNvPr id="40" name="Espaço Reservado para Texto 14">
            <a:extLst>
              <a:ext uri="{FF2B5EF4-FFF2-40B4-BE49-F238E27FC236}">
                <a16:creationId xmlns:a16="http://schemas.microsoft.com/office/drawing/2014/main" id="{E249BA33-0847-3A49-6C3E-C3E2C194699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84634" y="2664167"/>
            <a:ext cx="9497718" cy="60839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/>
            </a:lvl1pPr>
          </a:lstStyle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pt-BR" sz="1800" kern="1200">
                <a:solidFill>
                  <a:srgbClr val="00397B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Inserir texto da alternativa</a:t>
            </a:r>
            <a:endParaRPr lang="pt-BR">
              <a:effectLst/>
            </a:endParaRPr>
          </a:p>
        </p:txBody>
      </p:sp>
      <p:sp>
        <p:nvSpPr>
          <p:cNvPr id="41" name="Espaço Reservado para Texto 14">
            <a:extLst>
              <a:ext uri="{FF2B5EF4-FFF2-40B4-BE49-F238E27FC236}">
                <a16:creationId xmlns:a16="http://schemas.microsoft.com/office/drawing/2014/main" id="{819E2D9F-1E12-3E2E-6BAA-5A6D22D274D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84482" y="3473754"/>
            <a:ext cx="9497718" cy="56925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/>
            </a:lvl1pPr>
          </a:lstStyle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pt-BR" sz="1800" kern="1200">
                <a:solidFill>
                  <a:srgbClr val="00397B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Inserir texto da alternativa</a:t>
            </a:r>
            <a:endParaRPr lang="pt-BR">
              <a:effectLst/>
            </a:endParaRPr>
          </a:p>
        </p:txBody>
      </p:sp>
      <p:sp>
        <p:nvSpPr>
          <p:cNvPr id="42" name="Espaço Reservado para Texto 14">
            <a:extLst>
              <a:ext uri="{FF2B5EF4-FFF2-40B4-BE49-F238E27FC236}">
                <a16:creationId xmlns:a16="http://schemas.microsoft.com/office/drawing/2014/main" id="{E846084A-3AB4-9FEA-4DC5-004F97453BF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82786" y="4245591"/>
            <a:ext cx="9497718" cy="5626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/>
            </a:lvl1pPr>
          </a:lstStyle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pt-BR" sz="1800" kern="1200">
                <a:solidFill>
                  <a:srgbClr val="00397B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Inserir texto da alternativa</a:t>
            </a:r>
            <a:endParaRPr lang="pt-BR">
              <a:effectLst/>
            </a:endParaRPr>
          </a:p>
        </p:txBody>
      </p:sp>
      <p:sp>
        <p:nvSpPr>
          <p:cNvPr id="45" name="Espaço Reservado para Texto 14">
            <a:extLst>
              <a:ext uri="{FF2B5EF4-FFF2-40B4-BE49-F238E27FC236}">
                <a16:creationId xmlns:a16="http://schemas.microsoft.com/office/drawing/2014/main" id="{A19C725B-6B62-09A7-F021-6491BDF777B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82786" y="5017677"/>
            <a:ext cx="9497718" cy="56925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/>
            </a:lvl1pPr>
          </a:lstStyle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pt-BR" sz="1800" kern="1200">
                <a:solidFill>
                  <a:srgbClr val="00397B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Inserir texto da alternativa</a:t>
            </a:r>
            <a:endParaRPr lang="pt-BR">
              <a:effectLst/>
            </a:endParaRPr>
          </a:p>
        </p:txBody>
      </p:sp>
      <p:sp>
        <p:nvSpPr>
          <p:cNvPr id="46" name="Espaço Reservado para Texto 14">
            <a:extLst>
              <a:ext uri="{FF2B5EF4-FFF2-40B4-BE49-F238E27FC236}">
                <a16:creationId xmlns:a16="http://schemas.microsoft.com/office/drawing/2014/main" id="{B1508FCC-B1EA-7B2E-3B18-5AD3EFDEB70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582784" y="5784379"/>
            <a:ext cx="9497718" cy="56925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/>
            </a:lvl1pPr>
          </a:lstStyle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pt-BR" sz="1800" kern="1200">
                <a:solidFill>
                  <a:srgbClr val="00397B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Inserir texto da alternativa</a:t>
            </a:r>
            <a:endParaRPr lang="pt-BR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756485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F9D169BB-ECAE-0211-35CA-171B90F5E62B}"/>
              </a:ext>
            </a:extLst>
          </p:cNvPr>
          <p:cNvSpPr/>
          <p:nvPr userDrawn="1"/>
        </p:nvSpPr>
        <p:spPr>
          <a:xfrm>
            <a:off x="11815763" y="6534150"/>
            <a:ext cx="376237" cy="3238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533490D2-3DE7-6998-B88F-8446625D9D7E}"/>
              </a:ext>
            </a:extLst>
          </p:cNvPr>
          <p:cNvSpPr/>
          <p:nvPr userDrawn="1"/>
        </p:nvSpPr>
        <p:spPr>
          <a:xfrm>
            <a:off x="0" y="6534150"/>
            <a:ext cx="9991725" cy="3238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8809DE12-9053-1118-218C-7CC6A99D4E57}"/>
              </a:ext>
            </a:extLst>
          </p:cNvPr>
          <p:cNvSpPr/>
          <p:nvPr userDrawn="1"/>
        </p:nvSpPr>
        <p:spPr>
          <a:xfrm>
            <a:off x="9991725" y="6534150"/>
            <a:ext cx="2116455" cy="32385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66F9201F-774D-412F-8C62-BD8DFDF10B8B}"/>
              </a:ext>
            </a:extLst>
          </p:cNvPr>
          <p:cNvSpPr/>
          <p:nvPr userDrawn="1"/>
        </p:nvSpPr>
        <p:spPr>
          <a:xfrm>
            <a:off x="0" y="0"/>
            <a:ext cx="12192000" cy="25146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92671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1" r:id="rId2"/>
    <p:sldLayoutId id="2147483680" r:id="rId3"/>
    <p:sldLayoutId id="2147483676" r:id="rId4"/>
    <p:sldLayoutId id="2147483678" r:id="rId5"/>
    <p:sldLayoutId id="2147483662" r:id="rId6"/>
    <p:sldLayoutId id="2147483675" r:id="rId7"/>
    <p:sldLayoutId id="2147483669" r:id="rId8"/>
    <p:sldLayoutId id="2147483674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9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6000" kern="1200">
          <a:solidFill>
            <a:schemeClr val="tx2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4000" kern="1200">
          <a:solidFill>
            <a:schemeClr val="tx2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3600" kern="1200">
          <a:solidFill>
            <a:schemeClr val="tx2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3200" kern="1200">
          <a:solidFill>
            <a:schemeClr val="tx2"/>
          </a:solidFill>
          <a:latin typeface="+mn-lt"/>
          <a:ea typeface="+mn-ea"/>
          <a:cs typeface="+mn-cs"/>
        </a:defRPr>
      </a:lvl5pPr>
      <a:lvl6pPr marL="22860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800" kern="1200">
          <a:solidFill>
            <a:schemeClr val="tx2"/>
          </a:solidFill>
          <a:latin typeface="+mn-lt"/>
          <a:ea typeface="+mn-ea"/>
          <a:cs typeface="+mn-cs"/>
        </a:defRPr>
      </a:lvl6pPr>
      <a:lvl7pPr marL="2743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400" kern="1200">
          <a:solidFill>
            <a:schemeClr val="tx2"/>
          </a:solidFill>
          <a:latin typeface="+mn-lt"/>
          <a:ea typeface="+mn-ea"/>
          <a:cs typeface="+mn-cs"/>
        </a:defRPr>
      </a:lvl7pPr>
      <a:lvl8pPr marL="32004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2"/>
          </a:solidFill>
          <a:latin typeface="+mn-lt"/>
          <a:ea typeface="+mn-ea"/>
          <a:cs typeface="+mn-cs"/>
        </a:defRPr>
      </a:lvl8pPr>
      <a:lvl9pPr marL="36576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570">
          <p15:clr>
            <a:srgbClr val="F26B43"/>
          </p15:clr>
        </p15:guide>
        <p15:guide id="2" orient="horz" pos="1457">
          <p15:clr>
            <a:srgbClr val="F26B43"/>
          </p15:clr>
        </p15:guide>
        <p15:guide id="3" pos="5133">
          <p15:clr>
            <a:srgbClr val="F26B43"/>
          </p15:clr>
        </p15:guide>
        <p15:guide id="4" orient="horz" pos="2886">
          <p15:clr>
            <a:srgbClr val="F26B43"/>
          </p15:clr>
        </p15:guide>
        <p15:guide id="5" pos="642">
          <p15:clr>
            <a:srgbClr val="9FCC3B"/>
          </p15:clr>
        </p15:guide>
        <p15:guide id="6" orient="horz" pos="368">
          <p15:clr>
            <a:srgbClr val="9FCC3B"/>
          </p15:clr>
        </p15:guide>
        <p15:guide id="7" pos="7038">
          <p15:clr>
            <a:srgbClr val="9FCC3B"/>
          </p15:clr>
        </p15:guide>
        <p15:guide id="8" orient="horz" pos="3952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5.xml"/><Relationship Id="rId2" Type="http://schemas.openxmlformats.org/officeDocument/2006/relationships/diagramData" Target="../diagrams/data35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35.xml"/><Relationship Id="rId5" Type="http://schemas.openxmlformats.org/officeDocument/2006/relationships/diagramColors" Target="../diagrams/colors35.xml"/><Relationship Id="rId4" Type="http://schemas.openxmlformats.org/officeDocument/2006/relationships/diagramQuickStyle" Target="../diagrams/quickStyle35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5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jpeg"/><Relationship Id="rId1" Type="http://schemas.openxmlformats.org/officeDocument/2006/relationships/slideLayout" Target="../slideLayouts/slideLayout5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5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6.xml"/><Relationship Id="rId2" Type="http://schemas.openxmlformats.org/officeDocument/2006/relationships/diagramData" Target="../diagrams/data36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36.xml"/><Relationship Id="rId5" Type="http://schemas.openxmlformats.org/officeDocument/2006/relationships/diagramColors" Target="../diagrams/colors36.xml"/><Relationship Id="rId4" Type="http://schemas.openxmlformats.org/officeDocument/2006/relationships/diagramQuickStyle" Target="../diagrams/quickStyle36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jpeg"/><Relationship Id="rId1" Type="http://schemas.openxmlformats.org/officeDocument/2006/relationships/slideLayout" Target="../slideLayouts/slideLayout3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7.xml"/><Relationship Id="rId2" Type="http://schemas.openxmlformats.org/officeDocument/2006/relationships/diagramData" Target="../diagrams/data37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37.xml"/><Relationship Id="rId5" Type="http://schemas.openxmlformats.org/officeDocument/2006/relationships/diagramColors" Target="../diagrams/colors37.xml"/><Relationship Id="rId4" Type="http://schemas.openxmlformats.org/officeDocument/2006/relationships/diagramQuickStyle" Target="../diagrams/quickStyle37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8.xml"/><Relationship Id="rId2" Type="http://schemas.openxmlformats.org/officeDocument/2006/relationships/diagramData" Target="../diagrams/data38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38.xml"/><Relationship Id="rId5" Type="http://schemas.openxmlformats.org/officeDocument/2006/relationships/diagramColors" Target="../diagrams/colors38.xml"/><Relationship Id="rId4" Type="http://schemas.openxmlformats.org/officeDocument/2006/relationships/diagramQuickStyle" Target="../diagrams/quickStyle38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4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9.xml"/><Relationship Id="rId2" Type="http://schemas.openxmlformats.org/officeDocument/2006/relationships/diagramData" Target="../diagrams/data39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39.xml"/><Relationship Id="rId5" Type="http://schemas.openxmlformats.org/officeDocument/2006/relationships/diagramColors" Target="../diagrams/colors39.xml"/><Relationship Id="rId4" Type="http://schemas.openxmlformats.org/officeDocument/2006/relationships/diagramQuickStyle" Target="../diagrams/quickStyle3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0.xml"/><Relationship Id="rId2" Type="http://schemas.openxmlformats.org/officeDocument/2006/relationships/diagramData" Target="../diagrams/data40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40.xml"/><Relationship Id="rId5" Type="http://schemas.openxmlformats.org/officeDocument/2006/relationships/diagramColors" Target="../diagrams/colors40.xml"/><Relationship Id="rId4" Type="http://schemas.openxmlformats.org/officeDocument/2006/relationships/diagramQuickStyle" Target="../diagrams/quickStyle40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5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5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5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1.xml"/><Relationship Id="rId2" Type="http://schemas.openxmlformats.org/officeDocument/2006/relationships/diagramData" Target="../diagrams/data41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41.xml"/><Relationship Id="rId5" Type="http://schemas.openxmlformats.org/officeDocument/2006/relationships/diagramColors" Target="../diagrams/colors41.xml"/><Relationship Id="rId4" Type="http://schemas.openxmlformats.org/officeDocument/2006/relationships/diagramQuickStyle" Target="../diagrams/quickStyle41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2.xml"/><Relationship Id="rId2" Type="http://schemas.openxmlformats.org/officeDocument/2006/relationships/diagramData" Target="../diagrams/data42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42.xml"/><Relationship Id="rId5" Type="http://schemas.openxmlformats.org/officeDocument/2006/relationships/diagramColors" Target="../diagrams/colors42.xml"/><Relationship Id="rId4" Type="http://schemas.openxmlformats.org/officeDocument/2006/relationships/diagramQuickStyle" Target="../diagrams/quickStyle4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3.xml"/><Relationship Id="rId2" Type="http://schemas.openxmlformats.org/officeDocument/2006/relationships/diagramData" Target="../diagrams/data43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43.xml"/><Relationship Id="rId5" Type="http://schemas.openxmlformats.org/officeDocument/2006/relationships/diagramColors" Target="../diagrams/colors43.xml"/><Relationship Id="rId4" Type="http://schemas.openxmlformats.org/officeDocument/2006/relationships/diagramQuickStyle" Target="../diagrams/quickStyle43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5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5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4.xml"/><Relationship Id="rId2" Type="http://schemas.openxmlformats.org/officeDocument/2006/relationships/diagramData" Target="../diagrams/data44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44.xml"/><Relationship Id="rId5" Type="http://schemas.openxmlformats.org/officeDocument/2006/relationships/diagramColors" Target="../diagrams/colors44.xml"/><Relationship Id="rId4" Type="http://schemas.openxmlformats.org/officeDocument/2006/relationships/diagramQuickStyle" Target="../diagrams/quickStyle44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5.xml"/><Relationship Id="rId2" Type="http://schemas.openxmlformats.org/officeDocument/2006/relationships/diagramData" Target="../diagrams/data45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45.xml"/><Relationship Id="rId5" Type="http://schemas.openxmlformats.org/officeDocument/2006/relationships/diagramColors" Target="../diagrams/colors45.xml"/><Relationship Id="rId4" Type="http://schemas.openxmlformats.org/officeDocument/2006/relationships/diagramQuickStyle" Target="../diagrams/quickStyle45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6.xml"/><Relationship Id="rId2" Type="http://schemas.openxmlformats.org/officeDocument/2006/relationships/diagramData" Target="../diagrams/data46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46.xml"/><Relationship Id="rId5" Type="http://schemas.openxmlformats.org/officeDocument/2006/relationships/diagramColors" Target="../diagrams/colors46.xml"/><Relationship Id="rId4" Type="http://schemas.openxmlformats.org/officeDocument/2006/relationships/diagramQuickStyle" Target="../diagrams/quickStyle46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5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7.xml"/><Relationship Id="rId2" Type="http://schemas.openxmlformats.org/officeDocument/2006/relationships/diagramData" Target="../diagrams/data47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47.xml"/><Relationship Id="rId5" Type="http://schemas.openxmlformats.org/officeDocument/2006/relationships/diagramColors" Target="../diagrams/colors47.xml"/><Relationship Id="rId4" Type="http://schemas.openxmlformats.org/officeDocument/2006/relationships/diagramQuickStyle" Target="../diagrams/quickStyle47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jpg"/><Relationship Id="rId1" Type="http://schemas.openxmlformats.org/officeDocument/2006/relationships/slideLayout" Target="../slideLayouts/slideLayout3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4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8.xml"/><Relationship Id="rId2" Type="http://schemas.openxmlformats.org/officeDocument/2006/relationships/diagramData" Target="../diagrams/data48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48.xml"/><Relationship Id="rId5" Type="http://schemas.openxmlformats.org/officeDocument/2006/relationships/diagramColors" Target="../diagrams/colors48.xml"/><Relationship Id="rId4" Type="http://schemas.openxmlformats.org/officeDocument/2006/relationships/diagramQuickStyle" Target="../diagrams/quickStyle4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9.xml"/><Relationship Id="rId2" Type="http://schemas.openxmlformats.org/officeDocument/2006/relationships/diagramData" Target="../diagrams/data49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49.xml"/><Relationship Id="rId5" Type="http://schemas.openxmlformats.org/officeDocument/2006/relationships/diagramColors" Target="../diagrams/colors49.xml"/><Relationship Id="rId4" Type="http://schemas.openxmlformats.org/officeDocument/2006/relationships/diagramQuickStyle" Target="../diagrams/quickStyle49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5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0.xml"/><Relationship Id="rId2" Type="http://schemas.openxmlformats.org/officeDocument/2006/relationships/diagramData" Target="../diagrams/data50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50.xml"/><Relationship Id="rId5" Type="http://schemas.openxmlformats.org/officeDocument/2006/relationships/diagramColors" Target="../diagrams/colors50.xml"/><Relationship Id="rId4" Type="http://schemas.openxmlformats.org/officeDocument/2006/relationships/diagramQuickStyle" Target="../diagrams/quickStyle50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jpeg"/><Relationship Id="rId1" Type="http://schemas.openxmlformats.org/officeDocument/2006/relationships/slideLayout" Target="../slideLayouts/slideLayout5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jpeg"/><Relationship Id="rId1" Type="http://schemas.openxmlformats.org/officeDocument/2006/relationships/slideLayout" Target="../slideLayouts/slideLayout5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1.xml"/><Relationship Id="rId2" Type="http://schemas.openxmlformats.org/officeDocument/2006/relationships/diagramData" Target="../diagrams/data51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51.xml"/><Relationship Id="rId5" Type="http://schemas.openxmlformats.org/officeDocument/2006/relationships/diagramColors" Target="../diagrams/colors51.xml"/><Relationship Id="rId4" Type="http://schemas.openxmlformats.org/officeDocument/2006/relationships/diagramQuickStyle" Target="../diagrams/quickStyle51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jpeg"/><Relationship Id="rId1" Type="http://schemas.openxmlformats.org/officeDocument/2006/relationships/slideLayout" Target="../slideLayouts/slideLayout5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jpe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2.xml"/><Relationship Id="rId2" Type="http://schemas.openxmlformats.org/officeDocument/2006/relationships/diagramData" Target="../diagrams/data52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52.xml"/><Relationship Id="rId5" Type="http://schemas.openxmlformats.org/officeDocument/2006/relationships/diagramColors" Target="../diagrams/colors52.xml"/><Relationship Id="rId4" Type="http://schemas.openxmlformats.org/officeDocument/2006/relationships/diagramQuickStyle" Target="../diagrams/quickStyle52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3.xml"/><Relationship Id="rId2" Type="http://schemas.openxmlformats.org/officeDocument/2006/relationships/diagramData" Target="../diagrams/data53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53.xml"/><Relationship Id="rId5" Type="http://schemas.openxmlformats.org/officeDocument/2006/relationships/diagramColors" Target="../diagrams/colors53.xml"/><Relationship Id="rId4" Type="http://schemas.openxmlformats.org/officeDocument/2006/relationships/diagramQuickStyle" Target="../diagrams/quickStyle53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4.xml"/><Relationship Id="rId2" Type="http://schemas.openxmlformats.org/officeDocument/2006/relationships/diagramData" Target="../diagrams/data54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54.xml"/><Relationship Id="rId5" Type="http://schemas.openxmlformats.org/officeDocument/2006/relationships/diagramColors" Target="../diagrams/colors54.xml"/><Relationship Id="rId4" Type="http://schemas.openxmlformats.org/officeDocument/2006/relationships/diagramQuickStyle" Target="../diagrams/quickStyle54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5.xml"/><Relationship Id="rId2" Type="http://schemas.openxmlformats.org/officeDocument/2006/relationships/diagramData" Target="../diagrams/data55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55.xml"/><Relationship Id="rId5" Type="http://schemas.openxmlformats.org/officeDocument/2006/relationships/diagramColors" Target="../diagrams/colors55.xml"/><Relationship Id="rId4" Type="http://schemas.openxmlformats.org/officeDocument/2006/relationships/diagramQuickStyle" Target="../diagrams/quickStyle55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6.xml"/><Relationship Id="rId2" Type="http://schemas.openxmlformats.org/officeDocument/2006/relationships/diagramData" Target="../diagrams/data56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56.xml"/><Relationship Id="rId5" Type="http://schemas.openxmlformats.org/officeDocument/2006/relationships/diagramColors" Target="../diagrams/colors56.xml"/><Relationship Id="rId4" Type="http://schemas.openxmlformats.org/officeDocument/2006/relationships/diagramQuickStyle" Target="../diagrams/quickStyle56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5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5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5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7.xml"/><Relationship Id="rId2" Type="http://schemas.openxmlformats.org/officeDocument/2006/relationships/diagramData" Target="../diagrams/data57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57.xml"/><Relationship Id="rId5" Type="http://schemas.openxmlformats.org/officeDocument/2006/relationships/diagramColors" Target="../diagrams/colors57.xml"/><Relationship Id="rId4" Type="http://schemas.openxmlformats.org/officeDocument/2006/relationships/diagramQuickStyle" Target="../diagrams/quickStyle57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5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8.xml"/><Relationship Id="rId2" Type="http://schemas.openxmlformats.org/officeDocument/2006/relationships/diagramData" Target="../diagrams/data58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58.xml"/><Relationship Id="rId5" Type="http://schemas.openxmlformats.org/officeDocument/2006/relationships/diagramColors" Target="../diagrams/colors58.xml"/><Relationship Id="rId4" Type="http://schemas.openxmlformats.org/officeDocument/2006/relationships/diagramQuickStyle" Target="../diagrams/quickStyle58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9.xml"/><Relationship Id="rId2" Type="http://schemas.openxmlformats.org/officeDocument/2006/relationships/diagramData" Target="../diagrams/data59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59.xml"/><Relationship Id="rId5" Type="http://schemas.openxmlformats.org/officeDocument/2006/relationships/diagramColors" Target="../diagrams/colors59.xml"/><Relationship Id="rId4" Type="http://schemas.openxmlformats.org/officeDocument/2006/relationships/diagramQuickStyle" Target="../diagrams/quickStyle5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5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5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5.xml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0.xml"/><Relationship Id="rId2" Type="http://schemas.openxmlformats.org/officeDocument/2006/relationships/diagramData" Target="../diagrams/data60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60.xml"/><Relationship Id="rId5" Type="http://schemas.openxmlformats.org/officeDocument/2006/relationships/diagramColors" Target="../diagrams/colors60.xml"/><Relationship Id="rId4" Type="http://schemas.openxmlformats.org/officeDocument/2006/relationships/diagramQuickStyle" Target="../diagrams/quickStyle60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jpeg"/><Relationship Id="rId1" Type="http://schemas.openxmlformats.org/officeDocument/2006/relationships/slideLayout" Target="../slideLayouts/slideLayout5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jpg"/><Relationship Id="rId1" Type="http://schemas.openxmlformats.org/officeDocument/2006/relationships/slideLayout" Target="../slideLayouts/slideLayout3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1.xml"/><Relationship Id="rId2" Type="http://schemas.openxmlformats.org/officeDocument/2006/relationships/diagramData" Target="../diagrams/data6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61.xml"/><Relationship Id="rId5" Type="http://schemas.openxmlformats.org/officeDocument/2006/relationships/diagramColors" Target="../diagrams/colors61.xml"/><Relationship Id="rId4" Type="http://schemas.openxmlformats.org/officeDocument/2006/relationships/diagramQuickStyle" Target="../diagrams/quickStyle61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2.xml"/><Relationship Id="rId2" Type="http://schemas.openxmlformats.org/officeDocument/2006/relationships/diagramData" Target="../diagrams/data62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62.xml"/><Relationship Id="rId5" Type="http://schemas.openxmlformats.org/officeDocument/2006/relationships/diagramColors" Target="../diagrams/colors62.xml"/><Relationship Id="rId4" Type="http://schemas.openxmlformats.org/officeDocument/2006/relationships/diagramQuickStyle" Target="../diagrams/quickStyle62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5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5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3.xml"/><Relationship Id="rId2" Type="http://schemas.openxmlformats.org/officeDocument/2006/relationships/diagramData" Target="../diagrams/data63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63.xml"/><Relationship Id="rId5" Type="http://schemas.openxmlformats.org/officeDocument/2006/relationships/diagramColors" Target="../diagrams/colors63.xml"/><Relationship Id="rId4" Type="http://schemas.openxmlformats.org/officeDocument/2006/relationships/diagramQuickStyle" Target="../diagrams/quickStyle63.xml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4.xml"/><Relationship Id="rId2" Type="http://schemas.openxmlformats.org/officeDocument/2006/relationships/diagramData" Target="../diagrams/data64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64.xml"/><Relationship Id="rId5" Type="http://schemas.openxmlformats.org/officeDocument/2006/relationships/diagramColors" Target="../diagrams/colors64.xml"/><Relationship Id="rId4" Type="http://schemas.openxmlformats.org/officeDocument/2006/relationships/diagramQuickStyle" Target="../diagrams/quickStyle64.xml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5.xml"/><Relationship Id="rId2" Type="http://schemas.openxmlformats.org/officeDocument/2006/relationships/diagramData" Target="../diagrams/data65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65.xml"/><Relationship Id="rId5" Type="http://schemas.openxmlformats.org/officeDocument/2006/relationships/diagramColors" Target="../diagrams/colors65.xml"/><Relationship Id="rId4" Type="http://schemas.openxmlformats.org/officeDocument/2006/relationships/diagramQuickStyle" Target="../diagrams/quickStyle65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5.xml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6.xml"/><Relationship Id="rId2" Type="http://schemas.openxmlformats.org/officeDocument/2006/relationships/diagramData" Target="../diagrams/data66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66.xml"/><Relationship Id="rId5" Type="http://schemas.openxmlformats.org/officeDocument/2006/relationships/diagramColors" Target="../diagrams/colors66.xml"/><Relationship Id="rId4" Type="http://schemas.openxmlformats.org/officeDocument/2006/relationships/diagramQuickStyle" Target="../diagrams/quickStyle66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7.xml"/><Relationship Id="rId2" Type="http://schemas.openxmlformats.org/officeDocument/2006/relationships/diagramData" Target="../diagrams/data67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67.xml"/><Relationship Id="rId5" Type="http://schemas.openxmlformats.org/officeDocument/2006/relationships/diagramColors" Target="../diagrams/colors67.xml"/><Relationship Id="rId4" Type="http://schemas.openxmlformats.org/officeDocument/2006/relationships/diagramQuickStyle" Target="../diagrams/quickStyle67.xml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8.xml"/><Relationship Id="rId2" Type="http://schemas.openxmlformats.org/officeDocument/2006/relationships/diagramData" Target="../diagrams/data68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68.xml"/><Relationship Id="rId5" Type="http://schemas.openxmlformats.org/officeDocument/2006/relationships/diagramColors" Target="../diagrams/colors68.xml"/><Relationship Id="rId4" Type="http://schemas.openxmlformats.org/officeDocument/2006/relationships/diagramQuickStyle" Target="../diagrams/quickStyle6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5.xml"/></Relationships>
</file>

<file path=ppt/slides/_rels/slide2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9.xml"/><Relationship Id="rId2" Type="http://schemas.openxmlformats.org/officeDocument/2006/relationships/diagramData" Target="../diagrams/data69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69.xml"/><Relationship Id="rId5" Type="http://schemas.openxmlformats.org/officeDocument/2006/relationships/diagramColors" Target="../diagrams/colors69.xml"/><Relationship Id="rId4" Type="http://schemas.openxmlformats.org/officeDocument/2006/relationships/diagramQuickStyle" Target="../diagrams/quickStyle69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6.jpg"/><Relationship Id="rId1" Type="http://schemas.openxmlformats.org/officeDocument/2006/relationships/slideLayout" Target="../slideLayouts/slideLayout5.xml"/></Relationships>
</file>

<file path=ppt/slides/_rels/slide2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0.xml"/><Relationship Id="rId2" Type="http://schemas.openxmlformats.org/officeDocument/2006/relationships/diagramData" Target="../diagrams/data70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70.xml"/><Relationship Id="rId5" Type="http://schemas.openxmlformats.org/officeDocument/2006/relationships/diagramColors" Target="../diagrams/colors70.xml"/><Relationship Id="rId4" Type="http://schemas.openxmlformats.org/officeDocument/2006/relationships/diagramQuickStyle" Target="../diagrams/quickStyle70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1.xml"/><Relationship Id="rId2" Type="http://schemas.openxmlformats.org/officeDocument/2006/relationships/diagramData" Target="../diagrams/data71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71.xml"/><Relationship Id="rId5" Type="http://schemas.openxmlformats.org/officeDocument/2006/relationships/diagramColors" Target="../diagrams/colors71.xml"/><Relationship Id="rId4" Type="http://schemas.openxmlformats.org/officeDocument/2006/relationships/diagramQuickStyle" Target="../diagrams/quickStyle71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5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2.xml"/><Relationship Id="rId2" Type="http://schemas.openxmlformats.org/officeDocument/2006/relationships/diagramData" Target="../diagrams/data72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72.xml"/><Relationship Id="rId5" Type="http://schemas.openxmlformats.org/officeDocument/2006/relationships/diagramColors" Target="../diagrams/colors72.xml"/><Relationship Id="rId4" Type="http://schemas.openxmlformats.org/officeDocument/2006/relationships/diagramQuickStyle" Target="../diagrams/quickStyle72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3.xml"/><Relationship Id="rId2" Type="http://schemas.openxmlformats.org/officeDocument/2006/relationships/diagramData" Target="../diagrams/data73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73.xml"/><Relationship Id="rId5" Type="http://schemas.openxmlformats.org/officeDocument/2006/relationships/diagramColors" Target="../diagrams/colors73.xml"/><Relationship Id="rId4" Type="http://schemas.openxmlformats.org/officeDocument/2006/relationships/diagramQuickStyle" Target="../diagrams/quickStyle73.xml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4.jpeg"/><Relationship Id="rId1" Type="http://schemas.openxmlformats.org/officeDocument/2006/relationships/slideLayout" Target="../slideLayouts/slideLayout5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4.xml"/><Relationship Id="rId2" Type="http://schemas.openxmlformats.org/officeDocument/2006/relationships/diagramData" Target="../diagrams/data74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74.xml"/><Relationship Id="rId5" Type="http://schemas.openxmlformats.org/officeDocument/2006/relationships/diagramColors" Target="../diagrams/colors74.xml"/><Relationship Id="rId4" Type="http://schemas.openxmlformats.org/officeDocument/2006/relationships/diagramQuickStyle" Target="../diagrams/quickStyle7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6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6.xml"/></Relationships>
</file>

<file path=ppt/slides/_rels/slide2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6.xml"/></Relationships>
</file>

<file path=ppt/slides/_rels/slide2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6.xml"/></Relationships>
</file>

<file path=ppt/slides/_rels/slide2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6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6.xml"/></Relationships>
</file>

<file path=ppt/slides/_rels/slide2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6.xml"/></Relationships>
</file>

<file path=ppt/slides/_rels/slide2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6.xml"/></Relationships>
</file>

<file path=ppt/slides/_rels/slide2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6.xml"/></Relationships>
</file>

<file path=ppt/slides/_rels/slide2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2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6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6.xml"/></Relationships>
</file>

<file path=ppt/slides/_rels/slide2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2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6.xml"/></Relationships>
</file>

<file path=ppt/slides/_rels/slide2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6.xml"/></Relationships>
</file>

<file path=ppt/slides/_rels/slide2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6.xml"/></Relationships>
</file>

<file path=ppt/slides/_rels/slide2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6.xml"/></Relationships>
</file>

<file path=ppt/slides/_rels/slide2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6.xml"/></Relationships>
</file>

<file path=ppt/slides/_rels/slide2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6.xml"/></Relationships>
</file>

<file path=ppt/slides/_rels/slide2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6.xml"/></Relationships>
</file>

<file path=ppt/slides/_rels/slide2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6.xml"/></Relationships>
</file>

<file path=ppt/slides/_rels/slide2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6.xml"/></Relationships>
</file>

<file path=ppt/slides/_rels/slide2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6.xml"/></Relationships>
</file>

<file path=ppt/slides/_rels/slide2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6.xml"/></Relationships>
</file>

<file path=ppt/slides/_rels/slide2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6.xml"/></Relationships>
</file>

<file path=ppt/slides/_rels/slide2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6.xml"/></Relationships>
</file>

<file path=ppt/slides/_rels/slide2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6.xml"/></Relationships>
</file>

<file path=ppt/slides/_rels/slide2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6.xml"/></Relationships>
</file>

<file path=ppt/slides/_rels/slide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svg"/><Relationship Id="rId7" Type="http://schemas.openxmlformats.org/officeDocument/2006/relationships/image" Target="../media/image53.sv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2.png"/><Relationship Id="rId5" Type="http://schemas.openxmlformats.org/officeDocument/2006/relationships/image" Target="../media/image51.svg"/><Relationship Id="rId4" Type="http://schemas.openxmlformats.org/officeDocument/2006/relationships/image" Target="../media/image50.png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6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.xml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5.xml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5.xml"/><Relationship Id="rId5" Type="http://schemas.openxmlformats.org/officeDocument/2006/relationships/diagramColors" Target="../diagrams/colors15.xml"/><Relationship Id="rId4" Type="http://schemas.openxmlformats.org/officeDocument/2006/relationships/diagramQuickStyle" Target="../diagrams/quickStyle1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6.xml"/><Relationship Id="rId2" Type="http://schemas.openxmlformats.org/officeDocument/2006/relationships/diagramData" Target="../diagrams/data16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6.xml"/><Relationship Id="rId5" Type="http://schemas.openxmlformats.org/officeDocument/2006/relationships/diagramColors" Target="../diagrams/colors16.xml"/><Relationship Id="rId4" Type="http://schemas.openxmlformats.org/officeDocument/2006/relationships/diagramQuickStyle" Target="../diagrams/quickStyle1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7.xml"/><Relationship Id="rId2" Type="http://schemas.openxmlformats.org/officeDocument/2006/relationships/diagramData" Target="../diagrams/data17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7.xml"/><Relationship Id="rId5" Type="http://schemas.openxmlformats.org/officeDocument/2006/relationships/diagramColors" Target="../diagrams/colors17.xml"/><Relationship Id="rId4" Type="http://schemas.openxmlformats.org/officeDocument/2006/relationships/diagramQuickStyle" Target="../diagrams/quickStyle1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eg"/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8.xml"/><Relationship Id="rId2" Type="http://schemas.openxmlformats.org/officeDocument/2006/relationships/diagramData" Target="../diagrams/data18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8.xml"/><Relationship Id="rId5" Type="http://schemas.openxmlformats.org/officeDocument/2006/relationships/diagramColors" Target="../diagrams/colors18.xml"/><Relationship Id="rId4" Type="http://schemas.openxmlformats.org/officeDocument/2006/relationships/diagramQuickStyle" Target="../diagrams/quickStyle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9.xml"/><Relationship Id="rId2" Type="http://schemas.openxmlformats.org/officeDocument/2006/relationships/diagramData" Target="../diagrams/data19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9.xml"/><Relationship Id="rId5" Type="http://schemas.openxmlformats.org/officeDocument/2006/relationships/diagramColors" Target="../diagrams/colors19.xml"/><Relationship Id="rId4" Type="http://schemas.openxmlformats.org/officeDocument/2006/relationships/diagramQuickStyle" Target="../diagrams/quickStyle19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0.xml"/><Relationship Id="rId2" Type="http://schemas.openxmlformats.org/officeDocument/2006/relationships/diagramData" Target="../diagrams/data20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20.xml"/><Relationship Id="rId5" Type="http://schemas.openxmlformats.org/officeDocument/2006/relationships/diagramColors" Target="../diagrams/colors20.xml"/><Relationship Id="rId4" Type="http://schemas.openxmlformats.org/officeDocument/2006/relationships/diagramQuickStyle" Target="../diagrams/quickStyle20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1.xml"/><Relationship Id="rId2" Type="http://schemas.openxmlformats.org/officeDocument/2006/relationships/diagramData" Target="../diagrams/data21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21.xml"/><Relationship Id="rId5" Type="http://schemas.openxmlformats.org/officeDocument/2006/relationships/diagramColors" Target="../diagrams/colors21.xml"/><Relationship Id="rId4" Type="http://schemas.openxmlformats.org/officeDocument/2006/relationships/diagramQuickStyle" Target="../diagrams/quickStyle2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2.xml"/><Relationship Id="rId2" Type="http://schemas.openxmlformats.org/officeDocument/2006/relationships/diagramData" Target="../diagrams/data22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22.xml"/><Relationship Id="rId5" Type="http://schemas.openxmlformats.org/officeDocument/2006/relationships/diagramColors" Target="../diagrams/colors22.xml"/><Relationship Id="rId4" Type="http://schemas.openxmlformats.org/officeDocument/2006/relationships/diagramQuickStyle" Target="../diagrams/quickStyle2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jpeg"/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jpeg"/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3.xml"/><Relationship Id="rId2" Type="http://schemas.openxmlformats.org/officeDocument/2006/relationships/diagramData" Target="../diagrams/data23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23.xml"/><Relationship Id="rId5" Type="http://schemas.openxmlformats.org/officeDocument/2006/relationships/diagramColors" Target="../diagrams/colors23.xml"/><Relationship Id="rId4" Type="http://schemas.openxmlformats.org/officeDocument/2006/relationships/diagramQuickStyle" Target="../diagrams/quickStyle23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4.xml"/><Relationship Id="rId2" Type="http://schemas.openxmlformats.org/officeDocument/2006/relationships/diagramData" Target="../diagrams/data24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24.xml"/><Relationship Id="rId5" Type="http://schemas.openxmlformats.org/officeDocument/2006/relationships/diagramColors" Target="../diagrams/colors24.xml"/><Relationship Id="rId4" Type="http://schemas.openxmlformats.org/officeDocument/2006/relationships/diagramQuickStyle" Target="../diagrams/quickStyle24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5.xml"/><Relationship Id="rId2" Type="http://schemas.openxmlformats.org/officeDocument/2006/relationships/diagramData" Target="../diagrams/data25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25.xml"/><Relationship Id="rId5" Type="http://schemas.openxmlformats.org/officeDocument/2006/relationships/diagramColors" Target="../diagrams/colors25.xml"/><Relationship Id="rId4" Type="http://schemas.openxmlformats.org/officeDocument/2006/relationships/diagramQuickStyle" Target="../diagrams/quickStyle25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6.xml"/><Relationship Id="rId2" Type="http://schemas.openxmlformats.org/officeDocument/2006/relationships/diagramData" Target="../diagrams/data26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26.xml"/><Relationship Id="rId5" Type="http://schemas.openxmlformats.org/officeDocument/2006/relationships/diagramColors" Target="../diagrams/colors26.xml"/><Relationship Id="rId4" Type="http://schemas.openxmlformats.org/officeDocument/2006/relationships/diagramQuickStyle" Target="../diagrams/quickStyle26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5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5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7.xml"/><Relationship Id="rId2" Type="http://schemas.openxmlformats.org/officeDocument/2006/relationships/diagramData" Target="../diagrams/data27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27.xml"/><Relationship Id="rId5" Type="http://schemas.openxmlformats.org/officeDocument/2006/relationships/diagramColors" Target="../diagrams/colors27.xml"/><Relationship Id="rId4" Type="http://schemas.openxmlformats.org/officeDocument/2006/relationships/diagramQuickStyle" Target="../diagrams/quickStyle2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8.xml"/><Relationship Id="rId2" Type="http://schemas.openxmlformats.org/officeDocument/2006/relationships/diagramData" Target="../diagrams/data28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28.xml"/><Relationship Id="rId5" Type="http://schemas.openxmlformats.org/officeDocument/2006/relationships/diagramColors" Target="../diagrams/colors28.xml"/><Relationship Id="rId4" Type="http://schemas.openxmlformats.org/officeDocument/2006/relationships/diagramQuickStyle" Target="../diagrams/quickStyle28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jpeg"/><Relationship Id="rId1" Type="http://schemas.openxmlformats.org/officeDocument/2006/relationships/slideLayout" Target="../slideLayouts/slideLayout5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9.xml"/><Relationship Id="rId2" Type="http://schemas.openxmlformats.org/officeDocument/2006/relationships/diagramData" Target="../diagrams/data29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29.xml"/><Relationship Id="rId5" Type="http://schemas.openxmlformats.org/officeDocument/2006/relationships/diagramColors" Target="../diagrams/colors29.xml"/><Relationship Id="rId4" Type="http://schemas.openxmlformats.org/officeDocument/2006/relationships/diagramQuickStyle" Target="../diagrams/quickStyle29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jpeg"/><Relationship Id="rId1" Type="http://schemas.openxmlformats.org/officeDocument/2006/relationships/slideLayout" Target="../slideLayouts/slideLayout5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jpeg"/><Relationship Id="rId1" Type="http://schemas.openxmlformats.org/officeDocument/2006/relationships/slideLayout" Target="../slideLayouts/slideLayout5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jpeg"/><Relationship Id="rId1" Type="http://schemas.openxmlformats.org/officeDocument/2006/relationships/slideLayout" Target="../slideLayouts/slideLayout5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jpeg"/><Relationship Id="rId1" Type="http://schemas.openxmlformats.org/officeDocument/2006/relationships/slideLayout" Target="../slideLayouts/slideLayout5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0.xml"/><Relationship Id="rId2" Type="http://schemas.openxmlformats.org/officeDocument/2006/relationships/diagramData" Target="../diagrams/data30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30.xml"/><Relationship Id="rId5" Type="http://schemas.openxmlformats.org/officeDocument/2006/relationships/diagramColors" Target="../diagrams/colors30.xml"/><Relationship Id="rId4" Type="http://schemas.openxmlformats.org/officeDocument/2006/relationships/diagramQuickStyle" Target="../diagrams/quickStyle30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1.xml"/><Relationship Id="rId2" Type="http://schemas.openxmlformats.org/officeDocument/2006/relationships/diagramData" Target="../diagrams/data31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31.xml"/><Relationship Id="rId5" Type="http://schemas.openxmlformats.org/officeDocument/2006/relationships/diagramColors" Target="../diagrams/colors31.xml"/><Relationship Id="rId4" Type="http://schemas.openxmlformats.org/officeDocument/2006/relationships/diagramQuickStyle" Target="../diagrams/quickStyle31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2.xml"/><Relationship Id="rId2" Type="http://schemas.openxmlformats.org/officeDocument/2006/relationships/diagramData" Target="../diagrams/data32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32.xml"/><Relationship Id="rId5" Type="http://schemas.openxmlformats.org/officeDocument/2006/relationships/diagramColors" Target="../diagrams/colors32.xml"/><Relationship Id="rId4" Type="http://schemas.openxmlformats.org/officeDocument/2006/relationships/diagramQuickStyle" Target="../diagrams/quickStyle3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3.xml"/><Relationship Id="rId2" Type="http://schemas.openxmlformats.org/officeDocument/2006/relationships/diagramData" Target="../diagrams/data33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33.xml"/><Relationship Id="rId5" Type="http://schemas.openxmlformats.org/officeDocument/2006/relationships/diagramColors" Target="../diagrams/colors33.xml"/><Relationship Id="rId4" Type="http://schemas.openxmlformats.org/officeDocument/2006/relationships/diagramQuickStyle" Target="../diagrams/quickStyle33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jpeg"/><Relationship Id="rId1" Type="http://schemas.openxmlformats.org/officeDocument/2006/relationships/slideLayout" Target="../slideLayouts/slideLayout5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jpeg"/><Relationship Id="rId1" Type="http://schemas.openxmlformats.org/officeDocument/2006/relationships/slideLayout" Target="../slideLayouts/slideLayout5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jpeg"/><Relationship Id="rId1" Type="http://schemas.openxmlformats.org/officeDocument/2006/relationships/slideLayout" Target="../slideLayouts/slideLayout5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4.xml"/><Relationship Id="rId2" Type="http://schemas.openxmlformats.org/officeDocument/2006/relationships/diagramData" Target="../diagrams/data34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34.xml"/><Relationship Id="rId5" Type="http://schemas.openxmlformats.org/officeDocument/2006/relationships/diagramColors" Target="../diagrams/colors34.xml"/><Relationship Id="rId4" Type="http://schemas.openxmlformats.org/officeDocument/2006/relationships/diagramQuickStyle" Target="../diagrams/quickStyle34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5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524951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B9FD0066-A16E-2D6F-8359-816F35DF33F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Segurança cibernética e da informação</a:t>
            </a:r>
          </a:p>
          <a:p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047C2F9-4EDF-AA8C-1102-AD954BCF449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Conceitos 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E30036DE-9717-5BDD-5588-9D8CD6B8C920}"/>
              </a:ext>
            </a:extLst>
          </p:cNvPr>
          <p:cNvSpPr txBox="1"/>
          <p:nvPr/>
        </p:nvSpPr>
        <p:spPr>
          <a:xfrm>
            <a:off x="1019175" y="2128322"/>
            <a:ext cx="60985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Pilares da segurança cibernética:</a:t>
            </a:r>
          </a:p>
        </p:txBody>
      </p:sp>
      <p:pic>
        <p:nvPicPr>
          <p:cNvPr id="8" name="Imagem 7" descr="Diagrama&#10;&#10;Descrição gerada automaticamente">
            <a:extLst>
              <a:ext uri="{FF2B5EF4-FFF2-40B4-BE49-F238E27FC236}">
                <a16:creationId xmlns:a16="http://schemas.microsoft.com/office/drawing/2014/main" id="{412C09C3-5BFA-249B-0389-AFF59720897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13717" y="2767142"/>
            <a:ext cx="5308325" cy="3367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49861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3B699A5F-B5A1-42EB-2A72-FFA9163E4B1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Engenharia Social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745DFD9-736D-D034-F6F7-1DE9317A3B8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 err="1"/>
              <a:t>Spear</a:t>
            </a:r>
            <a:r>
              <a:rPr lang="pt-BR" dirty="0"/>
              <a:t> </a:t>
            </a:r>
            <a:r>
              <a:rPr lang="pt-BR" dirty="0" err="1"/>
              <a:t>phishing</a:t>
            </a:r>
            <a:endParaRPr lang="pt-BR" dirty="0"/>
          </a:p>
          <a:p>
            <a:endParaRPr lang="pt-BR" dirty="0"/>
          </a:p>
        </p:txBody>
      </p:sp>
      <p:graphicFrame>
        <p:nvGraphicFramePr>
          <p:cNvPr id="9" name="CaixaDeTexto 5">
            <a:extLst>
              <a:ext uri="{FF2B5EF4-FFF2-40B4-BE49-F238E27FC236}">
                <a16:creationId xmlns:a16="http://schemas.microsoft.com/office/drawing/2014/main" id="{0C954917-C9CC-350B-77F1-7456CB39BCF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79586069"/>
              </p:ext>
            </p:extLst>
          </p:nvPr>
        </p:nvGraphicFramePr>
        <p:xfrm>
          <a:off x="1030583" y="2613028"/>
          <a:ext cx="10142242" cy="27892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0510503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C9154290-885E-6C3A-8479-2B0136DE826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O que são malwares?</a:t>
            </a:r>
          </a:p>
          <a:p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4437667-8C88-CE3C-A8D6-AF430D0D73B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Definição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0487E061-F291-C5CD-6FBA-9BCDEF7767D2}"/>
              </a:ext>
            </a:extLst>
          </p:cNvPr>
          <p:cNvSpPr txBox="1"/>
          <p:nvPr/>
        </p:nvSpPr>
        <p:spPr>
          <a:xfrm>
            <a:off x="5456420" y="2827199"/>
            <a:ext cx="574150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b="1" dirty="0">
                <a:solidFill>
                  <a:schemeClr val="bg2">
                    <a:lumMod val="25000"/>
                  </a:schemeClr>
                </a:solidFill>
              </a:rPr>
              <a:t>Diversas Finalidades: </a:t>
            </a:r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Podem visar desde prejudicar computadores pessoais até atacar grandes empresas.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pt-BR" dirty="0">
              <a:solidFill>
                <a:schemeClr val="bg2">
                  <a:lumMod val="2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b="1" dirty="0">
                <a:solidFill>
                  <a:schemeClr val="bg2">
                    <a:lumMod val="25000"/>
                  </a:schemeClr>
                </a:solidFill>
              </a:rPr>
              <a:t>Variedade de Funcionamento: </a:t>
            </a:r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Cada malware age de maneira distinta, explorando diversas vulnerabilidades e infectando diferentes sistemas.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A95FB3DA-ED4E-518A-FE77-4C02675DBC4B}"/>
              </a:ext>
            </a:extLst>
          </p:cNvPr>
          <p:cNvSpPr txBox="1"/>
          <p:nvPr/>
        </p:nvSpPr>
        <p:spPr>
          <a:xfrm>
            <a:off x="1216565" y="4829383"/>
            <a:ext cx="356529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b="1" dirty="0">
                <a:solidFill>
                  <a:schemeClr val="bg2">
                    <a:lumMod val="25000"/>
                  </a:schemeClr>
                </a:solidFill>
              </a:rPr>
              <a:t>Malwares: </a:t>
            </a:r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São softwares maliciosos que exploram vulnerabilidades e causam danos a dispositivos.</a:t>
            </a:r>
          </a:p>
        </p:txBody>
      </p:sp>
      <p:pic>
        <p:nvPicPr>
          <p:cNvPr id="9" name="Imagem 8" descr="Uma imagem contendo Forma&#10;&#10;Descrição gerada automaticamente">
            <a:extLst>
              <a:ext uri="{FF2B5EF4-FFF2-40B4-BE49-F238E27FC236}">
                <a16:creationId xmlns:a16="http://schemas.microsoft.com/office/drawing/2014/main" id="{85505182-DF9D-6F34-107F-93EB498934C6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74529" y="2327276"/>
            <a:ext cx="2663771" cy="2663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04335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C9154290-885E-6C3A-8479-2B0136DE826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O que são malwares?</a:t>
            </a:r>
          </a:p>
          <a:p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4437667-8C88-CE3C-A8D6-AF430D0D73B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Técnica de detecção de malwares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19727438-CAF4-2F4B-09CD-04F9E86BFDFA}"/>
              </a:ext>
            </a:extLst>
          </p:cNvPr>
          <p:cNvSpPr txBox="1"/>
          <p:nvPr/>
        </p:nvSpPr>
        <p:spPr>
          <a:xfrm>
            <a:off x="1019175" y="2459796"/>
            <a:ext cx="101536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Ambas são utilizadas por antivírus para verificar atividade maliciosa em um computador.</a:t>
            </a:r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4E666AC6-3E49-B47D-CC44-522A44073E1E}"/>
              </a:ext>
            </a:extLst>
          </p:cNvPr>
          <p:cNvGrpSpPr/>
          <p:nvPr/>
        </p:nvGrpSpPr>
        <p:grpSpPr>
          <a:xfrm>
            <a:off x="2777314" y="3429000"/>
            <a:ext cx="6637372" cy="2573134"/>
            <a:chOff x="2873374" y="1676604"/>
            <a:chExt cx="6637372" cy="2573134"/>
          </a:xfrm>
        </p:grpSpPr>
        <p:grpSp>
          <p:nvGrpSpPr>
            <p:cNvPr id="10" name="Agrupar 9">
              <a:extLst>
                <a:ext uri="{FF2B5EF4-FFF2-40B4-BE49-F238E27FC236}">
                  <a16:creationId xmlns:a16="http://schemas.microsoft.com/office/drawing/2014/main" id="{16FC7399-AF70-AD0B-F7C1-DA99F171CD81}"/>
                </a:ext>
              </a:extLst>
            </p:cNvPr>
            <p:cNvGrpSpPr/>
            <p:nvPr/>
          </p:nvGrpSpPr>
          <p:grpSpPr>
            <a:xfrm>
              <a:off x="2873374" y="1676604"/>
              <a:ext cx="3121093" cy="2573134"/>
              <a:chOff x="2873374" y="1676604"/>
              <a:chExt cx="3121093" cy="2573134"/>
            </a:xfrm>
          </p:grpSpPr>
          <p:sp>
            <p:nvSpPr>
              <p:cNvPr id="15" name="Retângulo: Cantos Arredondados 14">
                <a:extLst>
                  <a:ext uri="{FF2B5EF4-FFF2-40B4-BE49-F238E27FC236}">
                    <a16:creationId xmlns:a16="http://schemas.microsoft.com/office/drawing/2014/main" id="{2FDB70F3-5FCA-AD91-F286-F0CE4B21A6A4}"/>
                  </a:ext>
                </a:extLst>
              </p:cNvPr>
              <p:cNvSpPr/>
              <p:nvPr/>
            </p:nvSpPr>
            <p:spPr>
              <a:xfrm>
                <a:off x="2873374" y="1676604"/>
                <a:ext cx="3121093" cy="2573134"/>
              </a:xfrm>
              <a:prstGeom prst="roundRect">
                <a:avLst>
                  <a:gd name="adj" fmla="val 1935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6" name="CaixaDeTexto 15">
                <a:extLst>
                  <a:ext uri="{FF2B5EF4-FFF2-40B4-BE49-F238E27FC236}">
                    <a16:creationId xmlns:a16="http://schemas.microsoft.com/office/drawing/2014/main" id="{9C226851-4460-2C34-A876-EDCB8C7C16E7}"/>
                  </a:ext>
                </a:extLst>
              </p:cNvPr>
              <p:cNvSpPr txBox="1"/>
              <p:nvPr/>
            </p:nvSpPr>
            <p:spPr>
              <a:xfrm>
                <a:off x="3082519" y="1913935"/>
                <a:ext cx="2702801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b="1" dirty="0"/>
                  <a:t>Técnica baseada em assinaturas digitais</a:t>
                </a:r>
              </a:p>
            </p:txBody>
          </p:sp>
          <p:sp>
            <p:nvSpPr>
              <p:cNvPr id="17" name="CaixaDeTexto 16">
                <a:extLst>
                  <a:ext uri="{FF2B5EF4-FFF2-40B4-BE49-F238E27FC236}">
                    <a16:creationId xmlns:a16="http://schemas.microsoft.com/office/drawing/2014/main" id="{D6F47781-7B96-DED0-702A-737F1E624DBC}"/>
                  </a:ext>
                </a:extLst>
              </p:cNvPr>
              <p:cNvSpPr txBox="1"/>
              <p:nvPr/>
            </p:nvSpPr>
            <p:spPr>
              <a:xfrm>
                <a:off x="3082519" y="2630438"/>
                <a:ext cx="2702801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600" dirty="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Busca por comportamentos específicos que são considerados maliciosos. </a:t>
                </a:r>
                <a:endParaRPr lang="pt-BR" sz="1600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</p:grpSp>
        <p:grpSp>
          <p:nvGrpSpPr>
            <p:cNvPr id="11" name="Agrupar 10">
              <a:extLst>
                <a:ext uri="{FF2B5EF4-FFF2-40B4-BE49-F238E27FC236}">
                  <a16:creationId xmlns:a16="http://schemas.microsoft.com/office/drawing/2014/main" id="{42BDB7BF-42ED-A333-3480-400B243C3C03}"/>
                </a:ext>
              </a:extLst>
            </p:cNvPr>
            <p:cNvGrpSpPr/>
            <p:nvPr/>
          </p:nvGrpSpPr>
          <p:grpSpPr>
            <a:xfrm>
              <a:off x="6389653" y="1676604"/>
              <a:ext cx="3121093" cy="2573134"/>
              <a:chOff x="6389653" y="1676604"/>
              <a:chExt cx="3121093" cy="2573134"/>
            </a:xfrm>
          </p:grpSpPr>
          <p:sp>
            <p:nvSpPr>
              <p:cNvPr id="12" name="Retângulo: Cantos Arredondados 11">
                <a:extLst>
                  <a:ext uri="{FF2B5EF4-FFF2-40B4-BE49-F238E27FC236}">
                    <a16:creationId xmlns:a16="http://schemas.microsoft.com/office/drawing/2014/main" id="{2A74A034-ECA2-B911-A049-4B0C06E402B8}"/>
                  </a:ext>
                </a:extLst>
              </p:cNvPr>
              <p:cNvSpPr/>
              <p:nvPr/>
            </p:nvSpPr>
            <p:spPr>
              <a:xfrm>
                <a:off x="6389653" y="1676604"/>
                <a:ext cx="3121093" cy="2573134"/>
              </a:xfrm>
              <a:prstGeom prst="roundRect">
                <a:avLst>
                  <a:gd name="adj" fmla="val 1935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3" name="CaixaDeTexto 12">
                <a:extLst>
                  <a:ext uri="{FF2B5EF4-FFF2-40B4-BE49-F238E27FC236}">
                    <a16:creationId xmlns:a16="http://schemas.microsoft.com/office/drawing/2014/main" id="{00D3DB3C-7EFA-C83F-3B27-CB6C518DDD7F}"/>
                  </a:ext>
                </a:extLst>
              </p:cNvPr>
              <p:cNvSpPr txBox="1"/>
              <p:nvPr/>
            </p:nvSpPr>
            <p:spPr>
              <a:xfrm>
                <a:off x="6598799" y="1915473"/>
                <a:ext cx="2702801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b="1" dirty="0">
                    <a:effectLst/>
                  </a:rPr>
                  <a:t>Técnica baseada em comportamento</a:t>
                </a:r>
              </a:p>
            </p:txBody>
          </p:sp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AD2B7922-3C97-634D-E32A-753550BC8866}"/>
                  </a:ext>
                </a:extLst>
              </p:cNvPr>
              <p:cNvSpPr txBox="1"/>
              <p:nvPr/>
            </p:nvSpPr>
            <p:spPr>
              <a:xfrm>
                <a:off x="6598799" y="2631976"/>
                <a:ext cx="2702801" cy="13234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600" dirty="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A técnica baseada em comportamento, ou anomalia, possui informações sobre o que é considerado como atividade normal. </a:t>
                </a:r>
                <a:endParaRPr lang="pt-BR" sz="1600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8021368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C9154290-885E-6C3A-8479-2B0136DE826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O que são malwares?</a:t>
            </a:r>
          </a:p>
          <a:p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4437667-8C88-CE3C-A8D6-AF430D0D73B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Tipos de malwares</a:t>
            </a:r>
          </a:p>
        </p:txBody>
      </p:sp>
      <p:grpSp>
        <p:nvGrpSpPr>
          <p:cNvPr id="29" name="Agrupar 28">
            <a:extLst>
              <a:ext uri="{FF2B5EF4-FFF2-40B4-BE49-F238E27FC236}">
                <a16:creationId xmlns:a16="http://schemas.microsoft.com/office/drawing/2014/main" id="{6F358D8C-6325-660D-9F00-261AF4773B5D}"/>
              </a:ext>
            </a:extLst>
          </p:cNvPr>
          <p:cNvGrpSpPr/>
          <p:nvPr/>
        </p:nvGrpSpPr>
        <p:grpSpPr>
          <a:xfrm>
            <a:off x="1019175" y="2776133"/>
            <a:ext cx="10153650" cy="1305733"/>
            <a:chOff x="1019175" y="2312988"/>
            <a:chExt cx="10226392" cy="1116013"/>
          </a:xfrm>
        </p:grpSpPr>
        <p:grpSp>
          <p:nvGrpSpPr>
            <p:cNvPr id="4" name="Agrupar 3">
              <a:extLst>
                <a:ext uri="{FF2B5EF4-FFF2-40B4-BE49-F238E27FC236}">
                  <a16:creationId xmlns:a16="http://schemas.microsoft.com/office/drawing/2014/main" id="{4D2A0D32-C4B6-A5A5-81FA-856165D32C86}"/>
                </a:ext>
              </a:extLst>
            </p:cNvPr>
            <p:cNvGrpSpPr/>
            <p:nvPr/>
          </p:nvGrpSpPr>
          <p:grpSpPr>
            <a:xfrm>
              <a:off x="1019175" y="2327277"/>
              <a:ext cx="7597883" cy="1101724"/>
              <a:chOff x="1019174" y="1676603"/>
              <a:chExt cx="10148156" cy="915489"/>
            </a:xfrm>
          </p:grpSpPr>
          <p:grpSp>
            <p:nvGrpSpPr>
              <p:cNvPr id="5" name="Agrupar 4">
                <a:extLst>
                  <a:ext uri="{FF2B5EF4-FFF2-40B4-BE49-F238E27FC236}">
                    <a16:creationId xmlns:a16="http://schemas.microsoft.com/office/drawing/2014/main" id="{93B837D7-4879-B987-E2E8-BE8D1AB5E60F}"/>
                  </a:ext>
                </a:extLst>
              </p:cNvPr>
              <p:cNvGrpSpPr/>
              <p:nvPr/>
            </p:nvGrpSpPr>
            <p:grpSpPr>
              <a:xfrm>
                <a:off x="1019174" y="1676603"/>
                <a:ext cx="3121093" cy="915489"/>
                <a:chOff x="1019174" y="1676603"/>
                <a:chExt cx="3121093" cy="915489"/>
              </a:xfrm>
            </p:grpSpPr>
            <p:sp>
              <p:nvSpPr>
                <p:cNvPr id="24" name="Retângulo: Cantos Arredondados 23">
                  <a:extLst>
                    <a:ext uri="{FF2B5EF4-FFF2-40B4-BE49-F238E27FC236}">
                      <a16:creationId xmlns:a16="http://schemas.microsoft.com/office/drawing/2014/main" id="{BAF11DB0-84A2-B569-64E9-E8F91E575277}"/>
                    </a:ext>
                  </a:extLst>
                </p:cNvPr>
                <p:cNvSpPr/>
                <p:nvPr/>
              </p:nvSpPr>
              <p:spPr>
                <a:xfrm>
                  <a:off x="1019174" y="1676603"/>
                  <a:ext cx="3121093" cy="915489"/>
                </a:xfrm>
                <a:prstGeom prst="roundRect">
                  <a:avLst>
                    <a:gd name="adj" fmla="val 1935"/>
                  </a:avLst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5" name="CaixaDeTexto 24">
                  <a:extLst>
                    <a:ext uri="{FF2B5EF4-FFF2-40B4-BE49-F238E27FC236}">
                      <a16:creationId xmlns:a16="http://schemas.microsoft.com/office/drawing/2014/main" id="{89EBC682-2311-C56C-C1BA-227399D024A4}"/>
                    </a:ext>
                  </a:extLst>
                </p:cNvPr>
                <p:cNvSpPr txBox="1"/>
                <p:nvPr/>
              </p:nvSpPr>
              <p:spPr>
                <a:xfrm>
                  <a:off x="1228319" y="1913935"/>
                  <a:ext cx="2702801" cy="26230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pt-BR" b="1" dirty="0" err="1">
                      <a:effectLst/>
                    </a:rPr>
                    <a:t>Worm</a:t>
                  </a:r>
                  <a:r>
                    <a:rPr lang="pt-BR" b="1" dirty="0">
                      <a:effectLst/>
                    </a:rPr>
                    <a:t> ou Vírus </a:t>
                  </a:r>
                  <a:endParaRPr lang="pt-BR" b="1" dirty="0"/>
                </a:p>
              </p:txBody>
            </p:sp>
          </p:grpSp>
          <p:grpSp>
            <p:nvGrpSpPr>
              <p:cNvPr id="7" name="Agrupar 6">
                <a:extLst>
                  <a:ext uri="{FF2B5EF4-FFF2-40B4-BE49-F238E27FC236}">
                    <a16:creationId xmlns:a16="http://schemas.microsoft.com/office/drawing/2014/main" id="{B302A379-32FA-CDEC-2BDB-F384EB7769C9}"/>
                  </a:ext>
                </a:extLst>
              </p:cNvPr>
              <p:cNvGrpSpPr/>
              <p:nvPr/>
            </p:nvGrpSpPr>
            <p:grpSpPr>
              <a:xfrm>
                <a:off x="4535453" y="1676603"/>
                <a:ext cx="3121093" cy="915489"/>
                <a:chOff x="4535453" y="1676603"/>
                <a:chExt cx="3121093" cy="915489"/>
              </a:xfrm>
            </p:grpSpPr>
            <p:sp>
              <p:nvSpPr>
                <p:cNvPr id="21" name="Retângulo: Cantos Arredondados 20">
                  <a:extLst>
                    <a:ext uri="{FF2B5EF4-FFF2-40B4-BE49-F238E27FC236}">
                      <a16:creationId xmlns:a16="http://schemas.microsoft.com/office/drawing/2014/main" id="{5FAA8346-CEE1-025C-C8A5-6367B0731B89}"/>
                    </a:ext>
                  </a:extLst>
                </p:cNvPr>
                <p:cNvSpPr/>
                <p:nvPr/>
              </p:nvSpPr>
              <p:spPr>
                <a:xfrm>
                  <a:off x="4535453" y="1676603"/>
                  <a:ext cx="3121093" cy="915489"/>
                </a:xfrm>
                <a:prstGeom prst="roundRect">
                  <a:avLst>
                    <a:gd name="adj" fmla="val 1935"/>
                  </a:avLst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2" name="CaixaDeTexto 21">
                  <a:extLst>
                    <a:ext uri="{FF2B5EF4-FFF2-40B4-BE49-F238E27FC236}">
                      <a16:creationId xmlns:a16="http://schemas.microsoft.com/office/drawing/2014/main" id="{12C3364F-4911-03AB-4E6A-BED73BC2D855}"/>
                    </a:ext>
                  </a:extLst>
                </p:cNvPr>
                <p:cNvSpPr txBox="1"/>
                <p:nvPr/>
              </p:nvSpPr>
              <p:spPr>
                <a:xfrm>
                  <a:off x="4744599" y="1915473"/>
                  <a:ext cx="2702801" cy="26230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pt-BR" b="1" dirty="0" err="1">
                      <a:effectLst/>
                    </a:rPr>
                    <a:t>Backdoor</a:t>
                  </a:r>
                  <a:r>
                    <a:rPr lang="pt-BR" b="1" dirty="0">
                      <a:effectLst/>
                    </a:rPr>
                    <a:t> </a:t>
                  </a:r>
                  <a:endParaRPr lang="pt-BR" b="1" dirty="0"/>
                </a:p>
              </p:txBody>
            </p:sp>
          </p:grpSp>
          <p:grpSp>
            <p:nvGrpSpPr>
              <p:cNvPr id="9" name="Agrupar 8">
                <a:extLst>
                  <a:ext uri="{FF2B5EF4-FFF2-40B4-BE49-F238E27FC236}">
                    <a16:creationId xmlns:a16="http://schemas.microsoft.com/office/drawing/2014/main" id="{1A05C6ED-4A81-A3F4-92A4-5F512EB83684}"/>
                  </a:ext>
                </a:extLst>
              </p:cNvPr>
              <p:cNvGrpSpPr/>
              <p:nvPr/>
            </p:nvGrpSpPr>
            <p:grpSpPr>
              <a:xfrm>
                <a:off x="8046237" y="1676603"/>
                <a:ext cx="3121093" cy="915489"/>
                <a:chOff x="8046237" y="1676603"/>
                <a:chExt cx="3121093" cy="915489"/>
              </a:xfrm>
            </p:grpSpPr>
            <p:sp>
              <p:nvSpPr>
                <p:cNvPr id="18" name="Retângulo: Cantos Arredondados 17">
                  <a:extLst>
                    <a:ext uri="{FF2B5EF4-FFF2-40B4-BE49-F238E27FC236}">
                      <a16:creationId xmlns:a16="http://schemas.microsoft.com/office/drawing/2014/main" id="{B2B26048-9775-B9F8-C19F-87FFA6677DBF}"/>
                    </a:ext>
                  </a:extLst>
                </p:cNvPr>
                <p:cNvSpPr/>
                <p:nvPr/>
              </p:nvSpPr>
              <p:spPr>
                <a:xfrm>
                  <a:off x="8046237" y="1676603"/>
                  <a:ext cx="3121093" cy="915489"/>
                </a:xfrm>
                <a:prstGeom prst="roundRect">
                  <a:avLst>
                    <a:gd name="adj" fmla="val 1935"/>
                  </a:avLst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9" name="CaixaDeTexto 18">
                  <a:extLst>
                    <a:ext uri="{FF2B5EF4-FFF2-40B4-BE49-F238E27FC236}">
                      <a16:creationId xmlns:a16="http://schemas.microsoft.com/office/drawing/2014/main" id="{BCC91033-C845-DAF4-86DA-EFF01DB427AC}"/>
                    </a:ext>
                  </a:extLst>
                </p:cNvPr>
                <p:cNvSpPr txBox="1"/>
                <p:nvPr/>
              </p:nvSpPr>
              <p:spPr>
                <a:xfrm>
                  <a:off x="8260880" y="1946009"/>
                  <a:ext cx="2702801" cy="26230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pt-BR" b="1" dirty="0" err="1">
                      <a:effectLst/>
                    </a:rPr>
                    <a:t>Botnet</a:t>
                  </a:r>
                  <a:r>
                    <a:rPr lang="pt-BR" b="1" dirty="0">
                      <a:effectLst/>
                    </a:rPr>
                    <a:t> </a:t>
                  </a:r>
                  <a:endParaRPr lang="pt-BR" b="1" dirty="0"/>
                </a:p>
              </p:txBody>
            </p:sp>
          </p:grpSp>
        </p:grpSp>
        <p:sp>
          <p:nvSpPr>
            <p:cNvPr id="27" name="Retângulo: Cantos Arredondados 26">
              <a:extLst>
                <a:ext uri="{FF2B5EF4-FFF2-40B4-BE49-F238E27FC236}">
                  <a16:creationId xmlns:a16="http://schemas.microsoft.com/office/drawing/2014/main" id="{309EC4EA-7094-968C-C3D3-40CD91A8A447}"/>
                </a:ext>
              </a:extLst>
            </p:cNvPr>
            <p:cNvSpPr/>
            <p:nvPr/>
          </p:nvSpPr>
          <p:spPr>
            <a:xfrm>
              <a:off x="8908817" y="2312988"/>
              <a:ext cx="2336750" cy="1101724"/>
            </a:xfrm>
            <a:prstGeom prst="roundRect">
              <a:avLst>
                <a:gd name="adj" fmla="val 1935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8" name="CaixaDeTexto 27">
              <a:extLst>
                <a:ext uri="{FF2B5EF4-FFF2-40B4-BE49-F238E27FC236}">
                  <a16:creationId xmlns:a16="http://schemas.microsoft.com/office/drawing/2014/main" id="{0078CF45-C1C9-2FFF-59BB-7319504C5BD3}"/>
                </a:ext>
              </a:extLst>
            </p:cNvPr>
            <p:cNvSpPr txBox="1"/>
            <p:nvPr/>
          </p:nvSpPr>
          <p:spPr>
            <a:xfrm>
              <a:off x="9069519" y="2637198"/>
              <a:ext cx="2023576" cy="31566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b="1" dirty="0" err="1">
                  <a:effectLst/>
                </a:rPr>
                <a:t>Downloader</a:t>
              </a:r>
              <a:r>
                <a:rPr lang="pt-BR" b="1" dirty="0">
                  <a:effectLst/>
                </a:rPr>
                <a:t> </a:t>
              </a:r>
              <a:endParaRPr lang="pt-BR" b="1" dirty="0"/>
            </a:p>
          </p:txBody>
        </p:sp>
      </p:grpSp>
      <p:grpSp>
        <p:nvGrpSpPr>
          <p:cNvPr id="31" name="Agrupar 30">
            <a:extLst>
              <a:ext uri="{FF2B5EF4-FFF2-40B4-BE49-F238E27FC236}">
                <a16:creationId xmlns:a16="http://schemas.microsoft.com/office/drawing/2014/main" id="{6ADE9E93-29D4-6703-9897-136587BEA2BB}"/>
              </a:ext>
            </a:extLst>
          </p:cNvPr>
          <p:cNvGrpSpPr/>
          <p:nvPr/>
        </p:nvGrpSpPr>
        <p:grpSpPr>
          <a:xfrm>
            <a:off x="2324081" y="4277890"/>
            <a:ext cx="7543838" cy="1289015"/>
            <a:chOff x="1019174" y="1676603"/>
            <a:chExt cx="10148156" cy="915489"/>
          </a:xfrm>
        </p:grpSpPr>
        <p:grpSp>
          <p:nvGrpSpPr>
            <p:cNvPr id="34" name="Agrupar 33">
              <a:extLst>
                <a:ext uri="{FF2B5EF4-FFF2-40B4-BE49-F238E27FC236}">
                  <a16:creationId xmlns:a16="http://schemas.microsoft.com/office/drawing/2014/main" id="{9005B9AC-8C83-C48F-D9C0-4D016A90508C}"/>
                </a:ext>
              </a:extLst>
            </p:cNvPr>
            <p:cNvGrpSpPr/>
            <p:nvPr/>
          </p:nvGrpSpPr>
          <p:grpSpPr>
            <a:xfrm>
              <a:off x="1019174" y="1676603"/>
              <a:ext cx="3121093" cy="915489"/>
              <a:chOff x="1019174" y="1676603"/>
              <a:chExt cx="3121093" cy="915489"/>
            </a:xfrm>
          </p:grpSpPr>
          <p:sp>
            <p:nvSpPr>
              <p:cNvPr id="41" name="Retângulo: Cantos Arredondados 40">
                <a:extLst>
                  <a:ext uri="{FF2B5EF4-FFF2-40B4-BE49-F238E27FC236}">
                    <a16:creationId xmlns:a16="http://schemas.microsoft.com/office/drawing/2014/main" id="{07B854DA-937D-D34D-3119-C38DFF1EE2E3}"/>
                  </a:ext>
                </a:extLst>
              </p:cNvPr>
              <p:cNvSpPr/>
              <p:nvPr/>
            </p:nvSpPr>
            <p:spPr>
              <a:xfrm>
                <a:off x="1019174" y="1676603"/>
                <a:ext cx="3121093" cy="915489"/>
              </a:xfrm>
              <a:prstGeom prst="roundRect">
                <a:avLst>
                  <a:gd name="adj" fmla="val 1935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2" name="CaixaDeTexto 41">
                <a:extLst>
                  <a:ext uri="{FF2B5EF4-FFF2-40B4-BE49-F238E27FC236}">
                    <a16:creationId xmlns:a16="http://schemas.microsoft.com/office/drawing/2014/main" id="{4628CD38-B293-19D9-473E-401953A47C9C}"/>
                  </a:ext>
                </a:extLst>
              </p:cNvPr>
              <p:cNvSpPr txBox="1"/>
              <p:nvPr/>
            </p:nvSpPr>
            <p:spPr>
              <a:xfrm>
                <a:off x="1228319" y="1913935"/>
                <a:ext cx="2702801" cy="26230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pt-BR" b="1" dirty="0" err="1">
                    <a:effectLst/>
                  </a:rPr>
                  <a:t>Laucher</a:t>
                </a:r>
                <a:r>
                  <a:rPr lang="pt-BR" b="1" dirty="0">
                    <a:effectLst/>
                  </a:rPr>
                  <a:t> </a:t>
                </a:r>
                <a:endParaRPr lang="pt-BR" b="1" dirty="0"/>
              </a:p>
            </p:txBody>
          </p:sp>
        </p:grpSp>
        <p:grpSp>
          <p:nvGrpSpPr>
            <p:cNvPr id="35" name="Agrupar 34">
              <a:extLst>
                <a:ext uri="{FF2B5EF4-FFF2-40B4-BE49-F238E27FC236}">
                  <a16:creationId xmlns:a16="http://schemas.microsoft.com/office/drawing/2014/main" id="{C525CB18-A645-D4B2-8654-1FCB67D5C737}"/>
                </a:ext>
              </a:extLst>
            </p:cNvPr>
            <p:cNvGrpSpPr/>
            <p:nvPr/>
          </p:nvGrpSpPr>
          <p:grpSpPr>
            <a:xfrm>
              <a:off x="4535453" y="1676603"/>
              <a:ext cx="3121093" cy="915489"/>
              <a:chOff x="4535453" y="1676603"/>
              <a:chExt cx="3121093" cy="915489"/>
            </a:xfrm>
          </p:grpSpPr>
          <p:sp>
            <p:nvSpPr>
              <p:cNvPr id="39" name="Retângulo: Cantos Arredondados 38">
                <a:extLst>
                  <a:ext uri="{FF2B5EF4-FFF2-40B4-BE49-F238E27FC236}">
                    <a16:creationId xmlns:a16="http://schemas.microsoft.com/office/drawing/2014/main" id="{85DB7567-A776-19C9-BCE4-24D24AC6CE8A}"/>
                  </a:ext>
                </a:extLst>
              </p:cNvPr>
              <p:cNvSpPr/>
              <p:nvPr/>
            </p:nvSpPr>
            <p:spPr>
              <a:xfrm>
                <a:off x="4535453" y="1676603"/>
                <a:ext cx="3121093" cy="915489"/>
              </a:xfrm>
              <a:prstGeom prst="roundRect">
                <a:avLst>
                  <a:gd name="adj" fmla="val 1935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0" name="CaixaDeTexto 39">
                <a:extLst>
                  <a:ext uri="{FF2B5EF4-FFF2-40B4-BE49-F238E27FC236}">
                    <a16:creationId xmlns:a16="http://schemas.microsoft.com/office/drawing/2014/main" id="{84528296-347D-1742-19ED-DDAF7F8291DE}"/>
                  </a:ext>
                </a:extLst>
              </p:cNvPr>
              <p:cNvSpPr txBox="1"/>
              <p:nvPr/>
            </p:nvSpPr>
            <p:spPr>
              <a:xfrm>
                <a:off x="4744599" y="1915473"/>
                <a:ext cx="2702801" cy="4590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pt-BR" b="1" dirty="0" err="1">
                    <a:effectLst/>
                  </a:rPr>
                  <a:t>Information</a:t>
                </a:r>
                <a:r>
                  <a:rPr lang="pt-BR" b="1" dirty="0">
                    <a:effectLst/>
                  </a:rPr>
                  <a:t> - </a:t>
                </a:r>
                <a:r>
                  <a:rPr lang="pt-BR" b="1" dirty="0" err="1">
                    <a:effectLst/>
                  </a:rPr>
                  <a:t>stealing</a:t>
                </a:r>
                <a:endParaRPr lang="pt-BR" b="1" dirty="0"/>
              </a:p>
            </p:txBody>
          </p:sp>
        </p:grpSp>
        <p:grpSp>
          <p:nvGrpSpPr>
            <p:cNvPr id="36" name="Agrupar 35">
              <a:extLst>
                <a:ext uri="{FF2B5EF4-FFF2-40B4-BE49-F238E27FC236}">
                  <a16:creationId xmlns:a16="http://schemas.microsoft.com/office/drawing/2014/main" id="{650919C5-111C-9BBE-D270-A94A18B58235}"/>
                </a:ext>
              </a:extLst>
            </p:cNvPr>
            <p:cNvGrpSpPr/>
            <p:nvPr/>
          </p:nvGrpSpPr>
          <p:grpSpPr>
            <a:xfrm>
              <a:off x="8046237" y="1676603"/>
              <a:ext cx="3121093" cy="915489"/>
              <a:chOff x="8046237" y="1676603"/>
              <a:chExt cx="3121093" cy="915489"/>
            </a:xfrm>
          </p:grpSpPr>
          <p:sp>
            <p:nvSpPr>
              <p:cNvPr id="37" name="Retângulo: Cantos Arredondados 36">
                <a:extLst>
                  <a:ext uri="{FF2B5EF4-FFF2-40B4-BE49-F238E27FC236}">
                    <a16:creationId xmlns:a16="http://schemas.microsoft.com/office/drawing/2014/main" id="{B525483A-DB22-8443-2995-388D699190CC}"/>
                  </a:ext>
                </a:extLst>
              </p:cNvPr>
              <p:cNvSpPr/>
              <p:nvPr/>
            </p:nvSpPr>
            <p:spPr>
              <a:xfrm>
                <a:off x="8046237" y="1676603"/>
                <a:ext cx="3121093" cy="915489"/>
              </a:xfrm>
              <a:prstGeom prst="roundRect">
                <a:avLst>
                  <a:gd name="adj" fmla="val 1935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8" name="CaixaDeTexto 37">
                <a:extLst>
                  <a:ext uri="{FF2B5EF4-FFF2-40B4-BE49-F238E27FC236}">
                    <a16:creationId xmlns:a16="http://schemas.microsoft.com/office/drawing/2014/main" id="{45243F2F-1FC4-71B7-8DB5-8A94E43C13DB}"/>
                  </a:ext>
                </a:extLst>
              </p:cNvPr>
              <p:cNvSpPr txBox="1"/>
              <p:nvPr/>
            </p:nvSpPr>
            <p:spPr>
              <a:xfrm>
                <a:off x="8260880" y="1946009"/>
                <a:ext cx="2702801" cy="26230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pt-BR" b="1" dirty="0" err="1">
                    <a:effectLst/>
                  </a:rPr>
                  <a:t>Ransomware</a:t>
                </a:r>
                <a:r>
                  <a:rPr lang="pt-BR" b="1" dirty="0">
                    <a:effectLst/>
                  </a:rPr>
                  <a:t> </a:t>
                </a:r>
                <a:endParaRPr lang="pt-BR" b="1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87190291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0847C87C-B244-79AC-225E-5894D139A6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O que são malwares?</a:t>
            </a:r>
          </a:p>
          <a:p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C02E9FE-5266-292B-5EDA-517EB3F5D8B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Análise estática básica</a:t>
            </a:r>
          </a:p>
          <a:p>
            <a:endParaRPr lang="pt-BR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17DADAE7-C5E7-4B0A-F1D7-EDC04F148240}"/>
              </a:ext>
            </a:extLst>
          </p:cNvPr>
          <p:cNvSpPr txBox="1"/>
          <p:nvPr/>
        </p:nvSpPr>
        <p:spPr>
          <a:xfrm>
            <a:off x="5833255" y="2999123"/>
            <a:ext cx="533957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Objetivo: Responder a incidentes, determinar as ações do malware e detectá-lo com precisão.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pt-BR" dirty="0">
              <a:solidFill>
                <a:schemeClr val="bg2">
                  <a:lumMod val="2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Quatro Etapas: Inclui análise estática básica, análise dinâmica básica, análise estática avançada e análise dinâmica avançada.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4D9640EF-DFB5-FC54-03D9-4B096A87C810}"/>
              </a:ext>
            </a:extLst>
          </p:cNvPr>
          <p:cNvSpPr txBox="1"/>
          <p:nvPr/>
        </p:nvSpPr>
        <p:spPr>
          <a:xfrm>
            <a:off x="1179890" y="5369843"/>
            <a:ext cx="387845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Análise de Malware: Técnica para examinar códigos maliciosos e compreender seu comportamento.</a:t>
            </a:r>
          </a:p>
        </p:txBody>
      </p:sp>
      <p:pic>
        <p:nvPicPr>
          <p:cNvPr id="9" name="Imagem 8" descr="Gráfico, Diagrama, Gráfico de explosão solar&#10;&#10;Descrição gerada automaticamente">
            <a:extLst>
              <a:ext uri="{FF2B5EF4-FFF2-40B4-BE49-F238E27FC236}">
                <a16:creationId xmlns:a16="http://schemas.microsoft.com/office/drawing/2014/main" id="{D1745291-5AC6-EBDA-EC0D-194B2965886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77772" y="2428326"/>
            <a:ext cx="2882685" cy="2896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14350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F5A46C7C-E809-8753-69A9-BD27E57A998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Exemplos de ataques de malwares</a:t>
            </a:r>
          </a:p>
          <a:p>
            <a:endParaRPr lang="pt-BR" dirty="0"/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D0997F38-D254-A385-CA7B-67C088F6E8C1}"/>
              </a:ext>
            </a:extLst>
          </p:cNvPr>
          <p:cNvGrpSpPr/>
          <p:nvPr/>
        </p:nvGrpSpPr>
        <p:grpSpPr>
          <a:xfrm>
            <a:off x="1024669" y="2144033"/>
            <a:ext cx="10148156" cy="2569933"/>
            <a:chOff x="1019174" y="1676603"/>
            <a:chExt cx="10148156" cy="2569933"/>
          </a:xfrm>
        </p:grpSpPr>
        <p:grpSp>
          <p:nvGrpSpPr>
            <p:cNvPr id="5" name="Agrupar 4">
              <a:extLst>
                <a:ext uri="{FF2B5EF4-FFF2-40B4-BE49-F238E27FC236}">
                  <a16:creationId xmlns:a16="http://schemas.microsoft.com/office/drawing/2014/main" id="{A3E81DFF-27CC-AA6C-D208-4D4B6B42BB64}"/>
                </a:ext>
              </a:extLst>
            </p:cNvPr>
            <p:cNvGrpSpPr/>
            <p:nvPr/>
          </p:nvGrpSpPr>
          <p:grpSpPr>
            <a:xfrm>
              <a:off x="1019174" y="1676603"/>
              <a:ext cx="3121093" cy="2569933"/>
              <a:chOff x="1019174" y="1676603"/>
              <a:chExt cx="3121093" cy="2569933"/>
            </a:xfrm>
          </p:grpSpPr>
          <p:sp>
            <p:nvSpPr>
              <p:cNvPr id="14" name="Retângulo: Cantos Arredondados 13">
                <a:extLst>
                  <a:ext uri="{FF2B5EF4-FFF2-40B4-BE49-F238E27FC236}">
                    <a16:creationId xmlns:a16="http://schemas.microsoft.com/office/drawing/2014/main" id="{DFBFCFA1-C252-DB08-D9E1-77A2EDE45AF2}"/>
                  </a:ext>
                </a:extLst>
              </p:cNvPr>
              <p:cNvSpPr/>
              <p:nvPr/>
            </p:nvSpPr>
            <p:spPr>
              <a:xfrm>
                <a:off x="1019174" y="1676603"/>
                <a:ext cx="3121093" cy="2569933"/>
              </a:xfrm>
              <a:prstGeom prst="roundRect">
                <a:avLst>
                  <a:gd name="adj" fmla="val 1935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068BD81C-6D70-D1AE-D994-2AFA21EC689F}"/>
                  </a:ext>
                </a:extLst>
              </p:cNvPr>
              <p:cNvSpPr txBox="1"/>
              <p:nvPr/>
            </p:nvSpPr>
            <p:spPr>
              <a:xfrm>
                <a:off x="1228319" y="1913935"/>
                <a:ext cx="270280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b="1" dirty="0" err="1">
                    <a:effectLst/>
                  </a:rPr>
                  <a:t>Stuxnet</a:t>
                </a:r>
                <a:endParaRPr lang="pt-BR" b="1" dirty="0">
                  <a:effectLst/>
                </a:endParaRPr>
              </a:p>
            </p:txBody>
          </p:sp>
          <p:sp>
            <p:nvSpPr>
              <p:cNvPr id="16" name="CaixaDeTexto 15">
                <a:extLst>
                  <a:ext uri="{FF2B5EF4-FFF2-40B4-BE49-F238E27FC236}">
                    <a16:creationId xmlns:a16="http://schemas.microsoft.com/office/drawing/2014/main" id="{60179414-CC6C-2A3A-35C9-79F98ECCC1D7}"/>
                  </a:ext>
                </a:extLst>
              </p:cNvPr>
              <p:cNvSpPr txBox="1"/>
              <p:nvPr/>
            </p:nvSpPr>
            <p:spPr>
              <a:xfrm>
                <a:off x="1228319" y="2630438"/>
                <a:ext cx="2702801" cy="10772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600" dirty="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Worm</a:t>
                </a:r>
                <a:r>
                  <a:rPr lang="pt-BR" sz="1600" dirty="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famoso por atacar usina via USB, danificando equipamentos sem conexão à Internet.</a:t>
                </a:r>
                <a:endParaRPr lang="pt-BR" sz="1600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</p:grpSp>
        <p:grpSp>
          <p:nvGrpSpPr>
            <p:cNvPr id="6" name="Agrupar 5">
              <a:extLst>
                <a:ext uri="{FF2B5EF4-FFF2-40B4-BE49-F238E27FC236}">
                  <a16:creationId xmlns:a16="http://schemas.microsoft.com/office/drawing/2014/main" id="{ADB39F1A-AD94-3EDF-85BC-CABD1C7792B8}"/>
                </a:ext>
              </a:extLst>
            </p:cNvPr>
            <p:cNvGrpSpPr/>
            <p:nvPr/>
          </p:nvGrpSpPr>
          <p:grpSpPr>
            <a:xfrm>
              <a:off x="4535453" y="1676603"/>
              <a:ext cx="3121093" cy="2569933"/>
              <a:chOff x="4535453" y="1676603"/>
              <a:chExt cx="3121093" cy="2569933"/>
            </a:xfrm>
          </p:grpSpPr>
          <p:sp>
            <p:nvSpPr>
              <p:cNvPr id="11" name="Retângulo: Cantos Arredondados 10">
                <a:extLst>
                  <a:ext uri="{FF2B5EF4-FFF2-40B4-BE49-F238E27FC236}">
                    <a16:creationId xmlns:a16="http://schemas.microsoft.com/office/drawing/2014/main" id="{F4B85454-4F49-4358-3945-F4BE316C8468}"/>
                  </a:ext>
                </a:extLst>
              </p:cNvPr>
              <p:cNvSpPr/>
              <p:nvPr/>
            </p:nvSpPr>
            <p:spPr>
              <a:xfrm>
                <a:off x="4535453" y="1676603"/>
                <a:ext cx="3121093" cy="2569933"/>
              </a:xfrm>
              <a:prstGeom prst="roundRect">
                <a:avLst>
                  <a:gd name="adj" fmla="val 1935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2" name="CaixaDeTexto 11">
                <a:extLst>
                  <a:ext uri="{FF2B5EF4-FFF2-40B4-BE49-F238E27FC236}">
                    <a16:creationId xmlns:a16="http://schemas.microsoft.com/office/drawing/2014/main" id="{9540AD93-94E9-EF2C-8AA7-BA2599BC8572}"/>
                  </a:ext>
                </a:extLst>
              </p:cNvPr>
              <p:cNvSpPr txBox="1"/>
              <p:nvPr/>
            </p:nvSpPr>
            <p:spPr>
              <a:xfrm>
                <a:off x="4744599" y="1915473"/>
                <a:ext cx="270280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b="1" dirty="0" err="1">
                    <a:effectLst/>
                  </a:rPr>
                  <a:t>Wannacry</a:t>
                </a:r>
                <a:endParaRPr lang="pt-BR" b="1" dirty="0">
                  <a:effectLst/>
                </a:endParaRPr>
              </a:p>
            </p:txBody>
          </p:sp>
          <p:sp>
            <p:nvSpPr>
              <p:cNvPr id="13" name="CaixaDeTexto 12">
                <a:extLst>
                  <a:ext uri="{FF2B5EF4-FFF2-40B4-BE49-F238E27FC236}">
                    <a16:creationId xmlns:a16="http://schemas.microsoft.com/office/drawing/2014/main" id="{21C577A5-D33A-E7F3-633F-375301B1368F}"/>
                  </a:ext>
                </a:extLst>
              </p:cNvPr>
              <p:cNvSpPr txBox="1"/>
              <p:nvPr/>
            </p:nvSpPr>
            <p:spPr>
              <a:xfrm>
                <a:off x="4744599" y="2631976"/>
                <a:ext cx="2702801" cy="10772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600" dirty="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Ransomware</a:t>
                </a:r>
                <a:r>
                  <a:rPr lang="pt-BR" sz="1600" dirty="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global de 2017, explorando vulnerabilidade </a:t>
                </a:r>
                <a:r>
                  <a:rPr lang="pt-BR" sz="1600" dirty="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EternalBlue</a:t>
                </a:r>
                <a:r>
                  <a:rPr lang="pt-BR" sz="1600" dirty="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, vazada pela NSA via Shadow Brokers.</a:t>
                </a:r>
                <a:endParaRPr lang="pt-BR" sz="1600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</p:grpSp>
        <p:grpSp>
          <p:nvGrpSpPr>
            <p:cNvPr id="7" name="Agrupar 6">
              <a:extLst>
                <a:ext uri="{FF2B5EF4-FFF2-40B4-BE49-F238E27FC236}">
                  <a16:creationId xmlns:a16="http://schemas.microsoft.com/office/drawing/2014/main" id="{B1B3C6D8-D011-4511-4C6A-39B005E04C37}"/>
                </a:ext>
              </a:extLst>
            </p:cNvPr>
            <p:cNvGrpSpPr/>
            <p:nvPr/>
          </p:nvGrpSpPr>
          <p:grpSpPr>
            <a:xfrm>
              <a:off x="8046237" y="1676603"/>
              <a:ext cx="3121093" cy="2569933"/>
              <a:chOff x="8046237" y="1676603"/>
              <a:chExt cx="3121093" cy="2569933"/>
            </a:xfrm>
          </p:grpSpPr>
          <p:sp>
            <p:nvSpPr>
              <p:cNvPr id="8" name="Retângulo: Cantos Arredondados 7">
                <a:extLst>
                  <a:ext uri="{FF2B5EF4-FFF2-40B4-BE49-F238E27FC236}">
                    <a16:creationId xmlns:a16="http://schemas.microsoft.com/office/drawing/2014/main" id="{4DA7F50D-DCFB-C5E8-ABCD-D69FC60FFE27}"/>
                  </a:ext>
                </a:extLst>
              </p:cNvPr>
              <p:cNvSpPr/>
              <p:nvPr/>
            </p:nvSpPr>
            <p:spPr>
              <a:xfrm>
                <a:off x="8046237" y="1676603"/>
                <a:ext cx="3121093" cy="2569933"/>
              </a:xfrm>
              <a:prstGeom prst="roundRect">
                <a:avLst>
                  <a:gd name="adj" fmla="val 1935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D4A4C60D-C638-AB8B-04D8-0D10B566086A}"/>
                  </a:ext>
                </a:extLst>
              </p:cNvPr>
              <p:cNvSpPr txBox="1"/>
              <p:nvPr/>
            </p:nvSpPr>
            <p:spPr>
              <a:xfrm>
                <a:off x="8260880" y="1946009"/>
                <a:ext cx="270280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b="1" dirty="0">
                    <a:effectLst/>
                  </a:rPr>
                  <a:t>Mirai </a:t>
                </a:r>
                <a:r>
                  <a:rPr lang="pt-BR" b="1" dirty="0" err="1">
                    <a:effectLst/>
                  </a:rPr>
                  <a:t>Botnet</a:t>
                </a:r>
                <a:endParaRPr lang="pt-BR" b="1" dirty="0">
                  <a:effectLst/>
                </a:endParaRPr>
              </a:p>
            </p:txBody>
          </p:sp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4D106F05-9599-7D6A-CE6F-5D0BDDED6F6C}"/>
                  </a:ext>
                </a:extLst>
              </p:cNvPr>
              <p:cNvSpPr txBox="1"/>
              <p:nvPr/>
            </p:nvSpPr>
            <p:spPr>
              <a:xfrm>
                <a:off x="8260880" y="2662512"/>
                <a:ext cx="2702801" cy="10772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600" dirty="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Worm</a:t>
                </a:r>
                <a:r>
                  <a:rPr lang="pt-BR" sz="1600" dirty="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ataca dispositivos </a:t>
                </a:r>
                <a:r>
                  <a:rPr lang="pt-BR" sz="1600" dirty="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IoT</a:t>
                </a:r>
                <a:r>
                  <a:rPr lang="pt-BR" sz="1600" dirty="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, cria rede controlada por atacante, realiza ataques </a:t>
                </a:r>
                <a:r>
                  <a:rPr lang="pt-BR" sz="1600" dirty="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DDoS</a:t>
                </a:r>
                <a:r>
                  <a:rPr lang="pt-BR" sz="1600" dirty="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notáveis, como à </a:t>
                </a:r>
                <a:r>
                  <a:rPr lang="pt-BR" sz="1600" dirty="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Dyn</a:t>
                </a:r>
                <a:r>
                  <a:rPr lang="pt-BR" sz="1600" dirty="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.</a:t>
                </a:r>
                <a:endParaRPr lang="pt-BR" sz="1600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1511899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F5A46C7C-E809-8753-69A9-BD27E57A998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Como se proteger?</a:t>
            </a:r>
          </a:p>
          <a:p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7FFD049-455B-ED7C-50B6-C5FEDB61997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O que fazer em caso de ataque?</a:t>
            </a:r>
          </a:p>
          <a:p>
            <a:endParaRPr lang="pt-BR" dirty="0"/>
          </a:p>
        </p:txBody>
      </p: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87DE28EB-EED0-A15A-DE4A-7A6894DC3A02}"/>
              </a:ext>
            </a:extLst>
          </p:cNvPr>
          <p:cNvGrpSpPr/>
          <p:nvPr/>
        </p:nvGrpSpPr>
        <p:grpSpPr>
          <a:xfrm>
            <a:off x="1019175" y="3679395"/>
            <a:ext cx="10153650" cy="1305733"/>
            <a:chOff x="1019175" y="2312988"/>
            <a:chExt cx="10226392" cy="1116013"/>
          </a:xfrm>
        </p:grpSpPr>
        <p:grpSp>
          <p:nvGrpSpPr>
            <p:cNvPr id="18" name="Agrupar 17">
              <a:extLst>
                <a:ext uri="{FF2B5EF4-FFF2-40B4-BE49-F238E27FC236}">
                  <a16:creationId xmlns:a16="http://schemas.microsoft.com/office/drawing/2014/main" id="{E478F6B8-F7DC-A63B-A2C1-1FA85AA4B9BD}"/>
                </a:ext>
              </a:extLst>
            </p:cNvPr>
            <p:cNvGrpSpPr/>
            <p:nvPr/>
          </p:nvGrpSpPr>
          <p:grpSpPr>
            <a:xfrm>
              <a:off x="1019175" y="2327277"/>
              <a:ext cx="7597883" cy="1101724"/>
              <a:chOff x="1019174" y="1676603"/>
              <a:chExt cx="10148156" cy="915489"/>
            </a:xfrm>
          </p:grpSpPr>
          <p:grpSp>
            <p:nvGrpSpPr>
              <p:cNvPr id="21" name="Agrupar 20">
                <a:extLst>
                  <a:ext uri="{FF2B5EF4-FFF2-40B4-BE49-F238E27FC236}">
                    <a16:creationId xmlns:a16="http://schemas.microsoft.com/office/drawing/2014/main" id="{6D2D0071-42E5-AB8F-E8E7-4DCB3A746BBC}"/>
                  </a:ext>
                </a:extLst>
              </p:cNvPr>
              <p:cNvGrpSpPr/>
              <p:nvPr/>
            </p:nvGrpSpPr>
            <p:grpSpPr>
              <a:xfrm>
                <a:off x="1019174" y="1676603"/>
                <a:ext cx="3121093" cy="915489"/>
                <a:chOff x="1019174" y="1676603"/>
                <a:chExt cx="3121093" cy="915489"/>
              </a:xfrm>
            </p:grpSpPr>
            <p:sp>
              <p:nvSpPr>
                <p:cNvPr id="28" name="Retângulo: Cantos Arredondados 27">
                  <a:extLst>
                    <a:ext uri="{FF2B5EF4-FFF2-40B4-BE49-F238E27FC236}">
                      <a16:creationId xmlns:a16="http://schemas.microsoft.com/office/drawing/2014/main" id="{4C613A47-2F66-F5CF-C744-74009CCFB63F}"/>
                    </a:ext>
                  </a:extLst>
                </p:cNvPr>
                <p:cNvSpPr/>
                <p:nvPr/>
              </p:nvSpPr>
              <p:spPr>
                <a:xfrm>
                  <a:off x="1019174" y="1676603"/>
                  <a:ext cx="3121093" cy="915489"/>
                </a:xfrm>
                <a:prstGeom prst="roundRect">
                  <a:avLst>
                    <a:gd name="adj" fmla="val 1935"/>
                  </a:avLst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9" name="CaixaDeTexto 28">
                  <a:extLst>
                    <a:ext uri="{FF2B5EF4-FFF2-40B4-BE49-F238E27FC236}">
                      <a16:creationId xmlns:a16="http://schemas.microsoft.com/office/drawing/2014/main" id="{5BADA31F-1D5B-EFD9-A707-517B0B8088AB}"/>
                    </a:ext>
                  </a:extLst>
                </p:cNvPr>
                <p:cNvSpPr txBox="1"/>
                <p:nvPr/>
              </p:nvSpPr>
              <p:spPr>
                <a:xfrm>
                  <a:off x="1228319" y="1913935"/>
                  <a:ext cx="2702801" cy="45904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pt-BR" b="1" dirty="0">
                      <a:effectLst/>
                    </a:rPr>
                    <a:t>Utilização de antivírus </a:t>
                  </a:r>
                  <a:endParaRPr lang="pt-BR" b="1" dirty="0"/>
                </a:p>
              </p:txBody>
            </p:sp>
          </p:grpSp>
          <p:grpSp>
            <p:nvGrpSpPr>
              <p:cNvPr id="22" name="Agrupar 21">
                <a:extLst>
                  <a:ext uri="{FF2B5EF4-FFF2-40B4-BE49-F238E27FC236}">
                    <a16:creationId xmlns:a16="http://schemas.microsoft.com/office/drawing/2014/main" id="{711F070C-A875-F6AE-7BE9-3E92B96FEF3B}"/>
                  </a:ext>
                </a:extLst>
              </p:cNvPr>
              <p:cNvGrpSpPr/>
              <p:nvPr/>
            </p:nvGrpSpPr>
            <p:grpSpPr>
              <a:xfrm>
                <a:off x="4535453" y="1676603"/>
                <a:ext cx="3121093" cy="915489"/>
                <a:chOff x="4535453" y="1676603"/>
                <a:chExt cx="3121093" cy="915489"/>
              </a:xfrm>
            </p:grpSpPr>
            <p:sp>
              <p:nvSpPr>
                <p:cNvPr id="26" name="Retângulo: Cantos Arredondados 25">
                  <a:extLst>
                    <a:ext uri="{FF2B5EF4-FFF2-40B4-BE49-F238E27FC236}">
                      <a16:creationId xmlns:a16="http://schemas.microsoft.com/office/drawing/2014/main" id="{04612C30-C57A-726D-54FD-75EE18D8DDF1}"/>
                    </a:ext>
                  </a:extLst>
                </p:cNvPr>
                <p:cNvSpPr/>
                <p:nvPr/>
              </p:nvSpPr>
              <p:spPr>
                <a:xfrm>
                  <a:off x="4535453" y="1676603"/>
                  <a:ext cx="3121093" cy="915489"/>
                </a:xfrm>
                <a:prstGeom prst="roundRect">
                  <a:avLst>
                    <a:gd name="adj" fmla="val 1935"/>
                  </a:avLst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7" name="CaixaDeTexto 26">
                  <a:extLst>
                    <a:ext uri="{FF2B5EF4-FFF2-40B4-BE49-F238E27FC236}">
                      <a16:creationId xmlns:a16="http://schemas.microsoft.com/office/drawing/2014/main" id="{492FC480-81A5-D5A5-FD8D-080A5FF76A03}"/>
                    </a:ext>
                  </a:extLst>
                </p:cNvPr>
                <p:cNvSpPr txBox="1"/>
                <p:nvPr/>
              </p:nvSpPr>
              <p:spPr>
                <a:xfrm>
                  <a:off x="4744599" y="1915473"/>
                  <a:ext cx="2702801" cy="45904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pt-BR" b="1" dirty="0">
                      <a:effectLst/>
                    </a:rPr>
                    <a:t>Download de softwares piratas </a:t>
                  </a:r>
                  <a:endParaRPr lang="pt-BR" b="1" dirty="0"/>
                </a:p>
              </p:txBody>
            </p:sp>
          </p:grpSp>
          <p:grpSp>
            <p:nvGrpSpPr>
              <p:cNvPr id="23" name="Agrupar 22">
                <a:extLst>
                  <a:ext uri="{FF2B5EF4-FFF2-40B4-BE49-F238E27FC236}">
                    <a16:creationId xmlns:a16="http://schemas.microsoft.com/office/drawing/2014/main" id="{E0E95364-6DB5-FA39-D92B-6C121CE4D091}"/>
                  </a:ext>
                </a:extLst>
              </p:cNvPr>
              <p:cNvGrpSpPr/>
              <p:nvPr/>
            </p:nvGrpSpPr>
            <p:grpSpPr>
              <a:xfrm>
                <a:off x="8046237" y="1676603"/>
                <a:ext cx="3121093" cy="915489"/>
                <a:chOff x="8046237" y="1676603"/>
                <a:chExt cx="3121093" cy="915489"/>
              </a:xfrm>
            </p:grpSpPr>
            <p:sp>
              <p:nvSpPr>
                <p:cNvPr id="24" name="Retângulo: Cantos Arredondados 23">
                  <a:extLst>
                    <a:ext uri="{FF2B5EF4-FFF2-40B4-BE49-F238E27FC236}">
                      <a16:creationId xmlns:a16="http://schemas.microsoft.com/office/drawing/2014/main" id="{76B88CC4-1C38-1831-4645-374A165115D5}"/>
                    </a:ext>
                  </a:extLst>
                </p:cNvPr>
                <p:cNvSpPr/>
                <p:nvPr/>
              </p:nvSpPr>
              <p:spPr>
                <a:xfrm>
                  <a:off x="8046237" y="1676603"/>
                  <a:ext cx="3121093" cy="915489"/>
                </a:xfrm>
                <a:prstGeom prst="roundRect">
                  <a:avLst>
                    <a:gd name="adj" fmla="val 1935"/>
                  </a:avLst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5" name="CaixaDeTexto 24">
                  <a:extLst>
                    <a:ext uri="{FF2B5EF4-FFF2-40B4-BE49-F238E27FC236}">
                      <a16:creationId xmlns:a16="http://schemas.microsoft.com/office/drawing/2014/main" id="{8C9E29A7-B134-5682-34FC-B0A56906DC42}"/>
                    </a:ext>
                  </a:extLst>
                </p:cNvPr>
                <p:cNvSpPr txBox="1"/>
                <p:nvPr/>
              </p:nvSpPr>
              <p:spPr>
                <a:xfrm>
                  <a:off x="8255383" y="1868558"/>
                  <a:ext cx="2702801" cy="65577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pt-BR" b="1" dirty="0">
                      <a:effectLst/>
                    </a:rPr>
                    <a:t>Dispositivos USB encontrados em lugares públicos </a:t>
                  </a:r>
                  <a:endParaRPr lang="pt-BR" b="1" dirty="0"/>
                </a:p>
              </p:txBody>
            </p:sp>
          </p:grpSp>
        </p:grpSp>
        <p:sp>
          <p:nvSpPr>
            <p:cNvPr id="19" name="Retângulo: Cantos Arredondados 18">
              <a:extLst>
                <a:ext uri="{FF2B5EF4-FFF2-40B4-BE49-F238E27FC236}">
                  <a16:creationId xmlns:a16="http://schemas.microsoft.com/office/drawing/2014/main" id="{4EA7CFDD-0963-3A15-B84A-632AFC8BA1B7}"/>
                </a:ext>
              </a:extLst>
            </p:cNvPr>
            <p:cNvSpPr/>
            <p:nvPr/>
          </p:nvSpPr>
          <p:spPr>
            <a:xfrm>
              <a:off x="8908817" y="2312988"/>
              <a:ext cx="2336750" cy="1101724"/>
            </a:xfrm>
            <a:prstGeom prst="roundRect">
              <a:avLst>
                <a:gd name="adj" fmla="val 1935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0" name="CaixaDeTexto 19">
              <a:extLst>
                <a:ext uri="{FF2B5EF4-FFF2-40B4-BE49-F238E27FC236}">
                  <a16:creationId xmlns:a16="http://schemas.microsoft.com/office/drawing/2014/main" id="{497FE93A-C91E-F1E0-F813-F5FE0FB48DA1}"/>
                </a:ext>
              </a:extLst>
            </p:cNvPr>
            <p:cNvSpPr txBox="1"/>
            <p:nvPr/>
          </p:nvSpPr>
          <p:spPr>
            <a:xfrm>
              <a:off x="9069519" y="2637198"/>
              <a:ext cx="2023576" cy="31566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b="1" dirty="0">
                  <a:effectLst/>
                </a:rPr>
                <a:t>Vírus total </a:t>
              </a:r>
              <a:endParaRPr lang="pt-BR" b="1" dirty="0"/>
            </a:p>
          </p:txBody>
        </p:sp>
      </p:grp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3AFA211D-F516-F79D-E30E-92527D7344A1}"/>
              </a:ext>
            </a:extLst>
          </p:cNvPr>
          <p:cNvSpPr txBox="1"/>
          <p:nvPr/>
        </p:nvSpPr>
        <p:spPr>
          <a:xfrm>
            <a:off x="964838" y="2741264"/>
            <a:ext cx="1020798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0" i="0" dirty="0">
                <a:solidFill>
                  <a:schemeClr val="bg2">
                    <a:lumMod val="25000"/>
                  </a:schemeClr>
                </a:solidFill>
                <a:effectLst/>
              </a:rPr>
              <a:t>Diversas são as possibilidades de enviar </a:t>
            </a:r>
            <a:r>
              <a:rPr lang="pt-BR" b="0" i="1" dirty="0">
                <a:solidFill>
                  <a:schemeClr val="bg2">
                    <a:lumMod val="25000"/>
                  </a:schemeClr>
                </a:solidFill>
                <a:effectLst/>
              </a:rPr>
              <a:t>malwares</a:t>
            </a:r>
            <a:r>
              <a:rPr lang="pt-BR" b="0" i="0" dirty="0">
                <a:solidFill>
                  <a:schemeClr val="bg2">
                    <a:lumMod val="25000"/>
                  </a:schemeClr>
                </a:solidFill>
                <a:effectLst/>
              </a:rPr>
              <a:t> para alvos. Algumas técnicas são simples e outras são complexas.</a:t>
            </a:r>
            <a:endParaRPr lang="pt-BR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3632898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905398DC-F370-130E-1192-B5D53B8FCB5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O que é Wi-Fi?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C83C3E7-2B86-C949-3B96-8445D1F21B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Padrão IEEE 802.11</a:t>
            </a:r>
          </a:p>
          <a:p>
            <a:endParaRPr lang="pt-BR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D9C61E63-AE46-FE1F-FEE0-1DD46E81F56F}"/>
              </a:ext>
            </a:extLst>
          </p:cNvPr>
          <p:cNvSpPr txBox="1"/>
          <p:nvPr/>
        </p:nvSpPr>
        <p:spPr>
          <a:xfrm>
            <a:off x="1019175" y="2844668"/>
            <a:ext cx="7005637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Wi-Fi e IEEE 802.11: Redes sem fio com padrões estabelecidos pelo IEEE.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pt-BR" dirty="0">
              <a:solidFill>
                <a:schemeClr val="bg2">
                  <a:lumMod val="2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IEEE 802.11: Padronização criada em 1997 para </a:t>
            </a:r>
            <a:r>
              <a:rPr lang="pt-BR" dirty="0" err="1">
                <a:solidFill>
                  <a:schemeClr val="bg2">
                    <a:lumMod val="25000"/>
                  </a:schemeClr>
                </a:solidFill>
              </a:rPr>
              <a:t>WLANs</a:t>
            </a:r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 (Redes Locais sem Fio).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pt-BR" dirty="0">
              <a:solidFill>
                <a:schemeClr val="bg2">
                  <a:lumMod val="2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Evolução dos Padrões: Versões atualizadas ao longo do tempo, a mais recente é "IEEE </a:t>
            </a:r>
            <a:r>
              <a:rPr lang="pt-BR" dirty="0" err="1">
                <a:solidFill>
                  <a:schemeClr val="bg2">
                    <a:lumMod val="25000"/>
                  </a:schemeClr>
                </a:solidFill>
              </a:rPr>
              <a:t>Std</a:t>
            </a:r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 802.11axTM-2021".</a:t>
            </a:r>
          </a:p>
        </p:txBody>
      </p:sp>
      <p:pic>
        <p:nvPicPr>
          <p:cNvPr id="7" name="Imagem 6" descr="Ícone&#10;&#10;Descrição gerada automaticamente">
            <a:extLst>
              <a:ext uri="{FF2B5EF4-FFF2-40B4-BE49-F238E27FC236}">
                <a16:creationId xmlns:a16="http://schemas.microsoft.com/office/drawing/2014/main" id="{DA384566-E926-4A1D-D49D-32278FAE670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91823" y="2459977"/>
            <a:ext cx="3077705" cy="3077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184080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905398DC-F370-130E-1192-B5D53B8FCB5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O que é Wi-Fi?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C83C3E7-2B86-C949-3B96-8445D1F21B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Conceitos fundamentais</a:t>
            </a:r>
          </a:p>
          <a:p>
            <a:endParaRPr lang="pt-BR" dirty="0"/>
          </a:p>
        </p:txBody>
      </p:sp>
      <p:graphicFrame>
        <p:nvGraphicFramePr>
          <p:cNvPr id="8" name="CaixaDeTexto 5">
            <a:extLst>
              <a:ext uri="{FF2B5EF4-FFF2-40B4-BE49-F238E27FC236}">
                <a16:creationId xmlns:a16="http://schemas.microsoft.com/office/drawing/2014/main" id="{EE18FB48-1B1B-42F7-24E1-F6A3415FB83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96693134"/>
              </p:ext>
            </p:extLst>
          </p:nvPr>
        </p:nvGraphicFramePr>
        <p:xfrm>
          <a:off x="1019175" y="2312988"/>
          <a:ext cx="10153650" cy="39608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6660476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905398DC-F370-130E-1192-B5D53B8FCB5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O que é Wi-Fi?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C83C3E7-2B86-C949-3B96-8445D1F21B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Faixas de frequência e canais</a:t>
            </a:r>
          </a:p>
          <a:p>
            <a:endParaRPr lang="pt-BR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FAF90F52-013F-0551-840C-6F0567748061}"/>
              </a:ext>
            </a:extLst>
          </p:cNvPr>
          <p:cNvSpPr txBox="1"/>
          <p:nvPr/>
        </p:nvSpPr>
        <p:spPr>
          <a:xfrm>
            <a:off x="1030584" y="2727178"/>
            <a:ext cx="711805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b="1" dirty="0">
                <a:solidFill>
                  <a:schemeClr val="bg2">
                    <a:lumMod val="25000"/>
                  </a:schemeClr>
                </a:solidFill>
              </a:rPr>
              <a:t>Faixas de Frequência: </a:t>
            </a:r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Wi-Fi opera nas faixas ISM (Industrial, </a:t>
            </a:r>
            <a:r>
              <a:rPr lang="pt-BR" dirty="0" err="1">
                <a:solidFill>
                  <a:schemeClr val="bg2">
                    <a:lumMod val="25000"/>
                  </a:schemeClr>
                </a:solidFill>
              </a:rPr>
              <a:t>Scientific</a:t>
            </a:r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pt-BR" dirty="0" err="1">
                <a:solidFill>
                  <a:schemeClr val="bg2">
                    <a:lumMod val="25000"/>
                  </a:schemeClr>
                </a:solidFill>
              </a:rPr>
              <a:t>and</a:t>
            </a:r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 Medical). São usadas duas principais faixas: 2,4 GHz e 5 GHz.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pt-BR" dirty="0">
              <a:solidFill>
                <a:schemeClr val="bg2">
                  <a:lumMod val="2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b="1" dirty="0">
                <a:solidFill>
                  <a:schemeClr val="bg2">
                    <a:lumMod val="25000"/>
                  </a:schemeClr>
                </a:solidFill>
              </a:rPr>
              <a:t>Canais: </a:t>
            </a:r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Canais dividem as faixas em bandas menores. A faixa de 2,4 GHz tem 14 canais de 22 MHz cada, variando de 2.401 MHz a 2.495 MHz.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BFD18CC1-2FDA-F634-41E7-A6254C8BD9A1}"/>
              </a:ext>
            </a:extLst>
          </p:cNvPr>
          <p:cNvSpPr/>
          <p:nvPr/>
        </p:nvSpPr>
        <p:spPr>
          <a:xfrm>
            <a:off x="11172825" y="250722"/>
            <a:ext cx="1019175" cy="6305061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9" name="Imagem 8" descr="Ícone&#10;&#10;Descrição gerada automaticamente">
            <a:extLst>
              <a:ext uri="{FF2B5EF4-FFF2-40B4-BE49-F238E27FC236}">
                <a16:creationId xmlns:a16="http://schemas.microsoft.com/office/drawing/2014/main" id="{A089711A-4705-AF60-C2FF-F470E65218A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80430" y="4663543"/>
            <a:ext cx="1962306" cy="1962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921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B9FD0066-A16E-2D6F-8359-816F35DF33F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Segurança cibernética e da informação</a:t>
            </a:r>
          </a:p>
          <a:p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047C2F9-4EDF-AA8C-1102-AD954BCF449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Propriedades adicionais da segurança cibernética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EF2E2E5E-C7F3-E35D-B4CA-4AD8B6990792}"/>
              </a:ext>
            </a:extLst>
          </p:cNvPr>
          <p:cNvSpPr txBox="1"/>
          <p:nvPr/>
        </p:nvSpPr>
        <p:spPr>
          <a:xfrm>
            <a:off x="1030584" y="2551531"/>
            <a:ext cx="60985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>
                <a:solidFill>
                  <a:schemeClr val="bg2">
                    <a:lumMod val="25000"/>
                  </a:schemeClr>
                </a:solidFill>
              </a:rPr>
              <a:t>Pilares:</a:t>
            </a:r>
          </a:p>
        </p:txBody>
      </p: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49481D18-D1B6-2F0C-7358-94D18D2BE8CF}"/>
              </a:ext>
            </a:extLst>
          </p:cNvPr>
          <p:cNvGrpSpPr/>
          <p:nvPr/>
        </p:nvGrpSpPr>
        <p:grpSpPr>
          <a:xfrm>
            <a:off x="2777314" y="3332374"/>
            <a:ext cx="6637372" cy="2425277"/>
            <a:chOff x="1030584" y="3429000"/>
            <a:chExt cx="6637372" cy="2425277"/>
          </a:xfrm>
        </p:grpSpPr>
        <p:grpSp>
          <p:nvGrpSpPr>
            <p:cNvPr id="7" name="Agrupar 6">
              <a:extLst>
                <a:ext uri="{FF2B5EF4-FFF2-40B4-BE49-F238E27FC236}">
                  <a16:creationId xmlns:a16="http://schemas.microsoft.com/office/drawing/2014/main" id="{90AC3A9F-B93E-D421-351F-AD2F1763E8FD}"/>
                </a:ext>
              </a:extLst>
            </p:cNvPr>
            <p:cNvGrpSpPr/>
            <p:nvPr/>
          </p:nvGrpSpPr>
          <p:grpSpPr>
            <a:xfrm>
              <a:off x="1030584" y="3429000"/>
              <a:ext cx="6637372" cy="2425277"/>
              <a:chOff x="1019174" y="1676604"/>
              <a:chExt cx="6637372" cy="2425277"/>
            </a:xfrm>
          </p:grpSpPr>
          <p:grpSp>
            <p:nvGrpSpPr>
              <p:cNvPr id="9" name="Agrupar 8">
                <a:extLst>
                  <a:ext uri="{FF2B5EF4-FFF2-40B4-BE49-F238E27FC236}">
                    <a16:creationId xmlns:a16="http://schemas.microsoft.com/office/drawing/2014/main" id="{F8D81FAF-AA66-F614-4CD3-29431D517C7D}"/>
                  </a:ext>
                </a:extLst>
              </p:cNvPr>
              <p:cNvGrpSpPr/>
              <p:nvPr/>
            </p:nvGrpSpPr>
            <p:grpSpPr>
              <a:xfrm>
                <a:off x="1019174" y="1676604"/>
                <a:ext cx="3121093" cy="1128590"/>
                <a:chOff x="1019174" y="1676604"/>
                <a:chExt cx="3121093" cy="1128590"/>
              </a:xfrm>
            </p:grpSpPr>
            <p:sp>
              <p:nvSpPr>
                <p:cNvPr id="18" name="Retângulo: Cantos Arredondados 17">
                  <a:extLst>
                    <a:ext uri="{FF2B5EF4-FFF2-40B4-BE49-F238E27FC236}">
                      <a16:creationId xmlns:a16="http://schemas.microsoft.com/office/drawing/2014/main" id="{92FA75BA-DF68-ED58-43E3-B9D64CE702B3}"/>
                    </a:ext>
                  </a:extLst>
                </p:cNvPr>
                <p:cNvSpPr/>
                <p:nvPr/>
              </p:nvSpPr>
              <p:spPr>
                <a:xfrm>
                  <a:off x="1019174" y="1676604"/>
                  <a:ext cx="3121093" cy="1128590"/>
                </a:xfrm>
                <a:prstGeom prst="roundRect">
                  <a:avLst>
                    <a:gd name="adj" fmla="val 1935"/>
                  </a:avLst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9" name="CaixaDeTexto 18">
                  <a:extLst>
                    <a:ext uri="{FF2B5EF4-FFF2-40B4-BE49-F238E27FC236}">
                      <a16:creationId xmlns:a16="http://schemas.microsoft.com/office/drawing/2014/main" id="{A1C48BE5-4A81-355A-2CE7-081167DA5F37}"/>
                    </a:ext>
                  </a:extLst>
                </p:cNvPr>
                <p:cNvSpPr txBox="1"/>
                <p:nvPr/>
              </p:nvSpPr>
              <p:spPr>
                <a:xfrm>
                  <a:off x="1228319" y="2024351"/>
                  <a:ext cx="2702801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pt-BR" b="1" dirty="0">
                      <a:effectLst/>
                    </a:rPr>
                    <a:t>Autenticidade </a:t>
                  </a:r>
                  <a:endParaRPr lang="pt-BR" b="1" dirty="0"/>
                </a:p>
              </p:txBody>
            </p:sp>
          </p:grpSp>
          <p:grpSp>
            <p:nvGrpSpPr>
              <p:cNvPr id="10" name="Agrupar 9">
                <a:extLst>
                  <a:ext uri="{FF2B5EF4-FFF2-40B4-BE49-F238E27FC236}">
                    <a16:creationId xmlns:a16="http://schemas.microsoft.com/office/drawing/2014/main" id="{AC0B1348-57C4-4A2F-D164-D60ADFAD4601}"/>
                  </a:ext>
                </a:extLst>
              </p:cNvPr>
              <p:cNvGrpSpPr/>
              <p:nvPr/>
            </p:nvGrpSpPr>
            <p:grpSpPr>
              <a:xfrm>
                <a:off x="4535453" y="1676604"/>
                <a:ext cx="3121093" cy="1128590"/>
                <a:chOff x="4535453" y="1676604"/>
                <a:chExt cx="3121093" cy="1128590"/>
              </a:xfrm>
            </p:grpSpPr>
            <p:sp>
              <p:nvSpPr>
                <p:cNvPr id="15" name="Retângulo: Cantos Arredondados 14">
                  <a:extLst>
                    <a:ext uri="{FF2B5EF4-FFF2-40B4-BE49-F238E27FC236}">
                      <a16:creationId xmlns:a16="http://schemas.microsoft.com/office/drawing/2014/main" id="{AD31257A-3105-2AF0-40E5-55644FF18744}"/>
                    </a:ext>
                  </a:extLst>
                </p:cNvPr>
                <p:cNvSpPr/>
                <p:nvPr/>
              </p:nvSpPr>
              <p:spPr>
                <a:xfrm>
                  <a:off x="4535453" y="1676604"/>
                  <a:ext cx="3121093" cy="1128590"/>
                </a:xfrm>
                <a:prstGeom prst="roundRect">
                  <a:avLst>
                    <a:gd name="adj" fmla="val 1935"/>
                  </a:avLst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6" name="CaixaDeTexto 15">
                  <a:extLst>
                    <a:ext uri="{FF2B5EF4-FFF2-40B4-BE49-F238E27FC236}">
                      <a16:creationId xmlns:a16="http://schemas.microsoft.com/office/drawing/2014/main" id="{BD4DE92E-0F6B-C752-BB55-B1F7E8AFE9EF}"/>
                    </a:ext>
                  </a:extLst>
                </p:cNvPr>
                <p:cNvSpPr txBox="1"/>
                <p:nvPr/>
              </p:nvSpPr>
              <p:spPr>
                <a:xfrm>
                  <a:off x="4744599" y="2025889"/>
                  <a:ext cx="2702801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pt-BR" b="1" dirty="0">
                      <a:effectLst/>
                    </a:rPr>
                    <a:t>Não repúdio </a:t>
                  </a:r>
                  <a:endParaRPr lang="pt-BR" b="1" dirty="0"/>
                </a:p>
              </p:txBody>
            </p:sp>
          </p:grpSp>
          <p:grpSp>
            <p:nvGrpSpPr>
              <p:cNvPr id="11" name="Agrupar 10">
                <a:extLst>
                  <a:ext uri="{FF2B5EF4-FFF2-40B4-BE49-F238E27FC236}">
                    <a16:creationId xmlns:a16="http://schemas.microsoft.com/office/drawing/2014/main" id="{47B347D0-21AC-872D-3483-0BA51B2A504B}"/>
                  </a:ext>
                </a:extLst>
              </p:cNvPr>
              <p:cNvGrpSpPr/>
              <p:nvPr/>
            </p:nvGrpSpPr>
            <p:grpSpPr>
              <a:xfrm>
                <a:off x="1019174" y="2973291"/>
                <a:ext cx="3121093" cy="1128590"/>
                <a:chOff x="1019174" y="2973291"/>
                <a:chExt cx="3121093" cy="1128590"/>
              </a:xfrm>
            </p:grpSpPr>
            <p:sp>
              <p:nvSpPr>
                <p:cNvPr id="12" name="Retângulo: Cantos Arredondados 11">
                  <a:extLst>
                    <a:ext uri="{FF2B5EF4-FFF2-40B4-BE49-F238E27FC236}">
                      <a16:creationId xmlns:a16="http://schemas.microsoft.com/office/drawing/2014/main" id="{0214D2C9-F136-8202-9CE7-3843DB850E8A}"/>
                    </a:ext>
                  </a:extLst>
                </p:cNvPr>
                <p:cNvSpPr/>
                <p:nvPr/>
              </p:nvSpPr>
              <p:spPr>
                <a:xfrm>
                  <a:off x="1019174" y="2973291"/>
                  <a:ext cx="3121093" cy="1128590"/>
                </a:xfrm>
                <a:prstGeom prst="roundRect">
                  <a:avLst>
                    <a:gd name="adj" fmla="val 1935"/>
                  </a:avLst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3" name="CaixaDeTexto 12">
                  <a:extLst>
                    <a:ext uri="{FF2B5EF4-FFF2-40B4-BE49-F238E27FC236}">
                      <a16:creationId xmlns:a16="http://schemas.microsoft.com/office/drawing/2014/main" id="{3E97B722-7A3A-AF4E-8D2A-9D74E7FD2A21}"/>
                    </a:ext>
                  </a:extLst>
                </p:cNvPr>
                <p:cNvSpPr txBox="1"/>
                <p:nvPr/>
              </p:nvSpPr>
              <p:spPr>
                <a:xfrm>
                  <a:off x="1233817" y="3353112"/>
                  <a:ext cx="2702801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pt-BR" b="1" dirty="0">
                      <a:effectLst/>
                    </a:rPr>
                    <a:t>Responsabilidade</a:t>
                  </a:r>
                  <a:endParaRPr lang="pt-BR" b="1" dirty="0"/>
                </a:p>
              </p:txBody>
            </p:sp>
          </p:grpSp>
        </p:grpSp>
        <p:sp>
          <p:nvSpPr>
            <p:cNvPr id="21" name="Retângulo: Cantos Arredondados 20">
              <a:extLst>
                <a:ext uri="{FF2B5EF4-FFF2-40B4-BE49-F238E27FC236}">
                  <a16:creationId xmlns:a16="http://schemas.microsoft.com/office/drawing/2014/main" id="{764C855A-0D1F-D596-5686-BD3AE8E021EF}"/>
                </a:ext>
              </a:extLst>
            </p:cNvPr>
            <p:cNvSpPr/>
            <p:nvPr/>
          </p:nvSpPr>
          <p:spPr>
            <a:xfrm>
              <a:off x="4546863" y="4725687"/>
              <a:ext cx="3121093" cy="1128590"/>
            </a:xfrm>
            <a:prstGeom prst="roundRect">
              <a:avLst>
                <a:gd name="adj" fmla="val 1935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2" name="CaixaDeTexto 21">
              <a:extLst>
                <a:ext uri="{FF2B5EF4-FFF2-40B4-BE49-F238E27FC236}">
                  <a16:creationId xmlns:a16="http://schemas.microsoft.com/office/drawing/2014/main" id="{EE054231-C806-C428-DF2E-7A8B556FFF28}"/>
                </a:ext>
              </a:extLst>
            </p:cNvPr>
            <p:cNvSpPr txBox="1"/>
            <p:nvPr/>
          </p:nvSpPr>
          <p:spPr>
            <a:xfrm>
              <a:off x="4756009" y="5074972"/>
              <a:ext cx="270280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b="1" dirty="0">
                  <a:effectLst/>
                </a:rPr>
                <a:t>Confiabilidade</a:t>
              </a:r>
              <a:endParaRPr lang="pt-BR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80125084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99F25055-35BA-8978-7A7E-7E077DA7FF7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Segurança em Wi-Fi</a:t>
            </a:r>
          </a:p>
          <a:p>
            <a:endParaRPr lang="pt-BR" dirty="0"/>
          </a:p>
        </p:txBody>
      </p:sp>
      <p:grpSp>
        <p:nvGrpSpPr>
          <p:cNvPr id="43" name="Agrupar 42">
            <a:extLst>
              <a:ext uri="{FF2B5EF4-FFF2-40B4-BE49-F238E27FC236}">
                <a16:creationId xmlns:a16="http://schemas.microsoft.com/office/drawing/2014/main" id="{224B3832-39EF-960E-54A6-5D2CA6CA1077}"/>
              </a:ext>
            </a:extLst>
          </p:cNvPr>
          <p:cNvGrpSpPr/>
          <p:nvPr/>
        </p:nvGrpSpPr>
        <p:grpSpPr>
          <a:xfrm>
            <a:off x="1019175" y="1691117"/>
            <a:ext cx="10153650" cy="4406144"/>
            <a:chOff x="1019175" y="1660121"/>
            <a:chExt cx="10153650" cy="4406144"/>
          </a:xfrm>
        </p:grpSpPr>
        <p:grpSp>
          <p:nvGrpSpPr>
            <p:cNvPr id="4" name="Agrupar 3">
              <a:extLst>
                <a:ext uri="{FF2B5EF4-FFF2-40B4-BE49-F238E27FC236}">
                  <a16:creationId xmlns:a16="http://schemas.microsoft.com/office/drawing/2014/main" id="{0C755EC9-3CA4-CE5B-B87A-9066DEAAE2F3}"/>
                </a:ext>
              </a:extLst>
            </p:cNvPr>
            <p:cNvGrpSpPr/>
            <p:nvPr/>
          </p:nvGrpSpPr>
          <p:grpSpPr>
            <a:xfrm>
              <a:off x="1019175" y="1660121"/>
              <a:ext cx="10153650" cy="1305733"/>
              <a:chOff x="1019175" y="2312988"/>
              <a:chExt cx="10226392" cy="1116013"/>
            </a:xfrm>
          </p:grpSpPr>
          <p:grpSp>
            <p:nvGrpSpPr>
              <p:cNvPr id="5" name="Agrupar 4">
                <a:extLst>
                  <a:ext uri="{FF2B5EF4-FFF2-40B4-BE49-F238E27FC236}">
                    <a16:creationId xmlns:a16="http://schemas.microsoft.com/office/drawing/2014/main" id="{42E068B6-0372-3881-1BD7-FED78EAA0DEE}"/>
                  </a:ext>
                </a:extLst>
              </p:cNvPr>
              <p:cNvGrpSpPr/>
              <p:nvPr/>
            </p:nvGrpSpPr>
            <p:grpSpPr>
              <a:xfrm>
                <a:off x="1019175" y="2327277"/>
                <a:ext cx="7597883" cy="1101724"/>
                <a:chOff x="1019174" y="1676603"/>
                <a:chExt cx="10148156" cy="915489"/>
              </a:xfrm>
            </p:grpSpPr>
            <p:grpSp>
              <p:nvGrpSpPr>
                <p:cNvPr id="8" name="Agrupar 7">
                  <a:extLst>
                    <a:ext uri="{FF2B5EF4-FFF2-40B4-BE49-F238E27FC236}">
                      <a16:creationId xmlns:a16="http://schemas.microsoft.com/office/drawing/2014/main" id="{0FEF1C2A-0CB2-D83F-0293-EE13FA4C8AC2}"/>
                    </a:ext>
                  </a:extLst>
                </p:cNvPr>
                <p:cNvGrpSpPr/>
                <p:nvPr/>
              </p:nvGrpSpPr>
              <p:grpSpPr>
                <a:xfrm>
                  <a:off x="1019174" y="1676603"/>
                  <a:ext cx="3121093" cy="915489"/>
                  <a:chOff x="1019174" y="1676603"/>
                  <a:chExt cx="3121093" cy="915489"/>
                </a:xfrm>
              </p:grpSpPr>
              <p:sp>
                <p:nvSpPr>
                  <p:cNvPr id="15" name="Retângulo: Cantos Arredondados 14">
                    <a:extLst>
                      <a:ext uri="{FF2B5EF4-FFF2-40B4-BE49-F238E27FC236}">
                        <a16:creationId xmlns:a16="http://schemas.microsoft.com/office/drawing/2014/main" id="{05B4ED50-F29A-0945-9397-0DAD181FB4F8}"/>
                      </a:ext>
                    </a:extLst>
                  </p:cNvPr>
                  <p:cNvSpPr/>
                  <p:nvPr/>
                </p:nvSpPr>
                <p:spPr>
                  <a:xfrm>
                    <a:off x="1019174" y="1676603"/>
                    <a:ext cx="3121093" cy="915489"/>
                  </a:xfrm>
                  <a:prstGeom prst="roundRect">
                    <a:avLst>
                      <a:gd name="adj" fmla="val 1935"/>
                    </a:avLst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6" name="CaixaDeTexto 15">
                    <a:extLst>
                      <a:ext uri="{FF2B5EF4-FFF2-40B4-BE49-F238E27FC236}">
                        <a16:creationId xmlns:a16="http://schemas.microsoft.com/office/drawing/2014/main" id="{61773F28-018D-CC73-A55B-6D5BD5ADA158}"/>
                      </a:ext>
                    </a:extLst>
                  </p:cNvPr>
                  <p:cNvSpPr txBox="1"/>
                  <p:nvPr/>
                </p:nvSpPr>
                <p:spPr>
                  <a:xfrm>
                    <a:off x="1228319" y="1913935"/>
                    <a:ext cx="2702801" cy="262308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pt-BR" b="1" dirty="0">
                        <a:effectLst/>
                      </a:rPr>
                      <a:t>Redes Wi-Fi OPEN</a:t>
                    </a:r>
                  </a:p>
                </p:txBody>
              </p:sp>
            </p:grpSp>
            <p:grpSp>
              <p:nvGrpSpPr>
                <p:cNvPr id="9" name="Agrupar 8">
                  <a:extLst>
                    <a:ext uri="{FF2B5EF4-FFF2-40B4-BE49-F238E27FC236}">
                      <a16:creationId xmlns:a16="http://schemas.microsoft.com/office/drawing/2014/main" id="{070E3D6F-8413-5AC2-29BC-E68D5C1FB4F3}"/>
                    </a:ext>
                  </a:extLst>
                </p:cNvPr>
                <p:cNvGrpSpPr/>
                <p:nvPr/>
              </p:nvGrpSpPr>
              <p:grpSpPr>
                <a:xfrm>
                  <a:off x="4535453" y="1676603"/>
                  <a:ext cx="3121093" cy="915489"/>
                  <a:chOff x="4535453" y="1676603"/>
                  <a:chExt cx="3121093" cy="915489"/>
                </a:xfrm>
              </p:grpSpPr>
              <p:sp>
                <p:nvSpPr>
                  <p:cNvPr id="13" name="Retângulo: Cantos Arredondados 12">
                    <a:extLst>
                      <a:ext uri="{FF2B5EF4-FFF2-40B4-BE49-F238E27FC236}">
                        <a16:creationId xmlns:a16="http://schemas.microsoft.com/office/drawing/2014/main" id="{28437454-AC8D-AE72-EDF4-3B5221EC905A}"/>
                      </a:ext>
                    </a:extLst>
                  </p:cNvPr>
                  <p:cNvSpPr/>
                  <p:nvPr/>
                </p:nvSpPr>
                <p:spPr>
                  <a:xfrm>
                    <a:off x="4535453" y="1676603"/>
                    <a:ext cx="3121093" cy="915489"/>
                  </a:xfrm>
                  <a:prstGeom prst="roundRect">
                    <a:avLst>
                      <a:gd name="adj" fmla="val 1935"/>
                    </a:avLst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4" name="CaixaDeTexto 13">
                    <a:extLst>
                      <a:ext uri="{FF2B5EF4-FFF2-40B4-BE49-F238E27FC236}">
                        <a16:creationId xmlns:a16="http://schemas.microsoft.com/office/drawing/2014/main" id="{56675B52-D95B-CDE6-70C1-3AE9C0D3C6AD}"/>
                      </a:ext>
                    </a:extLst>
                  </p:cNvPr>
                  <p:cNvSpPr txBox="1"/>
                  <p:nvPr/>
                </p:nvSpPr>
                <p:spPr>
                  <a:xfrm>
                    <a:off x="4744599" y="1915473"/>
                    <a:ext cx="2702801" cy="262308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pt-BR" b="1" dirty="0">
                        <a:effectLst/>
                      </a:rPr>
                      <a:t>Redes Wi-Fi WEP</a:t>
                    </a:r>
                  </a:p>
                </p:txBody>
              </p:sp>
            </p:grpSp>
            <p:grpSp>
              <p:nvGrpSpPr>
                <p:cNvPr id="10" name="Agrupar 9">
                  <a:extLst>
                    <a:ext uri="{FF2B5EF4-FFF2-40B4-BE49-F238E27FC236}">
                      <a16:creationId xmlns:a16="http://schemas.microsoft.com/office/drawing/2014/main" id="{8EA6C6AB-A51E-5974-7113-90B17CE5C8EF}"/>
                    </a:ext>
                  </a:extLst>
                </p:cNvPr>
                <p:cNvGrpSpPr/>
                <p:nvPr/>
              </p:nvGrpSpPr>
              <p:grpSpPr>
                <a:xfrm>
                  <a:off x="8046237" y="1676603"/>
                  <a:ext cx="3121093" cy="915489"/>
                  <a:chOff x="8046237" y="1676603"/>
                  <a:chExt cx="3121093" cy="915489"/>
                </a:xfrm>
              </p:grpSpPr>
              <p:sp>
                <p:nvSpPr>
                  <p:cNvPr id="11" name="Retângulo: Cantos Arredondados 10">
                    <a:extLst>
                      <a:ext uri="{FF2B5EF4-FFF2-40B4-BE49-F238E27FC236}">
                        <a16:creationId xmlns:a16="http://schemas.microsoft.com/office/drawing/2014/main" id="{F0004510-5DD1-0002-08C0-BB36478A714A}"/>
                      </a:ext>
                    </a:extLst>
                  </p:cNvPr>
                  <p:cNvSpPr/>
                  <p:nvPr/>
                </p:nvSpPr>
                <p:spPr>
                  <a:xfrm>
                    <a:off x="8046237" y="1676603"/>
                    <a:ext cx="3121093" cy="915489"/>
                  </a:xfrm>
                  <a:prstGeom prst="roundRect">
                    <a:avLst>
                      <a:gd name="adj" fmla="val 1935"/>
                    </a:avLst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2" name="CaixaDeTexto 11">
                    <a:extLst>
                      <a:ext uri="{FF2B5EF4-FFF2-40B4-BE49-F238E27FC236}">
                        <a16:creationId xmlns:a16="http://schemas.microsoft.com/office/drawing/2014/main" id="{69855145-2FA5-9478-A7C9-4EFE55F8E8E0}"/>
                      </a:ext>
                    </a:extLst>
                  </p:cNvPr>
                  <p:cNvSpPr txBox="1"/>
                  <p:nvPr/>
                </p:nvSpPr>
                <p:spPr>
                  <a:xfrm>
                    <a:off x="8255383" y="1868558"/>
                    <a:ext cx="2702801" cy="45904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pt-BR" b="1" dirty="0">
                        <a:effectLst/>
                      </a:rPr>
                      <a:t>Criptografia simétrica</a:t>
                    </a:r>
                  </a:p>
                </p:txBody>
              </p:sp>
            </p:grpSp>
          </p:grpSp>
          <p:sp>
            <p:nvSpPr>
              <p:cNvPr id="6" name="Retângulo: Cantos Arredondados 5">
                <a:extLst>
                  <a:ext uri="{FF2B5EF4-FFF2-40B4-BE49-F238E27FC236}">
                    <a16:creationId xmlns:a16="http://schemas.microsoft.com/office/drawing/2014/main" id="{4517B823-DFA7-7913-A768-E49FF5375A3E}"/>
                  </a:ext>
                </a:extLst>
              </p:cNvPr>
              <p:cNvSpPr/>
              <p:nvPr/>
            </p:nvSpPr>
            <p:spPr>
              <a:xfrm>
                <a:off x="8908817" y="2312988"/>
                <a:ext cx="2336750" cy="1101724"/>
              </a:xfrm>
              <a:prstGeom prst="roundRect">
                <a:avLst>
                  <a:gd name="adj" fmla="val 1935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6FF4EFFF-6DC1-2F27-C0DF-57FE65EE7D24}"/>
                  </a:ext>
                </a:extLst>
              </p:cNvPr>
              <p:cNvSpPr txBox="1"/>
              <p:nvPr/>
            </p:nvSpPr>
            <p:spPr>
              <a:xfrm>
                <a:off x="9069519" y="2637198"/>
                <a:ext cx="2023576" cy="5524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pt-BR" b="1" dirty="0">
                    <a:effectLst/>
                  </a:rPr>
                  <a:t>Criptografia do WI-FI WEP</a:t>
                </a:r>
              </a:p>
            </p:txBody>
          </p:sp>
        </p:grpSp>
        <p:grpSp>
          <p:nvGrpSpPr>
            <p:cNvPr id="17" name="Agrupar 16">
              <a:extLst>
                <a:ext uri="{FF2B5EF4-FFF2-40B4-BE49-F238E27FC236}">
                  <a16:creationId xmlns:a16="http://schemas.microsoft.com/office/drawing/2014/main" id="{9B997C61-F1FE-5AAB-1EDF-0AA29A8376AC}"/>
                </a:ext>
              </a:extLst>
            </p:cNvPr>
            <p:cNvGrpSpPr/>
            <p:nvPr/>
          </p:nvGrpSpPr>
          <p:grpSpPr>
            <a:xfrm>
              <a:off x="1019175" y="3184525"/>
              <a:ext cx="10153650" cy="1305733"/>
              <a:chOff x="1019175" y="2312988"/>
              <a:chExt cx="10226392" cy="1116013"/>
            </a:xfrm>
          </p:grpSpPr>
          <p:grpSp>
            <p:nvGrpSpPr>
              <p:cNvPr id="18" name="Agrupar 17">
                <a:extLst>
                  <a:ext uri="{FF2B5EF4-FFF2-40B4-BE49-F238E27FC236}">
                    <a16:creationId xmlns:a16="http://schemas.microsoft.com/office/drawing/2014/main" id="{C898ABC8-3E95-0C84-E4D4-DCAA739A5CB5}"/>
                  </a:ext>
                </a:extLst>
              </p:cNvPr>
              <p:cNvGrpSpPr/>
              <p:nvPr/>
            </p:nvGrpSpPr>
            <p:grpSpPr>
              <a:xfrm>
                <a:off x="1019175" y="2327277"/>
                <a:ext cx="7597883" cy="1101724"/>
                <a:chOff x="1019174" y="1676603"/>
                <a:chExt cx="10148156" cy="915489"/>
              </a:xfrm>
            </p:grpSpPr>
            <p:grpSp>
              <p:nvGrpSpPr>
                <p:cNvPr id="21" name="Agrupar 20">
                  <a:extLst>
                    <a:ext uri="{FF2B5EF4-FFF2-40B4-BE49-F238E27FC236}">
                      <a16:creationId xmlns:a16="http://schemas.microsoft.com/office/drawing/2014/main" id="{A03D40F4-8C34-DB1C-9645-3782958682E8}"/>
                    </a:ext>
                  </a:extLst>
                </p:cNvPr>
                <p:cNvGrpSpPr/>
                <p:nvPr/>
              </p:nvGrpSpPr>
              <p:grpSpPr>
                <a:xfrm>
                  <a:off x="1019174" y="1676603"/>
                  <a:ext cx="3121093" cy="915489"/>
                  <a:chOff x="1019174" y="1676603"/>
                  <a:chExt cx="3121093" cy="915489"/>
                </a:xfrm>
              </p:grpSpPr>
              <p:sp>
                <p:nvSpPr>
                  <p:cNvPr id="28" name="Retângulo: Cantos Arredondados 27">
                    <a:extLst>
                      <a:ext uri="{FF2B5EF4-FFF2-40B4-BE49-F238E27FC236}">
                        <a16:creationId xmlns:a16="http://schemas.microsoft.com/office/drawing/2014/main" id="{3A87E213-B48A-24E5-FE30-0F1CED8C5AF4}"/>
                      </a:ext>
                    </a:extLst>
                  </p:cNvPr>
                  <p:cNvSpPr/>
                  <p:nvPr/>
                </p:nvSpPr>
                <p:spPr>
                  <a:xfrm>
                    <a:off x="1019174" y="1676603"/>
                    <a:ext cx="3121093" cy="915489"/>
                  </a:xfrm>
                  <a:prstGeom prst="roundRect">
                    <a:avLst>
                      <a:gd name="adj" fmla="val 1935"/>
                    </a:avLst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9" name="CaixaDeTexto 28">
                    <a:extLst>
                      <a:ext uri="{FF2B5EF4-FFF2-40B4-BE49-F238E27FC236}">
                        <a16:creationId xmlns:a16="http://schemas.microsoft.com/office/drawing/2014/main" id="{4E37AB88-EC54-5B37-6ED5-3ED78A6057DD}"/>
                      </a:ext>
                    </a:extLst>
                  </p:cNvPr>
                  <p:cNvSpPr txBox="1"/>
                  <p:nvPr/>
                </p:nvSpPr>
                <p:spPr>
                  <a:xfrm>
                    <a:off x="1228319" y="1979512"/>
                    <a:ext cx="2702801" cy="262308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pt-BR" b="1" dirty="0">
                        <a:effectLst/>
                      </a:rPr>
                      <a:t>Wi-Fi WEP OPEN</a:t>
                    </a:r>
                  </a:p>
                </p:txBody>
              </p:sp>
            </p:grpSp>
            <p:grpSp>
              <p:nvGrpSpPr>
                <p:cNvPr id="22" name="Agrupar 21">
                  <a:extLst>
                    <a:ext uri="{FF2B5EF4-FFF2-40B4-BE49-F238E27FC236}">
                      <a16:creationId xmlns:a16="http://schemas.microsoft.com/office/drawing/2014/main" id="{4524AD96-F883-DDE5-7A23-66A989323BD6}"/>
                    </a:ext>
                  </a:extLst>
                </p:cNvPr>
                <p:cNvGrpSpPr/>
                <p:nvPr/>
              </p:nvGrpSpPr>
              <p:grpSpPr>
                <a:xfrm>
                  <a:off x="4535453" y="1676603"/>
                  <a:ext cx="3121093" cy="915489"/>
                  <a:chOff x="4535453" y="1676603"/>
                  <a:chExt cx="3121093" cy="915489"/>
                </a:xfrm>
              </p:grpSpPr>
              <p:sp>
                <p:nvSpPr>
                  <p:cNvPr id="26" name="Retângulo: Cantos Arredondados 25">
                    <a:extLst>
                      <a:ext uri="{FF2B5EF4-FFF2-40B4-BE49-F238E27FC236}">
                        <a16:creationId xmlns:a16="http://schemas.microsoft.com/office/drawing/2014/main" id="{E97A14CE-FF00-FCB8-1B23-C1D8BDBB4140}"/>
                      </a:ext>
                    </a:extLst>
                  </p:cNvPr>
                  <p:cNvSpPr/>
                  <p:nvPr/>
                </p:nvSpPr>
                <p:spPr>
                  <a:xfrm>
                    <a:off x="4535453" y="1676603"/>
                    <a:ext cx="3121093" cy="915489"/>
                  </a:xfrm>
                  <a:prstGeom prst="roundRect">
                    <a:avLst>
                      <a:gd name="adj" fmla="val 1935"/>
                    </a:avLst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7" name="CaixaDeTexto 26">
                    <a:extLst>
                      <a:ext uri="{FF2B5EF4-FFF2-40B4-BE49-F238E27FC236}">
                        <a16:creationId xmlns:a16="http://schemas.microsoft.com/office/drawing/2014/main" id="{EB818650-5F8A-7F43-24B6-9598C7A53CD4}"/>
                      </a:ext>
                    </a:extLst>
                  </p:cNvPr>
                  <p:cNvSpPr txBox="1"/>
                  <p:nvPr/>
                </p:nvSpPr>
                <p:spPr>
                  <a:xfrm>
                    <a:off x="4744599" y="1981050"/>
                    <a:ext cx="2702801" cy="262308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pt-BR" b="1" dirty="0">
                        <a:effectLst/>
                      </a:rPr>
                      <a:t>Wi-Fi WEP SKA</a:t>
                    </a:r>
                  </a:p>
                </p:txBody>
              </p:sp>
            </p:grpSp>
            <p:grpSp>
              <p:nvGrpSpPr>
                <p:cNvPr id="23" name="Agrupar 22">
                  <a:extLst>
                    <a:ext uri="{FF2B5EF4-FFF2-40B4-BE49-F238E27FC236}">
                      <a16:creationId xmlns:a16="http://schemas.microsoft.com/office/drawing/2014/main" id="{B3601AAF-C1D0-7A0A-2B3E-9AC8FF86C427}"/>
                    </a:ext>
                  </a:extLst>
                </p:cNvPr>
                <p:cNvGrpSpPr/>
                <p:nvPr/>
              </p:nvGrpSpPr>
              <p:grpSpPr>
                <a:xfrm>
                  <a:off x="8046237" y="1676603"/>
                  <a:ext cx="3121093" cy="915489"/>
                  <a:chOff x="8046237" y="1676603"/>
                  <a:chExt cx="3121093" cy="915489"/>
                </a:xfrm>
              </p:grpSpPr>
              <p:sp>
                <p:nvSpPr>
                  <p:cNvPr id="24" name="Retângulo: Cantos Arredondados 23">
                    <a:extLst>
                      <a:ext uri="{FF2B5EF4-FFF2-40B4-BE49-F238E27FC236}">
                        <a16:creationId xmlns:a16="http://schemas.microsoft.com/office/drawing/2014/main" id="{1D28F416-BAB2-751B-7F92-A43D07F0F916}"/>
                      </a:ext>
                    </a:extLst>
                  </p:cNvPr>
                  <p:cNvSpPr/>
                  <p:nvPr/>
                </p:nvSpPr>
                <p:spPr>
                  <a:xfrm>
                    <a:off x="8046237" y="1676603"/>
                    <a:ext cx="3121093" cy="915489"/>
                  </a:xfrm>
                  <a:prstGeom prst="roundRect">
                    <a:avLst>
                      <a:gd name="adj" fmla="val 1935"/>
                    </a:avLst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5" name="CaixaDeTexto 24">
                    <a:extLst>
                      <a:ext uri="{FF2B5EF4-FFF2-40B4-BE49-F238E27FC236}">
                        <a16:creationId xmlns:a16="http://schemas.microsoft.com/office/drawing/2014/main" id="{5F486D0A-9FA4-C929-3D66-A29212E4F663}"/>
                      </a:ext>
                    </a:extLst>
                  </p:cNvPr>
                  <p:cNvSpPr txBox="1"/>
                  <p:nvPr/>
                </p:nvSpPr>
                <p:spPr>
                  <a:xfrm>
                    <a:off x="8255383" y="1934135"/>
                    <a:ext cx="2702801" cy="262308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pt-BR" b="1" dirty="0">
                        <a:effectLst/>
                      </a:rPr>
                      <a:t>WPA</a:t>
                    </a:r>
                  </a:p>
                </p:txBody>
              </p:sp>
            </p:grpSp>
          </p:grpSp>
          <p:sp>
            <p:nvSpPr>
              <p:cNvPr id="19" name="Retângulo: Cantos Arredondados 18">
                <a:extLst>
                  <a:ext uri="{FF2B5EF4-FFF2-40B4-BE49-F238E27FC236}">
                    <a16:creationId xmlns:a16="http://schemas.microsoft.com/office/drawing/2014/main" id="{6EB9847E-CD43-FDD5-9BE0-7BD42F895943}"/>
                  </a:ext>
                </a:extLst>
              </p:cNvPr>
              <p:cNvSpPr/>
              <p:nvPr/>
            </p:nvSpPr>
            <p:spPr>
              <a:xfrm>
                <a:off x="8908817" y="2312988"/>
                <a:ext cx="2336750" cy="1101724"/>
              </a:xfrm>
              <a:prstGeom prst="roundRect">
                <a:avLst>
                  <a:gd name="adj" fmla="val 1935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0" name="CaixaDeTexto 19">
                <a:extLst>
                  <a:ext uri="{FF2B5EF4-FFF2-40B4-BE49-F238E27FC236}">
                    <a16:creationId xmlns:a16="http://schemas.microsoft.com/office/drawing/2014/main" id="{9763810F-6BD3-7301-E71B-FC3C62F8A757}"/>
                  </a:ext>
                </a:extLst>
              </p:cNvPr>
              <p:cNvSpPr txBox="1"/>
              <p:nvPr/>
            </p:nvSpPr>
            <p:spPr>
              <a:xfrm>
                <a:off x="9069519" y="2637198"/>
                <a:ext cx="2023576" cy="5524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pt-BR" b="1" dirty="0">
                    <a:effectLst/>
                  </a:rPr>
                  <a:t>Criptografia do WPA</a:t>
                </a:r>
              </a:p>
            </p:txBody>
          </p:sp>
        </p:grpSp>
        <p:grpSp>
          <p:nvGrpSpPr>
            <p:cNvPr id="30" name="Agrupar 29">
              <a:extLst>
                <a:ext uri="{FF2B5EF4-FFF2-40B4-BE49-F238E27FC236}">
                  <a16:creationId xmlns:a16="http://schemas.microsoft.com/office/drawing/2014/main" id="{193B8BDE-6797-9A31-14FD-2A082773AB6E}"/>
                </a:ext>
              </a:extLst>
            </p:cNvPr>
            <p:cNvGrpSpPr/>
            <p:nvPr/>
          </p:nvGrpSpPr>
          <p:grpSpPr>
            <a:xfrm>
              <a:off x="1019175" y="4760532"/>
              <a:ext cx="10153650" cy="1305733"/>
              <a:chOff x="1019175" y="2312988"/>
              <a:chExt cx="10226392" cy="1116013"/>
            </a:xfrm>
          </p:grpSpPr>
          <p:grpSp>
            <p:nvGrpSpPr>
              <p:cNvPr id="31" name="Agrupar 30">
                <a:extLst>
                  <a:ext uri="{FF2B5EF4-FFF2-40B4-BE49-F238E27FC236}">
                    <a16:creationId xmlns:a16="http://schemas.microsoft.com/office/drawing/2014/main" id="{14EEC2A4-B748-6956-8F42-EC2317C28325}"/>
                  </a:ext>
                </a:extLst>
              </p:cNvPr>
              <p:cNvGrpSpPr/>
              <p:nvPr/>
            </p:nvGrpSpPr>
            <p:grpSpPr>
              <a:xfrm>
                <a:off x="1019175" y="2327277"/>
                <a:ext cx="7597883" cy="1101724"/>
                <a:chOff x="1019174" y="1676603"/>
                <a:chExt cx="10148156" cy="915489"/>
              </a:xfrm>
            </p:grpSpPr>
            <p:grpSp>
              <p:nvGrpSpPr>
                <p:cNvPr id="34" name="Agrupar 33">
                  <a:extLst>
                    <a:ext uri="{FF2B5EF4-FFF2-40B4-BE49-F238E27FC236}">
                      <a16:creationId xmlns:a16="http://schemas.microsoft.com/office/drawing/2014/main" id="{F0E0CB09-98D0-D533-4965-EEDC2EDCA2FE}"/>
                    </a:ext>
                  </a:extLst>
                </p:cNvPr>
                <p:cNvGrpSpPr/>
                <p:nvPr/>
              </p:nvGrpSpPr>
              <p:grpSpPr>
                <a:xfrm>
                  <a:off x="1019174" y="1676603"/>
                  <a:ext cx="3121093" cy="915489"/>
                  <a:chOff x="1019174" y="1676603"/>
                  <a:chExt cx="3121093" cy="915489"/>
                </a:xfrm>
              </p:grpSpPr>
              <p:sp>
                <p:nvSpPr>
                  <p:cNvPr id="41" name="Retângulo: Cantos Arredondados 40">
                    <a:extLst>
                      <a:ext uri="{FF2B5EF4-FFF2-40B4-BE49-F238E27FC236}">
                        <a16:creationId xmlns:a16="http://schemas.microsoft.com/office/drawing/2014/main" id="{DBEBE24C-F1AF-58A3-8627-0E84843019D2}"/>
                      </a:ext>
                    </a:extLst>
                  </p:cNvPr>
                  <p:cNvSpPr/>
                  <p:nvPr/>
                </p:nvSpPr>
                <p:spPr>
                  <a:xfrm>
                    <a:off x="1019174" y="1676603"/>
                    <a:ext cx="3121093" cy="915489"/>
                  </a:xfrm>
                  <a:prstGeom prst="roundRect">
                    <a:avLst>
                      <a:gd name="adj" fmla="val 1935"/>
                    </a:avLst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42" name="CaixaDeTexto 41">
                    <a:extLst>
                      <a:ext uri="{FF2B5EF4-FFF2-40B4-BE49-F238E27FC236}">
                        <a16:creationId xmlns:a16="http://schemas.microsoft.com/office/drawing/2014/main" id="{3194D0A8-581D-C585-90BF-DAABB16D57A9}"/>
                      </a:ext>
                    </a:extLst>
                  </p:cNvPr>
                  <p:cNvSpPr txBox="1"/>
                  <p:nvPr/>
                </p:nvSpPr>
                <p:spPr>
                  <a:xfrm>
                    <a:off x="1228319" y="1913935"/>
                    <a:ext cx="2702801" cy="45904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pt-BR" b="1" dirty="0">
                        <a:effectLst/>
                      </a:rPr>
                      <a:t>Autenticação do WPA</a:t>
                    </a:r>
                  </a:p>
                </p:txBody>
              </p:sp>
            </p:grpSp>
            <p:grpSp>
              <p:nvGrpSpPr>
                <p:cNvPr id="35" name="Agrupar 34">
                  <a:extLst>
                    <a:ext uri="{FF2B5EF4-FFF2-40B4-BE49-F238E27FC236}">
                      <a16:creationId xmlns:a16="http://schemas.microsoft.com/office/drawing/2014/main" id="{40F870DA-04AF-5DEC-D444-91DC5B822B16}"/>
                    </a:ext>
                  </a:extLst>
                </p:cNvPr>
                <p:cNvGrpSpPr/>
                <p:nvPr/>
              </p:nvGrpSpPr>
              <p:grpSpPr>
                <a:xfrm>
                  <a:off x="4535453" y="1676603"/>
                  <a:ext cx="3121093" cy="915489"/>
                  <a:chOff x="4535453" y="1676603"/>
                  <a:chExt cx="3121093" cy="915489"/>
                </a:xfrm>
              </p:grpSpPr>
              <p:sp>
                <p:nvSpPr>
                  <p:cNvPr id="39" name="Retângulo: Cantos Arredondados 38">
                    <a:extLst>
                      <a:ext uri="{FF2B5EF4-FFF2-40B4-BE49-F238E27FC236}">
                        <a16:creationId xmlns:a16="http://schemas.microsoft.com/office/drawing/2014/main" id="{07C841B4-1296-061D-DE7C-7788DFCEC9D8}"/>
                      </a:ext>
                    </a:extLst>
                  </p:cNvPr>
                  <p:cNvSpPr/>
                  <p:nvPr/>
                </p:nvSpPr>
                <p:spPr>
                  <a:xfrm>
                    <a:off x="4535453" y="1676603"/>
                    <a:ext cx="3121093" cy="915489"/>
                  </a:xfrm>
                  <a:prstGeom prst="roundRect">
                    <a:avLst>
                      <a:gd name="adj" fmla="val 1935"/>
                    </a:avLst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40" name="CaixaDeTexto 39">
                    <a:extLst>
                      <a:ext uri="{FF2B5EF4-FFF2-40B4-BE49-F238E27FC236}">
                        <a16:creationId xmlns:a16="http://schemas.microsoft.com/office/drawing/2014/main" id="{163A1700-035B-4AFC-D0AC-1E851502F8F4}"/>
                      </a:ext>
                    </a:extLst>
                  </p:cNvPr>
                  <p:cNvSpPr txBox="1"/>
                  <p:nvPr/>
                </p:nvSpPr>
                <p:spPr>
                  <a:xfrm>
                    <a:off x="4744599" y="1934135"/>
                    <a:ext cx="2702801" cy="262308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pt-BR" b="1" dirty="0">
                        <a:effectLst/>
                      </a:rPr>
                      <a:t>WPA-PSK</a:t>
                    </a:r>
                  </a:p>
                </p:txBody>
              </p:sp>
            </p:grpSp>
            <p:grpSp>
              <p:nvGrpSpPr>
                <p:cNvPr id="36" name="Agrupar 35">
                  <a:extLst>
                    <a:ext uri="{FF2B5EF4-FFF2-40B4-BE49-F238E27FC236}">
                      <a16:creationId xmlns:a16="http://schemas.microsoft.com/office/drawing/2014/main" id="{EB3BD3A0-9E07-F6E8-2355-D2AE213378DA}"/>
                    </a:ext>
                  </a:extLst>
                </p:cNvPr>
                <p:cNvGrpSpPr/>
                <p:nvPr/>
              </p:nvGrpSpPr>
              <p:grpSpPr>
                <a:xfrm>
                  <a:off x="8046237" y="1676603"/>
                  <a:ext cx="3121093" cy="915489"/>
                  <a:chOff x="8046237" y="1676603"/>
                  <a:chExt cx="3121093" cy="915489"/>
                </a:xfrm>
              </p:grpSpPr>
              <p:sp>
                <p:nvSpPr>
                  <p:cNvPr id="37" name="Retângulo: Cantos Arredondados 36">
                    <a:extLst>
                      <a:ext uri="{FF2B5EF4-FFF2-40B4-BE49-F238E27FC236}">
                        <a16:creationId xmlns:a16="http://schemas.microsoft.com/office/drawing/2014/main" id="{7D27117C-D84E-4D1E-A3E5-857BF4235AE0}"/>
                      </a:ext>
                    </a:extLst>
                  </p:cNvPr>
                  <p:cNvSpPr/>
                  <p:nvPr/>
                </p:nvSpPr>
                <p:spPr>
                  <a:xfrm>
                    <a:off x="8046237" y="1676603"/>
                    <a:ext cx="3121093" cy="915489"/>
                  </a:xfrm>
                  <a:prstGeom prst="roundRect">
                    <a:avLst>
                      <a:gd name="adj" fmla="val 1935"/>
                    </a:avLst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38" name="CaixaDeTexto 37">
                    <a:extLst>
                      <a:ext uri="{FF2B5EF4-FFF2-40B4-BE49-F238E27FC236}">
                        <a16:creationId xmlns:a16="http://schemas.microsoft.com/office/drawing/2014/main" id="{1C288A1D-FC02-1F49-464B-3EC7AF8EA930}"/>
                      </a:ext>
                    </a:extLst>
                  </p:cNvPr>
                  <p:cNvSpPr txBox="1"/>
                  <p:nvPr/>
                </p:nvSpPr>
                <p:spPr>
                  <a:xfrm>
                    <a:off x="8255383" y="1913935"/>
                    <a:ext cx="2702801" cy="262308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pt-BR" b="1" dirty="0">
                        <a:effectLst/>
                      </a:rPr>
                      <a:t>WPA-EAP</a:t>
                    </a:r>
                  </a:p>
                </p:txBody>
              </p:sp>
            </p:grpSp>
          </p:grpSp>
          <p:sp>
            <p:nvSpPr>
              <p:cNvPr id="32" name="Retângulo: Cantos Arredondados 31">
                <a:extLst>
                  <a:ext uri="{FF2B5EF4-FFF2-40B4-BE49-F238E27FC236}">
                    <a16:creationId xmlns:a16="http://schemas.microsoft.com/office/drawing/2014/main" id="{BFDCEE41-1877-64C4-62B4-15691B247A85}"/>
                  </a:ext>
                </a:extLst>
              </p:cNvPr>
              <p:cNvSpPr/>
              <p:nvPr/>
            </p:nvSpPr>
            <p:spPr>
              <a:xfrm>
                <a:off x="8908817" y="2312988"/>
                <a:ext cx="2336750" cy="1101724"/>
              </a:xfrm>
              <a:prstGeom prst="roundRect">
                <a:avLst>
                  <a:gd name="adj" fmla="val 1935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3" name="CaixaDeTexto 32">
                <a:extLst>
                  <a:ext uri="{FF2B5EF4-FFF2-40B4-BE49-F238E27FC236}">
                    <a16:creationId xmlns:a16="http://schemas.microsoft.com/office/drawing/2014/main" id="{F11DA4A4-D2F3-2285-5702-1464263C2DD3}"/>
                  </a:ext>
                </a:extLst>
              </p:cNvPr>
              <p:cNvSpPr txBox="1"/>
              <p:nvPr/>
            </p:nvSpPr>
            <p:spPr>
              <a:xfrm>
                <a:off x="9069519" y="2637198"/>
                <a:ext cx="2023576" cy="315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pt-BR" b="1" dirty="0" err="1">
                    <a:effectLst/>
                  </a:rPr>
                  <a:t>Wi-fi</a:t>
                </a:r>
                <a:r>
                  <a:rPr lang="pt-BR" b="1" dirty="0">
                    <a:effectLst/>
                  </a:rPr>
                  <a:t> WPA 2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34905179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99F25055-35BA-8978-7A7E-7E077DA7FF7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Ataques a redes sem fio</a:t>
            </a:r>
          </a:p>
          <a:p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FF840A3-FE89-BEE8-6A2C-F37D74035D7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Tipos de ataques a redes sem fio</a:t>
            </a:r>
          </a:p>
          <a:p>
            <a:endParaRPr lang="pt-BR" dirty="0"/>
          </a:p>
        </p:txBody>
      </p:sp>
      <p:grpSp>
        <p:nvGrpSpPr>
          <p:cNvPr id="44" name="Agrupar 43">
            <a:extLst>
              <a:ext uri="{FF2B5EF4-FFF2-40B4-BE49-F238E27FC236}">
                <a16:creationId xmlns:a16="http://schemas.microsoft.com/office/drawing/2014/main" id="{B5260116-4473-B889-B4B9-79E573F5C675}"/>
              </a:ext>
            </a:extLst>
          </p:cNvPr>
          <p:cNvGrpSpPr/>
          <p:nvPr/>
        </p:nvGrpSpPr>
        <p:grpSpPr>
          <a:xfrm>
            <a:off x="1019175" y="2729503"/>
            <a:ext cx="10153650" cy="2865022"/>
            <a:chOff x="1019175" y="2915483"/>
            <a:chExt cx="10153650" cy="2865022"/>
          </a:xfrm>
        </p:grpSpPr>
        <p:grpSp>
          <p:nvGrpSpPr>
            <p:cNvPr id="4" name="Agrupar 3">
              <a:extLst>
                <a:ext uri="{FF2B5EF4-FFF2-40B4-BE49-F238E27FC236}">
                  <a16:creationId xmlns:a16="http://schemas.microsoft.com/office/drawing/2014/main" id="{0C755EC9-3CA4-CE5B-B87A-9066DEAAE2F3}"/>
                </a:ext>
              </a:extLst>
            </p:cNvPr>
            <p:cNvGrpSpPr/>
            <p:nvPr/>
          </p:nvGrpSpPr>
          <p:grpSpPr>
            <a:xfrm>
              <a:off x="1019175" y="2915483"/>
              <a:ext cx="10153650" cy="1305733"/>
              <a:chOff x="1019175" y="2312988"/>
              <a:chExt cx="10226392" cy="1116013"/>
            </a:xfrm>
          </p:grpSpPr>
          <p:grpSp>
            <p:nvGrpSpPr>
              <p:cNvPr id="5" name="Agrupar 4">
                <a:extLst>
                  <a:ext uri="{FF2B5EF4-FFF2-40B4-BE49-F238E27FC236}">
                    <a16:creationId xmlns:a16="http://schemas.microsoft.com/office/drawing/2014/main" id="{42E068B6-0372-3881-1BD7-FED78EAA0DEE}"/>
                  </a:ext>
                </a:extLst>
              </p:cNvPr>
              <p:cNvGrpSpPr/>
              <p:nvPr/>
            </p:nvGrpSpPr>
            <p:grpSpPr>
              <a:xfrm>
                <a:off x="1019175" y="2327277"/>
                <a:ext cx="7597883" cy="1101724"/>
                <a:chOff x="1019174" y="1676603"/>
                <a:chExt cx="10148156" cy="915489"/>
              </a:xfrm>
            </p:grpSpPr>
            <p:grpSp>
              <p:nvGrpSpPr>
                <p:cNvPr id="8" name="Agrupar 7">
                  <a:extLst>
                    <a:ext uri="{FF2B5EF4-FFF2-40B4-BE49-F238E27FC236}">
                      <a16:creationId xmlns:a16="http://schemas.microsoft.com/office/drawing/2014/main" id="{0FEF1C2A-0CB2-D83F-0293-EE13FA4C8AC2}"/>
                    </a:ext>
                  </a:extLst>
                </p:cNvPr>
                <p:cNvGrpSpPr/>
                <p:nvPr/>
              </p:nvGrpSpPr>
              <p:grpSpPr>
                <a:xfrm>
                  <a:off x="1019174" y="1676603"/>
                  <a:ext cx="3121093" cy="915489"/>
                  <a:chOff x="1019174" y="1676603"/>
                  <a:chExt cx="3121093" cy="915489"/>
                </a:xfrm>
              </p:grpSpPr>
              <p:sp>
                <p:nvSpPr>
                  <p:cNvPr id="15" name="Retângulo: Cantos Arredondados 14">
                    <a:extLst>
                      <a:ext uri="{FF2B5EF4-FFF2-40B4-BE49-F238E27FC236}">
                        <a16:creationId xmlns:a16="http://schemas.microsoft.com/office/drawing/2014/main" id="{05B4ED50-F29A-0945-9397-0DAD181FB4F8}"/>
                      </a:ext>
                    </a:extLst>
                  </p:cNvPr>
                  <p:cNvSpPr/>
                  <p:nvPr/>
                </p:nvSpPr>
                <p:spPr>
                  <a:xfrm>
                    <a:off x="1019174" y="1676603"/>
                    <a:ext cx="3121093" cy="915489"/>
                  </a:xfrm>
                  <a:prstGeom prst="roundRect">
                    <a:avLst>
                      <a:gd name="adj" fmla="val 1935"/>
                    </a:avLst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6" name="CaixaDeTexto 15">
                    <a:extLst>
                      <a:ext uri="{FF2B5EF4-FFF2-40B4-BE49-F238E27FC236}">
                        <a16:creationId xmlns:a16="http://schemas.microsoft.com/office/drawing/2014/main" id="{61773F28-018D-CC73-A55B-6D5BD5ADA158}"/>
                      </a:ext>
                    </a:extLst>
                  </p:cNvPr>
                  <p:cNvSpPr txBox="1"/>
                  <p:nvPr/>
                </p:nvSpPr>
                <p:spPr>
                  <a:xfrm>
                    <a:off x="1228319" y="1913935"/>
                    <a:ext cx="2702801" cy="45904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pt-BR" b="1" dirty="0">
                        <a:effectLst/>
                      </a:rPr>
                      <a:t>O framework </a:t>
                    </a:r>
                    <a:r>
                      <a:rPr lang="pt-BR" b="1" dirty="0" err="1">
                        <a:effectLst/>
                      </a:rPr>
                      <a:t>aircrack-ng</a:t>
                    </a:r>
                    <a:endParaRPr lang="pt-BR" b="1" dirty="0">
                      <a:effectLst/>
                    </a:endParaRPr>
                  </a:p>
                </p:txBody>
              </p:sp>
            </p:grpSp>
            <p:grpSp>
              <p:nvGrpSpPr>
                <p:cNvPr id="9" name="Agrupar 8">
                  <a:extLst>
                    <a:ext uri="{FF2B5EF4-FFF2-40B4-BE49-F238E27FC236}">
                      <a16:creationId xmlns:a16="http://schemas.microsoft.com/office/drawing/2014/main" id="{070E3D6F-8413-5AC2-29BC-E68D5C1FB4F3}"/>
                    </a:ext>
                  </a:extLst>
                </p:cNvPr>
                <p:cNvGrpSpPr/>
                <p:nvPr/>
              </p:nvGrpSpPr>
              <p:grpSpPr>
                <a:xfrm>
                  <a:off x="4535453" y="1676603"/>
                  <a:ext cx="3121093" cy="915489"/>
                  <a:chOff x="4535453" y="1676603"/>
                  <a:chExt cx="3121093" cy="915489"/>
                </a:xfrm>
              </p:grpSpPr>
              <p:sp>
                <p:nvSpPr>
                  <p:cNvPr id="13" name="Retângulo: Cantos Arredondados 12">
                    <a:extLst>
                      <a:ext uri="{FF2B5EF4-FFF2-40B4-BE49-F238E27FC236}">
                        <a16:creationId xmlns:a16="http://schemas.microsoft.com/office/drawing/2014/main" id="{28437454-AC8D-AE72-EDF4-3B5221EC905A}"/>
                      </a:ext>
                    </a:extLst>
                  </p:cNvPr>
                  <p:cNvSpPr/>
                  <p:nvPr/>
                </p:nvSpPr>
                <p:spPr>
                  <a:xfrm>
                    <a:off x="4535453" y="1676603"/>
                    <a:ext cx="3121093" cy="915489"/>
                  </a:xfrm>
                  <a:prstGeom prst="roundRect">
                    <a:avLst>
                      <a:gd name="adj" fmla="val 1935"/>
                    </a:avLst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4" name="CaixaDeTexto 13">
                    <a:extLst>
                      <a:ext uri="{FF2B5EF4-FFF2-40B4-BE49-F238E27FC236}">
                        <a16:creationId xmlns:a16="http://schemas.microsoft.com/office/drawing/2014/main" id="{56675B52-D95B-CDE6-70C1-3AE9C0D3C6AD}"/>
                      </a:ext>
                    </a:extLst>
                  </p:cNvPr>
                  <p:cNvSpPr txBox="1"/>
                  <p:nvPr/>
                </p:nvSpPr>
                <p:spPr>
                  <a:xfrm>
                    <a:off x="4744599" y="1915473"/>
                    <a:ext cx="2702801" cy="45904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pt-BR" b="1" dirty="0">
                        <a:effectLst/>
                      </a:rPr>
                      <a:t>Placas Wi-Fi em modo monitor</a:t>
                    </a:r>
                  </a:p>
                </p:txBody>
              </p:sp>
            </p:grpSp>
            <p:grpSp>
              <p:nvGrpSpPr>
                <p:cNvPr id="10" name="Agrupar 9">
                  <a:extLst>
                    <a:ext uri="{FF2B5EF4-FFF2-40B4-BE49-F238E27FC236}">
                      <a16:creationId xmlns:a16="http://schemas.microsoft.com/office/drawing/2014/main" id="{8EA6C6AB-A51E-5974-7113-90B17CE5C8EF}"/>
                    </a:ext>
                  </a:extLst>
                </p:cNvPr>
                <p:cNvGrpSpPr/>
                <p:nvPr/>
              </p:nvGrpSpPr>
              <p:grpSpPr>
                <a:xfrm>
                  <a:off x="8046237" y="1676603"/>
                  <a:ext cx="3121093" cy="915489"/>
                  <a:chOff x="8046237" y="1676603"/>
                  <a:chExt cx="3121093" cy="915489"/>
                </a:xfrm>
              </p:grpSpPr>
              <p:sp>
                <p:nvSpPr>
                  <p:cNvPr id="11" name="Retângulo: Cantos Arredondados 10">
                    <a:extLst>
                      <a:ext uri="{FF2B5EF4-FFF2-40B4-BE49-F238E27FC236}">
                        <a16:creationId xmlns:a16="http://schemas.microsoft.com/office/drawing/2014/main" id="{F0004510-5DD1-0002-08C0-BB36478A714A}"/>
                      </a:ext>
                    </a:extLst>
                  </p:cNvPr>
                  <p:cNvSpPr/>
                  <p:nvPr/>
                </p:nvSpPr>
                <p:spPr>
                  <a:xfrm>
                    <a:off x="8046237" y="1676603"/>
                    <a:ext cx="3121093" cy="915489"/>
                  </a:xfrm>
                  <a:prstGeom prst="roundRect">
                    <a:avLst>
                      <a:gd name="adj" fmla="val 1935"/>
                    </a:avLst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2" name="CaixaDeTexto 11">
                    <a:extLst>
                      <a:ext uri="{FF2B5EF4-FFF2-40B4-BE49-F238E27FC236}">
                        <a16:creationId xmlns:a16="http://schemas.microsoft.com/office/drawing/2014/main" id="{69855145-2FA5-9478-A7C9-4EFE55F8E8E0}"/>
                      </a:ext>
                    </a:extLst>
                  </p:cNvPr>
                  <p:cNvSpPr txBox="1"/>
                  <p:nvPr/>
                </p:nvSpPr>
                <p:spPr>
                  <a:xfrm>
                    <a:off x="8255383" y="1868558"/>
                    <a:ext cx="2702801" cy="45904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pt-BR" b="1" dirty="0">
                        <a:effectLst/>
                      </a:rPr>
                      <a:t>Monitoramento de redes sem fio</a:t>
                    </a:r>
                  </a:p>
                </p:txBody>
              </p:sp>
            </p:grpSp>
          </p:grpSp>
          <p:sp>
            <p:nvSpPr>
              <p:cNvPr id="6" name="Retângulo: Cantos Arredondados 5">
                <a:extLst>
                  <a:ext uri="{FF2B5EF4-FFF2-40B4-BE49-F238E27FC236}">
                    <a16:creationId xmlns:a16="http://schemas.microsoft.com/office/drawing/2014/main" id="{4517B823-DFA7-7913-A768-E49FF5375A3E}"/>
                  </a:ext>
                </a:extLst>
              </p:cNvPr>
              <p:cNvSpPr/>
              <p:nvPr/>
            </p:nvSpPr>
            <p:spPr>
              <a:xfrm>
                <a:off x="8908817" y="2312988"/>
                <a:ext cx="2336750" cy="1101724"/>
              </a:xfrm>
              <a:prstGeom prst="roundRect">
                <a:avLst>
                  <a:gd name="adj" fmla="val 1935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6FF4EFFF-6DC1-2F27-C0DF-57FE65EE7D24}"/>
                  </a:ext>
                </a:extLst>
              </p:cNvPr>
              <p:cNvSpPr txBox="1"/>
              <p:nvPr/>
            </p:nvSpPr>
            <p:spPr>
              <a:xfrm>
                <a:off x="9065404" y="2545420"/>
                <a:ext cx="2023576" cy="7891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pt-BR" b="1" dirty="0">
                    <a:effectLst/>
                  </a:rPr>
                  <a:t>Monitoramento de uma rede específica</a:t>
                </a:r>
              </a:p>
            </p:txBody>
          </p:sp>
        </p:grpSp>
        <p:grpSp>
          <p:nvGrpSpPr>
            <p:cNvPr id="18" name="Agrupar 17">
              <a:extLst>
                <a:ext uri="{FF2B5EF4-FFF2-40B4-BE49-F238E27FC236}">
                  <a16:creationId xmlns:a16="http://schemas.microsoft.com/office/drawing/2014/main" id="{C898ABC8-3E95-0C84-E4D4-DCAA739A5CB5}"/>
                </a:ext>
              </a:extLst>
            </p:cNvPr>
            <p:cNvGrpSpPr/>
            <p:nvPr/>
          </p:nvGrpSpPr>
          <p:grpSpPr>
            <a:xfrm>
              <a:off x="2324081" y="4491490"/>
              <a:ext cx="7543838" cy="1289015"/>
              <a:chOff x="1019174" y="1676603"/>
              <a:chExt cx="10148156" cy="915489"/>
            </a:xfrm>
          </p:grpSpPr>
          <p:grpSp>
            <p:nvGrpSpPr>
              <p:cNvPr id="21" name="Agrupar 20">
                <a:extLst>
                  <a:ext uri="{FF2B5EF4-FFF2-40B4-BE49-F238E27FC236}">
                    <a16:creationId xmlns:a16="http://schemas.microsoft.com/office/drawing/2014/main" id="{A03D40F4-8C34-DB1C-9645-3782958682E8}"/>
                  </a:ext>
                </a:extLst>
              </p:cNvPr>
              <p:cNvGrpSpPr/>
              <p:nvPr/>
            </p:nvGrpSpPr>
            <p:grpSpPr>
              <a:xfrm>
                <a:off x="1019174" y="1676603"/>
                <a:ext cx="3121093" cy="915489"/>
                <a:chOff x="1019174" y="1676603"/>
                <a:chExt cx="3121093" cy="915489"/>
              </a:xfrm>
            </p:grpSpPr>
            <p:sp>
              <p:nvSpPr>
                <p:cNvPr id="28" name="Retângulo: Cantos Arredondados 27">
                  <a:extLst>
                    <a:ext uri="{FF2B5EF4-FFF2-40B4-BE49-F238E27FC236}">
                      <a16:creationId xmlns:a16="http://schemas.microsoft.com/office/drawing/2014/main" id="{3A87E213-B48A-24E5-FE30-0F1CED8C5AF4}"/>
                    </a:ext>
                  </a:extLst>
                </p:cNvPr>
                <p:cNvSpPr/>
                <p:nvPr/>
              </p:nvSpPr>
              <p:spPr>
                <a:xfrm>
                  <a:off x="1019174" y="1676603"/>
                  <a:ext cx="3121093" cy="915489"/>
                </a:xfrm>
                <a:prstGeom prst="roundRect">
                  <a:avLst>
                    <a:gd name="adj" fmla="val 1935"/>
                  </a:avLst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9" name="CaixaDeTexto 28">
                  <a:extLst>
                    <a:ext uri="{FF2B5EF4-FFF2-40B4-BE49-F238E27FC236}">
                      <a16:creationId xmlns:a16="http://schemas.microsoft.com/office/drawing/2014/main" id="{4E37AB88-EC54-5B37-6ED5-3ED78A6057DD}"/>
                    </a:ext>
                  </a:extLst>
                </p:cNvPr>
                <p:cNvSpPr txBox="1"/>
                <p:nvPr/>
              </p:nvSpPr>
              <p:spPr>
                <a:xfrm>
                  <a:off x="1228320" y="1868558"/>
                  <a:ext cx="2702801" cy="45904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pt-BR" b="1" dirty="0">
                      <a:effectLst/>
                    </a:rPr>
                    <a:t>Ataques a rede WPA/WPA2</a:t>
                  </a:r>
                </a:p>
              </p:txBody>
            </p:sp>
          </p:grpSp>
          <p:grpSp>
            <p:nvGrpSpPr>
              <p:cNvPr id="22" name="Agrupar 21">
                <a:extLst>
                  <a:ext uri="{FF2B5EF4-FFF2-40B4-BE49-F238E27FC236}">
                    <a16:creationId xmlns:a16="http://schemas.microsoft.com/office/drawing/2014/main" id="{4524AD96-F883-DDE5-7A23-66A989323BD6}"/>
                  </a:ext>
                </a:extLst>
              </p:cNvPr>
              <p:cNvGrpSpPr/>
              <p:nvPr/>
            </p:nvGrpSpPr>
            <p:grpSpPr>
              <a:xfrm>
                <a:off x="4535453" y="1676603"/>
                <a:ext cx="3121093" cy="915489"/>
                <a:chOff x="4535453" y="1676603"/>
                <a:chExt cx="3121093" cy="915489"/>
              </a:xfrm>
            </p:grpSpPr>
            <p:sp>
              <p:nvSpPr>
                <p:cNvPr id="26" name="Retângulo: Cantos Arredondados 25">
                  <a:extLst>
                    <a:ext uri="{FF2B5EF4-FFF2-40B4-BE49-F238E27FC236}">
                      <a16:creationId xmlns:a16="http://schemas.microsoft.com/office/drawing/2014/main" id="{E97A14CE-FF00-FCB8-1B23-C1D8BDBB4140}"/>
                    </a:ext>
                  </a:extLst>
                </p:cNvPr>
                <p:cNvSpPr/>
                <p:nvPr/>
              </p:nvSpPr>
              <p:spPr>
                <a:xfrm>
                  <a:off x="4535453" y="1676603"/>
                  <a:ext cx="3121093" cy="915489"/>
                </a:xfrm>
                <a:prstGeom prst="roundRect">
                  <a:avLst>
                    <a:gd name="adj" fmla="val 1935"/>
                  </a:avLst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7" name="CaixaDeTexto 26">
                  <a:extLst>
                    <a:ext uri="{FF2B5EF4-FFF2-40B4-BE49-F238E27FC236}">
                      <a16:creationId xmlns:a16="http://schemas.microsoft.com/office/drawing/2014/main" id="{EB818650-5F8A-7F43-24B6-9598C7A53CD4}"/>
                    </a:ext>
                  </a:extLst>
                </p:cNvPr>
                <p:cNvSpPr txBox="1"/>
                <p:nvPr/>
              </p:nvSpPr>
              <p:spPr>
                <a:xfrm>
                  <a:off x="4741852" y="1868558"/>
                  <a:ext cx="2702801" cy="65577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pt-BR" b="1" dirty="0">
                      <a:effectLst/>
                    </a:rPr>
                    <a:t>Negação de serviço em redes WPA/WPA2</a:t>
                  </a:r>
                </a:p>
              </p:txBody>
            </p:sp>
          </p:grpSp>
          <p:grpSp>
            <p:nvGrpSpPr>
              <p:cNvPr id="23" name="Agrupar 22">
                <a:extLst>
                  <a:ext uri="{FF2B5EF4-FFF2-40B4-BE49-F238E27FC236}">
                    <a16:creationId xmlns:a16="http://schemas.microsoft.com/office/drawing/2014/main" id="{B3601AAF-C1D0-7A0A-2B3E-9AC8FF86C427}"/>
                  </a:ext>
                </a:extLst>
              </p:cNvPr>
              <p:cNvGrpSpPr/>
              <p:nvPr/>
            </p:nvGrpSpPr>
            <p:grpSpPr>
              <a:xfrm>
                <a:off x="8046237" y="1676603"/>
                <a:ext cx="3121093" cy="915489"/>
                <a:chOff x="8046237" y="1676603"/>
                <a:chExt cx="3121093" cy="915489"/>
              </a:xfrm>
            </p:grpSpPr>
            <p:sp>
              <p:nvSpPr>
                <p:cNvPr id="24" name="Retângulo: Cantos Arredondados 23">
                  <a:extLst>
                    <a:ext uri="{FF2B5EF4-FFF2-40B4-BE49-F238E27FC236}">
                      <a16:creationId xmlns:a16="http://schemas.microsoft.com/office/drawing/2014/main" id="{1D28F416-BAB2-751B-7F92-A43D07F0F916}"/>
                    </a:ext>
                  </a:extLst>
                </p:cNvPr>
                <p:cNvSpPr/>
                <p:nvPr/>
              </p:nvSpPr>
              <p:spPr>
                <a:xfrm>
                  <a:off x="8046237" y="1676603"/>
                  <a:ext cx="3121093" cy="915489"/>
                </a:xfrm>
                <a:prstGeom prst="roundRect">
                  <a:avLst>
                    <a:gd name="adj" fmla="val 1935"/>
                  </a:avLst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5" name="CaixaDeTexto 24">
                  <a:extLst>
                    <a:ext uri="{FF2B5EF4-FFF2-40B4-BE49-F238E27FC236}">
                      <a16:creationId xmlns:a16="http://schemas.microsoft.com/office/drawing/2014/main" id="{5F486D0A-9FA4-C929-3D66-A29212E4F663}"/>
                    </a:ext>
                  </a:extLst>
                </p:cNvPr>
                <p:cNvSpPr txBox="1"/>
                <p:nvPr/>
              </p:nvSpPr>
              <p:spPr>
                <a:xfrm>
                  <a:off x="8255383" y="1868558"/>
                  <a:ext cx="2702801" cy="26230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pt-BR" b="1" dirty="0">
                      <a:effectLst/>
                    </a:rPr>
                    <a:t>Quebra de senha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00849532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Imagem 4">
            <a:extLst>
              <a:ext uri="{FF2B5EF4-FFF2-40B4-BE49-F238E27FC236}">
                <a16:creationId xmlns:a16="http://schemas.microsoft.com/office/drawing/2014/main" id="{C3477933-2873-8BF9-62F9-5E4AAB95C21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48638" y="-1"/>
            <a:ext cx="4043362" cy="6857999"/>
          </a:xfrm>
        </p:spPr>
      </p:pic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FF64D82-EA9A-5288-8D2C-7CCD08DE3A5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Vulnerabilidades comuns da OWASP</a:t>
            </a:r>
          </a:p>
        </p:txBody>
      </p:sp>
    </p:spTree>
    <p:extLst>
      <p:ext uri="{BB962C8B-B14F-4D97-AF65-F5344CB8AC3E}">
        <p14:creationId xmlns:p14="http://schemas.microsoft.com/office/powerpoint/2010/main" val="320336300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5EE69F4-AF23-A070-1BCE-44F31E34B9E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b="0" dirty="0">
                <a:effectLst/>
                <a:latin typeface="var(--text-font-family-heading)"/>
              </a:rPr>
              <a:t>Visão geral da estrutura de uma aplicação web moderna</a:t>
            </a:r>
          </a:p>
          <a:p>
            <a:br>
              <a:rPr lang="pt-BR" b="0" i="0" dirty="0">
                <a:solidFill>
                  <a:srgbClr val="5C7080"/>
                </a:solidFill>
                <a:effectLst/>
                <a:latin typeface="Roboto" panose="02000000000000000000" pitchFamily="2" charset="0"/>
              </a:rPr>
            </a:br>
            <a:endParaRPr lang="pt-BR" dirty="0"/>
          </a:p>
        </p:txBody>
      </p:sp>
      <p:graphicFrame>
        <p:nvGraphicFramePr>
          <p:cNvPr id="8" name="CaixaDeTexto 5">
            <a:extLst>
              <a:ext uri="{FF2B5EF4-FFF2-40B4-BE49-F238E27FC236}">
                <a16:creationId xmlns:a16="http://schemas.microsoft.com/office/drawing/2014/main" id="{66E42E5D-C5A4-6BD6-C715-74D0A90C1FF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08982329"/>
              </p:ext>
            </p:extLst>
          </p:nvPr>
        </p:nvGraphicFramePr>
        <p:xfrm>
          <a:off x="1019175" y="1766807"/>
          <a:ext cx="10153650" cy="43055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7849586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5EE69F4-AF23-A070-1BCE-44F31E34B9E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b="0" dirty="0">
                <a:effectLst/>
                <a:latin typeface="var(--text-font-family-heading)"/>
              </a:rPr>
              <a:t>Visão geral da estrutura de uma aplicação web moderna</a:t>
            </a:r>
          </a:p>
          <a:p>
            <a:br>
              <a:rPr lang="pt-BR" b="0" i="0" dirty="0">
                <a:solidFill>
                  <a:srgbClr val="5C7080"/>
                </a:solidFill>
                <a:effectLst/>
                <a:latin typeface="Roboto" panose="02000000000000000000" pitchFamily="2" charset="0"/>
              </a:rPr>
            </a:br>
            <a:endParaRPr lang="pt-BR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D0B81675-0753-58F6-F617-BE61A4AC0E7B}"/>
              </a:ext>
            </a:extLst>
          </p:cNvPr>
          <p:cNvSpPr txBox="1"/>
          <p:nvPr/>
        </p:nvSpPr>
        <p:spPr>
          <a:xfrm>
            <a:off x="1030583" y="1989822"/>
            <a:ext cx="1015364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i="0" dirty="0" err="1">
                <a:solidFill>
                  <a:schemeClr val="bg2">
                    <a:lumMod val="25000"/>
                  </a:schemeClr>
                </a:solidFill>
                <a:effectLst/>
              </a:rPr>
              <a:t>WebServices</a:t>
            </a:r>
            <a:r>
              <a:rPr lang="pt-BR" b="0" i="0" dirty="0">
                <a:solidFill>
                  <a:schemeClr val="bg2">
                    <a:lumMod val="25000"/>
                  </a:schemeClr>
                </a:solidFill>
                <a:effectLst/>
              </a:rPr>
              <a:t> são serviços (ou funcionalidades) disponibilizados que utilizam tecnologias similares às das aplicações web. As </a:t>
            </a:r>
            <a:r>
              <a:rPr lang="pt-BR" b="1" i="0" dirty="0">
                <a:solidFill>
                  <a:schemeClr val="bg2">
                    <a:lumMod val="25000"/>
                  </a:schemeClr>
                </a:solidFill>
                <a:effectLst/>
              </a:rPr>
              <a:t>duas</a:t>
            </a:r>
            <a:r>
              <a:rPr lang="pt-BR" b="0" i="0" dirty="0">
                <a:solidFill>
                  <a:schemeClr val="bg2">
                    <a:lumMod val="25000"/>
                  </a:schemeClr>
                </a:solidFill>
                <a:effectLst/>
              </a:rPr>
              <a:t> mais usadas para disponibilizar </a:t>
            </a:r>
            <a:r>
              <a:rPr lang="pt-BR" b="0" i="0" dirty="0" err="1">
                <a:solidFill>
                  <a:schemeClr val="bg2">
                    <a:lumMod val="25000"/>
                  </a:schemeClr>
                </a:solidFill>
                <a:effectLst/>
              </a:rPr>
              <a:t>WebServices</a:t>
            </a:r>
            <a:r>
              <a:rPr lang="pt-BR" b="0" i="0" dirty="0">
                <a:solidFill>
                  <a:schemeClr val="bg2">
                    <a:lumMod val="25000"/>
                  </a:schemeClr>
                </a:solidFill>
                <a:effectLst/>
              </a:rPr>
              <a:t> são:</a:t>
            </a:r>
            <a:endParaRPr lang="pt-BR" dirty="0">
              <a:solidFill>
                <a:schemeClr val="bg2">
                  <a:lumMod val="25000"/>
                </a:schemeClr>
              </a:solidFill>
            </a:endParaRPr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AB100717-A118-7173-CF9F-747D0EB480B1}"/>
              </a:ext>
            </a:extLst>
          </p:cNvPr>
          <p:cNvGrpSpPr/>
          <p:nvPr/>
        </p:nvGrpSpPr>
        <p:grpSpPr>
          <a:xfrm>
            <a:off x="2777314" y="3429000"/>
            <a:ext cx="6637372" cy="1944027"/>
            <a:chOff x="2873374" y="1676603"/>
            <a:chExt cx="6637372" cy="1944027"/>
          </a:xfrm>
        </p:grpSpPr>
        <p:grpSp>
          <p:nvGrpSpPr>
            <p:cNvPr id="6" name="Agrupar 5">
              <a:extLst>
                <a:ext uri="{FF2B5EF4-FFF2-40B4-BE49-F238E27FC236}">
                  <a16:creationId xmlns:a16="http://schemas.microsoft.com/office/drawing/2014/main" id="{2DA5A18C-6713-4338-151F-5E00929821C0}"/>
                </a:ext>
              </a:extLst>
            </p:cNvPr>
            <p:cNvGrpSpPr/>
            <p:nvPr/>
          </p:nvGrpSpPr>
          <p:grpSpPr>
            <a:xfrm>
              <a:off x="2873374" y="1676603"/>
              <a:ext cx="3121093" cy="1944027"/>
              <a:chOff x="2873374" y="1676603"/>
              <a:chExt cx="3121093" cy="1944027"/>
            </a:xfrm>
          </p:grpSpPr>
          <p:sp>
            <p:nvSpPr>
              <p:cNvPr id="12" name="Retângulo: Cantos Arredondados 11">
                <a:extLst>
                  <a:ext uri="{FF2B5EF4-FFF2-40B4-BE49-F238E27FC236}">
                    <a16:creationId xmlns:a16="http://schemas.microsoft.com/office/drawing/2014/main" id="{F4191EEA-1704-D627-1195-94E37AFC2686}"/>
                  </a:ext>
                </a:extLst>
              </p:cNvPr>
              <p:cNvSpPr/>
              <p:nvPr/>
            </p:nvSpPr>
            <p:spPr>
              <a:xfrm>
                <a:off x="2873374" y="1676603"/>
                <a:ext cx="3121093" cy="1944027"/>
              </a:xfrm>
              <a:prstGeom prst="roundRect">
                <a:avLst>
                  <a:gd name="adj" fmla="val 1935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3" name="CaixaDeTexto 12">
                <a:extLst>
                  <a:ext uri="{FF2B5EF4-FFF2-40B4-BE49-F238E27FC236}">
                    <a16:creationId xmlns:a16="http://schemas.microsoft.com/office/drawing/2014/main" id="{5BAAB75F-689F-30D8-6829-CCB66375EDDA}"/>
                  </a:ext>
                </a:extLst>
              </p:cNvPr>
              <p:cNvSpPr txBox="1"/>
              <p:nvPr/>
            </p:nvSpPr>
            <p:spPr>
              <a:xfrm>
                <a:off x="3082519" y="1913935"/>
                <a:ext cx="2702801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b="1" dirty="0"/>
                  <a:t>Simple Object Access Protocol (SOAP)</a:t>
                </a:r>
              </a:p>
            </p:txBody>
          </p:sp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079FF58E-7BEA-90B4-0F53-C348E66024F8}"/>
                  </a:ext>
                </a:extLst>
              </p:cNvPr>
              <p:cNvSpPr txBox="1"/>
              <p:nvPr/>
            </p:nvSpPr>
            <p:spPr>
              <a:xfrm>
                <a:off x="3082519" y="2630438"/>
                <a:ext cx="2702801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600" dirty="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Protocolo de comunicação.</a:t>
                </a:r>
              </a:p>
              <a:p>
                <a:endParaRPr lang="pt-BR" sz="1600" dirty="0">
                  <a:solidFill>
                    <a:schemeClr val="bg2">
                      <a:lumMod val="25000"/>
                    </a:schemeClr>
                  </a:solidFill>
                  <a:effectLst/>
                </a:endParaRPr>
              </a:p>
            </p:txBody>
          </p:sp>
        </p:grpSp>
        <p:grpSp>
          <p:nvGrpSpPr>
            <p:cNvPr id="7" name="Agrupar 6">
              <a:extLst>
                <a:ext uri="{FF2B5EF4-FFF2-40B4-BE49-F238E27FC236}">
                  <a16:creationId xmlns:a16="http://schemas.microsoft.com/office/drawing/2014/main" id="{B4AB9776-534A-B6FC-DB11-859792CC5ABA}"/>
                </a:ext>
              </a:extLst>
            </p:cNvPr>
            <p:cNvGrpSpPr/>
            <p:nvPr/>
          </p:nvGrpSpPr>
          <p:grpSpPr>
            <a:xfrm>
              <a:off x="6389653" y="1676603"/>
              <a:ext cx="3121093" cy="1944027"/>
              <a:chOff x="6389653" y="1676603"/>
              <a:chExt cx="3121093" cy="1944027"/>
            </a:xfrm>
          </p:grpSpPr>
          <p:sp>
            <p:nvSpPr>
              <p:cNvPr id="9" name="Retângulo: Cantos Arredondados 8">
                <a:extLst>
                  <a:ext uri="{FF2B5EF4-FFF2-40B4-BE49-F238E27FC236}">
                    <a16:creationId xmlns:a16="http://schemas.microsoft.com/office/drawing/2014/main" id="{4137A769-66CC-C272-6937-FDA23F4B0058}"/>
                  </a:ext>
                </a:extLst>
              </p:cNvPr>
              <p:cNvSpPr/>
              <p:nvPr/>
            </p:nvSpPr>
            <p:spPr>
              <a:xfrm>
                <a:off x="6389653" y="1676603"/>
                <a:ext cx="3121093" cy="1944027"/>
              </a:xfrm>
              <a:prstGeom prst="roundRect">
                <a:avLst>
                  <a:gd name="adj" fmla="val 1935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3C1771ED-CB3D-2D98-3BDB-5A11C6D62B7B}"/>
                  </a:ext>
                </a:extLst>
              </p:cNvPr>
              <p:cNvSpPr txBox="1"/>
              <p:nvPr/>
            </p:nvSpPr>
            <p:spPr>
              <a:xfrm>
                <a:off x="6598799" y="1915473"/>
                <a:ext cx="2702801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b="1" dirty="0" err="1">
                    <a:effectLst/>
                  </a:rPr>
                  <a:t>Representational</a:t>
                </a:r>
                <a:r>
                  <a:rPr lang="pt-BR" b="1" dirty="0">
                    <a:effectLst/>
                  </a:rPr>
                  <a:t> </a:t>
                </a:r>
                <a:r>
                  <a:rPr lang="pt-BR" b="1" dirty="0" err="1">
                    <a:effectLst/>
                  </a:rPr>
                  <a:t>State</a:t>
                </a:r>
                <a:r>
                  <a:rPr lang="pt-BR" b="1" dirty="0">
                    <a:effectLst/>
                  </a:rPr>
                  <a:t> </a:t>
                </a:r>
                <a:r>
                  <a:rPr lang="pt-BR" b="1" dirty="0" err="1">
                    <a:effectLst/>
                  </a:rPr>
                  <a:t>Transfer</a:t>
                </a:r>
                <a:r>
                  <a:rPr lang="pt-BR" b="1" dirty="0">
                    <a:effectLst/>
                  </a:rPr>
                  <a:t> (REST)</a:t>
                </a:r>
              </a:p>
            </p:txBody>
          </p:sp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E55ED5E8-4497-87E5-F130-5E799A99884E}"/>
                  </a:ext>
                </a:extLst>
              </p:cNvPr>
              <p:cNvSpPr txBox="1"/>
              <p:nvPr/>
            </p:nvSpPr>
            <p:spPr>
              <a:xfrm>
                <a:off x="6598799" y="2631976"/>
                <a:ext cx="2702801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600" dirty="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Conjunto de princípios para transmissão de dados.</a:t>
                </a:r>
                <a:endParaRPr lang="pt-BR" sz="1600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6303086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5EE69F4-AF23-A070-1BCE-44F31E34B9E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b="0" dirty="0">
                <a:effectLst/>
                <a:latin typeface="var(--text-font-family-heading)"/>
              </a:rPr>
              <a:t>Visão geral da estrutura de uma aplicação web moderna</a:t>
            </a:r>
          </a:p>
          <a:p>
            <a:br>
              <a:rPr lang="pt-BR" b="0" i="0" dirty="0">
                <a:solidFill>
                  <a:srgbClr val="5C7080"/>
                </a:solidFill>
                <a:effectLst/>
                <a:latin typeface="Roboto" panose="02000000000000000000" pitchFamily="2" charset="0"/>
              </a:rPr>
            </a:br>
            <a:endParaRPr lang="pt-BR" dirty="0"/>
          </a:p>
        </p:txBody>
      </p:sp>
      <p:graphicFrame>
        <p:nvGraphicFramePr>
          <p:cNvPr id="15" name="CaixaDeTexto 7">
            <a:extLst>
              <a:ext uri="{FF2B5EF4-FFF2-40B4-BE49-F238E27FC236}">
                <a16:creationId xmlns:a16="http://schemas.microsoft.com/office/drawing/2014/main" id="{5602D430-4857-CC1F-B54E-6E7CEE20E1D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47508690"/>
              </p:ext>
            </p:extLst>
          </p:nvPr>
        </p:nvGraphicFramePr>
        <p:xfrm>
          <a:off x="1080441" y="1997839"/>
          <a:ext cx="10031117" cy="28623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25445411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5EE69F4-AF23-A070-1BCE-44F31E34B9E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b="0" dirty="0">
                <a:effectLst/>
                <a:latin typeface="var(--text-font-family-heading)"/>
              </a:rPr>
              <a:t>Visão geral da estrutura de uma aplicação web moderna</a:t>
            </a:r>
          </a:p>
          <a:p>
            <a:br>
              <a:rPr lang="pt-BR" b="0" i="0" dirty="0">
                <a:solidFill>
                  <a:srgbClr val="5C7080"/>
                </a:solidFill>
                <a:effectLst/>
                <a:latin typeface="Roboto" panose="02000000000000000000" pitchFamily="2" charset="0"/>
              </a:rPr>
            </a:br>
            <a:endParaRPr lang="pt-BR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D72A1C05-DD8B-24D9-5FA2-7D3218B5A88A}"/>
              </a:ext>
            </a:extLst>
          </p:cNvPr>
          <p:cNvSpPr txBox="1"/>
          <p:nvPr/>
        </p:nvSpPr>
        <p:spPr>
          <a:xfrm>
            <a:off x="1019175" y="1733115"/>
            <a:ext cx="103100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0" i="0" dirty="0">
                <a:solidFill>
                  <a:schemeClr val="bg2">
                    <a:lumMod val="25000"/>
                  </a:schemeClr>
                </a:solidFill>
                <a:effectLst/>
              </a:rPr>
              <a:t>Você pode verificar que, nos protocolo HTTP e nos padrões XML e JSON, ocorre as seguintes situações:</a:t>
            </a:r>
            <a:endParaRPr lang="pt-BR" dirty="0">
              <a:solidFill>
                <a:schemeClr val="bg2">
                  <a:lumMod val="25000"/>
                </a:schemeClr>
              </a:solidFill>
            </a:endParaRPr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162366F6-CFC1-158C-DF97-33928E1171D8}"/>
              </a:ext>
            </a:extLst>
          </p:cNvPr>
          <p:cNvGrpSpPr/>
          <p:nvPr/>
        </p:nvGrpSpPr>
        <p:grpSpPr>
          <a:xfrm>
            <a:off x="2777314" y="2917394"/>
            <a:ext cx="6637372" cy="3080288"/>
            <a:chOff x="2873374" y="1676603"/>
            <a:chExt cx="6637372" cy="3080288"/>
          </a:xfrm>
        </p:grpSpPr>
        <p:grpSp>
          <p:nvGrpSpPr>
            <p:cNvPr id="6" name="Agrupar 5">
              <a:extLst>
                <a:ext uri="{FF2B5EF4-FFF2-40B4-BE49-F238E27FC236}">
                  <a16:creationId xmlns:a16="http://schemas.microsoft.com/office/drawing/2014/main" id="{52063FC8-A7B4-708D-5902-17412A5C4D2D}"/>
                </a:ext>
              </a:extLst>
            </p:cNvPr>
            <p:cNvGrpSpPr/>
            <p:nvPr/>
          </p:nvGrpSpPr>
          <p:grpSpPr>
            <a:xfrm>
              <a:off x="2873374" y="1676603"/>
              <a:ext cx="3121093" cy="3080288"/>
              <a:chOff x="2873374" y="1676603"/>
              <a:chExt cx="3121093" cy="3080288"/>
            </a:xfrm>
          </p:grpSpPr>
          <p:sp>
            <p:nvSpPr>
              <p:cNvPr id="11" name="Retângulo: Cantos Arredondados 10">
                <a:extLst>
                  <a:ext uri="{FF2B5EF4-FFF2-40B4-BE49-F238E27FC236}">
                    <a16:creationId xmlns:a16="http://schemas.microsoft.com/office/drawing/2014/main" id="{50661F62-B51B-9C24-3DBA-BF2E1FC37362}"/>
                  </a:ext>
                </a:extLst>
              </p:cNvPr>
              <p:cNvSpPr/>
              <p:nvPr/>
            </p:nvSpPr>
            <p:spPr>
              <a:xfrm>
                <a:off x="2873374" y="1676603"/>
                <a:ext cx="3121093" cy="3080288"/>
              </a:xfrm>
              <a:prstGeom prst="roundRect">
                <a:avLst>
                  <a:gd name="adj" fmla="val 1935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2" name="CaixaDeTexto 11">
                <a:extLst>
                  <a:ext uri="{FF2B5EF4-FFF2-40B4-BE49-F238E27FC236}">
                    <a16:creationId xmlns:a16="http://schemas.microsoft.com/office/drawing/2014/main" id="{E54B889C-B96E-926E-2A67-4284C871900E}"/>
                  </a:ext>
                </a:extLst>
              </p:cNvPr>
              <p:cNvSpPr txBox="1"/>
              <p:nvPr/>
            </p:nvSpPr>
            <p:spPr>
              <a:xfrm>
                <a:off x="3082519" y="1913935"/>
                <a:ext cx="270280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b="1" dirty="0"/>
                  <a:t>HTTP</a:t>
                </a:r>
              </a:p>
            </p:txBody>
          </p:sp>
          <p:sp>
            <p:nvSpPr>
              <p:cNvPr id="13" name="CaixaDeTexto 12">
                <a:extLst>
                  <a:ext uri="{FF2B5EF4-FFF2-40B4-BE49-F238E27FC236}">
                    <a16:creationId xmlns:a16="http://schemas.microsoft.com/office/drawing/2014/main" id="{C513E45D-A950-4138-81D9-3308528705EF}"/>
                  </a:ext>
                </a:extLst>
              </p:cNvPr>
              <p:cNvSpPr txBox="1"/>
              <p:nvPr/>
            </p:nvSpPr>
            <p:spPr>
              <a:xfrm>
                <a:off x="3082519" y="2630438"/>
                <a:ext cx="2702801" cy="18158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600" dirty="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Por meio de comandos simples já existentes no protocolo HTTP, como PUT, DELETE, GET E POST, é possível realizar um conjunto de operações em um </a:t>
                </a:r>
                <a:r>
                  <a:rPr lang="pt-BR" sz="1600" dirty="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endpoint</a:t>
                </a:r>
                <a:r>
                  <a:rPr lang="pt-BR" sz="1600" dirty="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com uma API REST.</a:t>
                </a:r>
              </a:p>
            </p:txBody>
          </p:sp>
        </p:grpSp>
        <p:grpSp>
          <p:nvGrpSpPr>
            <p:cNvPr id="7" name="Agrupar 6">
              <a:extLst>
                <a:ext uri="{FF2B5EF4-FFF2-40B4-BE49-F238E27FC236}">
                  <a16:creationId xmlns:a16="http://schemas.microsoft.com/office/drawing/2014/main" id="{0D369E2C-D989-8931-393C-4E8A0B2F1907}"/>
                </a:ext>
              </a:extLst>
            </p:cNvPr>
            <p:cNvGrpSpPr/>
            <p:nvPr/>
          </p:nvGrpSpPr>
          <p:grpSpPr>
            <a:xfrm>
              <a:off x="6389653" y="1676603"/>
              <a:ext cx="3121093" cy="3080288"/>
              <a:chOff x="6389653" y="1676603"/>
              <a:chExt cx="3121093" cy="3080288"/>
            </a:xfrm>
          </p:grpSpPr>
          <p:sp>
            <p:nvSpPr>
              <p:cNvPr id="8" name="Retângulo: Cantos Arredondados 7">
                <a:extLst>
                  <a:ext uri="{FF2B5EF4-FFF2-40B4-BE49-F238E27FC236}">
                    <a16:creationId xmlns:a16="http://schemas.microsoft.com/office/drawing/2014/main" id="{7F54336F-D622-FCE8-EA7D-7076D1DFE02B}"/>
                  </a:ext>
                </a:extLst>
              </p:cNvPr>
              <p:cNvSpPr/>
              <p:nvPr/>
            </p:nvSpPr>
            <p:spPr>
              <a:xfrm>
                <a:off x="6389653" y="1676603"/>
                <a:ext cx="3121093" cy="3080288"/>
              </a:xfrm>
              <a:prstGeom prst="roundRect">
                <a:avLst>
                  <a:gd name="adj" fmla="val 1935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9C987121-E566-EB72-634E-DC239A19E289}"/>
                  </a:ext>
                </a:extLst>
              </p:cNvPr>
              <p:cNvSpPr txBox="1"/>
              <p:nvPr/>
            </p:nvSpPr>
            <p:spPr>
              <a:xfrm>
                <a:off x="6598799" y="1915473"/>
                <a:ext cx="270280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b="1" dirty="0">
                    <a:effectLst/>
                  </a:rPr>
                  <a:t>XML e JSON</a:t>
                </a:r>
              </a:p>
            </p:txBody>
          </p:sp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E795292E-972C-D114-1090-2DF4DCA21521}"/>
                  </a:ext>
                </a:extLst>
              </p:cNvPr>
              <p:cNvSpPr txBox="1"/>
              <p:nvPr/>
            </p:nvSpPr>
            <p:spPr>
              <a:xfrm>
                <a:off x="6598799" y="2631976"/>
                <a:ext cx="2702801" cy="13234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600" dirty="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á o XML e JSON são padrões para representar os dados utilizados, por exemplo, pelas APIs REST (não se limitando apenas a elas). </a:t>
                </a:r>
                <a:endParaRPr lang="pt-BR" sz="1600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3975580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5EE69F4-AF23-A070-1BCE-44F31E34B9E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b="0" dirty="0">
                <a:effectLst/>
                <a:latin typeface="var(--text-font-family-heading)"/>
              </a:rPr>
              <a:t>Visão geral da estrutura de uma aplicação web moderna</a:t>
            </a:r>
          </a:p>
          <a:p>
            <a:br>
              <a:rPr lang="pt-BR" b="0" i="0" dirty="0">
                <a:solidFill>
                  <a:srgbClr val="5C7080"/>
                </a:solidFill>
                <a:effectLst/>
                <a:latin typeface="Roboto" panose="02000000000000000000" pitchFamily="2" charset="0"/>
              </a:rPr>
            </a:br>
            <a:endParaRPr lang="pt-BR" dirty="0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941EB0AA-7FAF-2FAC-E63E-8CC722817C6C}"/>
              </a:ext>
            </a:extLst>
          </p:cNvPr>
          <p:cNvSpPr txBox="1"/>
          <p:nvPr/>
        </p:nvSpPr>
        <p:spPr>
          <a:xfrm>
            <a:off x="1030584" y="2828835"/>
            <a:ext cx="657908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>
                <a:solidFill>
                  <a:schemeClr val="bg2">
                    <a:lumMod val="25000"/>
                  </a:schemeClr>
                </a:solidFill>
              </a:rPr>
              <a:t>SPA (Single Page </a:t>
            </a:r>
            <a:r>
              <a:rPr lang="pt-BR" b="1" dirty="0" err="1">
                <a:solidFill>
                  <a:schemeClr val="bg2">
                    <a:lumMod val="25000"/>
                  </a:schemeClr>
                </a:solidFill>
              </a:rPr>
              <a:t>Application</a:t>
            </a:r>
            <a:r>
              <a:rPr lang="pt-BR" b="1" dirty="0">
                <a:solidFill>
                  <a:schemeClr val="bg2">
                    <a:lumMod val="25000"/>
                  </a:schemeClr>
                </a:solidFill>
              </a:rPr>
              <a:t>): </a:t>
            </a:r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Não limitado a uma única página. Carrega todos recursos na primeira requisição e carrega novos conteúdos via </a:t>
            </a:r>
            <a:r>
              <a:rPr lang="pt-BR" dirty="0" err="1">
                <a:solidFill>
                  <a:schemeClr val="bg2">
                    <a:lumMod val="25000"/>
                  </a:schemeClr>
                </a:solidFill>
              </a:rPr>
              <a:t>JavaScript</a:t>
            </a:r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, sem recarregar a página. Diferente das abordagens tradicionais. Usa várias tecnologias e frameworks.</a:t>
            </a:r>
          </a:p>
        </p:txBody>
      </p:sp>
      <p:pic>
        <p:nvPicPr>
          <p:cNvPr id="16" name="Imagem 15" descr="Uma imagem contendo Interface gráfica do usuário&#10;&#10;Descrição gerada automaticamente">
            <a:extLst>
              <a:ext uri="{FF2B5EF4-FFF2-40B4-BE49-F238E27FC236}">
                <a16:creationId xmlns:a16="http://schemas.microsoft.com/office/drawing/2014/main" id="{89481907-CFF8-308B-69A4-2A90E975DFD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09140" y="1797156"/>
            <a:ext cx="3263685" cy="3263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22963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76CBEB5B-0821-3214-0029-5C957700131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Injeção</a:t>
            </a:r>
          </a:p>
          <a:p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C898AE5-FB2B-6337-F803-680D470012B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Injeção de SQL</a:t>
            </a:r>
          </a:p>
          <a:p>
            <a:endParaRPr lang="pt-BR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A799DD23-F0A9-19CB-D7A8-D8596934F8B2}"/>
              </a:ext>
            </a:extLst>
          </p:cNvPr>
          <p:cNvSpPr txBox="1"/>
          <p:nvPr/>
        </p:nvSpPr>
        <p:spPr>
          <a:xfrm>
            <a:off x="1019175" y="2883238"/>
            <a:ext cx="890431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b="1" dirty="0">
                <a:solidFill>
                  <a:schemeClr val="bg2">
                    <a:lumMod val="25000"/>
                  </a:schemeClr>
                </a:solidFill>
              </a:rPr>
              <a:t>Injeção de Código: </a:t>
            </a:r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Explora falhas de processamento de dados inválidos, permitindo a introdução de código em programas vulneráveis.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pt-BR" dirty="0">
              <a:solidFill>
                <a:schemeClr val="bg2">
                  <a:lumMod val="2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b="1" dirty="0">
                <a:solidFill>
                  <a:schemeClr val="bg2">
                    <a:lumMod val="25000"/>
                  </a:schemeClr>
                </a:solidFill>
              </a:rPr>
              <a:t>Injeção de SQL: </a:t>
            </a:r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Testada na máquina virtual OWASP BWA para demonstrar a exploração de vulnerabilidades SQL em aplicações.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BD7A52D4-AF04-F079-7C87-31A34A1D2385}"/>
              </a:ext>
            </a:extLst>
          </p:cNvPr>
          <p:cNvSpPr/>
          <p:nvPr/>
        </p:nvSpPr>
        <p:spPr>
          <a:xfrm>
            <a:off x="11172825" y="250722"/>
            <a:ext cx="1019175" cy="6305061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61454917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76CBEB5B-0821-3214-0029-5C957700131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Injeção</a:t>
            </a:r>
          </a:p>
          <a:p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C898AE5-FB2B-6337-F803-680D470012B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Injeção de SQL</a:t>
            </a:r>
          </a:p>
          <a:p>
            <a:endParaRPr lang="pt-BR" dirty="0"/>
          </a:p>
        </p:txBody>
      </p:sp>
      <p:graphicFrame>
        <p:nvGraphicFramePr>
          <p:cNvPr id="10" name="CaixaDeTexto 4">
            <a:extLst>
              <a:ext uri="{FF2B5EF4-FFF2-40B4-BE49-F238E27FC236}">
                <a16:creationId xmlns:a16="http://schemas.microsoft.com/office/drawing/2014/main" id="{C4069143-7AC9-A0E2-31F5-6D725249C93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49466333"/>
              </p:ext>
            </p:extLst>
          </p:nvPr>
        </p:nvGraphicFramePr>
        <p:xfrm>
          <a:off x="1019175" y="2495567"/>
          <a:ext cx="10153650" cy="27785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814156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0134F1B8-BABD-F06A-F61B-CC5DEEAFF04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Informação e dado</a:t>
            </a:r>
          </a:p>
          <a:p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80744D3-F876-CB6F-E30F-285220BBB00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Conceitos</a:t>
            </a:r>
          </a:p>
          <a:p>
            <a:endParaRPr lang="pt-BR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32AFF850-B712-A5AD-AB99-626EBF65BA69}"/>
              </a:ext>
            </a:extLst>
          </p:cNvPr>
          <p:cNvSpPr txBox="1"/>
          <p:nvPr/>
        </p:nvSpPr>
        <p:spPr>
          <a:xfrm>
            <a:off x="1099647" y="2670816"/>
            <a:ext cx="1014224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/>
            <a:r>
              <a:rPr lang="pt-BR" dirty="0">
                <a:solidFill>
                  <a:schemeClr val="bg2">
                    <a:lumMod val="25000"/>
                  </a:schemeClr>
                </a:solidFill>
                <a:effectLst/>
              </a:rPr>
              <a:t>O conceito de </a:t>
            </a:r>
            <a:r>
              <a:rPr lang="pt-BR" b="1" dirty="0">
                <a:solidFill>
                  <a:schemeClr val="bg2">
                    <a:lumMod val="25000"/>
                  </a:schemeClr>
                </a:solidFill>
                <a:effectLst/>
              </a:rPr>
              <a:t>dado</a:t>
            </a:r>
            <a:r>
              <a:rPr lang="pt-BR" dirty="0">
                <a:solidFill>
                  <a:schemeClr val="bg2">
                    <a:lumMod val="25000"/>
                  </a:schemeClr>
                </a:solidFill>
                <a:effectLst/>
              </a:rPr>
              <a:t> está intrinsecamente associado ao conceito de </a:t>
            </a:r>
            <a:r>
              <a:rPr lang="pt-BR" b="1" dirty="0">
                <a:solidFill>
                  <a:schemeClr val="bg2">
                    <a:lumMod val="25000"/>
                  </a:schemeClr>
                </a:solidFill>
                <a:effectLst/>
              </a:rPr>
              <a:t>informação</a:t>
            </a:r>
            <a:r>
              <a:rPr lang="pt-BR" b="1" dirty="0">
                <a:solidFill>
                  <a:schemeClr val="bg2">
                    <a:lumMod val="25000"/>
                  </a:schemeClr>
                </a:solidFill>
              </a:rPr>
              <a:t>:</a:t>
            </a:r>
            <a:br>
              <a:rPr lang="pt-BR" dirty="0">
                <a:solidFill>
                  <a:schemeClr val="bg2">
                    <a:lumMod val="25000"/>
                  </a:schemeClr>
                </a:solidFill>
                <a:effectLst/>
              </a:rPr>
            </a:br>
            <a:endParaRPr lang="pt-BR" dirty="0">
              <a:solidFill>
                <a:schemeClr val="bg2">
                  <a:lumMod val="25000"/>
                </a:schemeClr>
              </a:solidFill>
            </a:endParaRP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64459CB9-E302-CC00-A920-F3E9228FB69A}"/>
              </a:ext>
            </a:extLst>
          </p:cNvPr>
          <p:cNvGrpSpPr/>
          <p:nvPr/>
        </p:nvGrpSpPr>
        <p:grpSpPr>
          <a:xfrm>
            <a:off x="2201227" y="3465218"/>
            <a:ext cx="7789545" cy="2232613"/>
            <a:chOff x="2201227" y="1114084"/>
            <a:chExt cx="7789545" cy="2232613"/>
          </a:xfrm>
        </p:grpSpPr>
        <p:sp>
          <p:nvSpPr>
            <p:cNvPr id="7" name="Retângulo: Cantos Arredondados 6">
              <a:extLst>
                <a:ext uri="{FF2B5EF4-FFF2-40B4-BE49-F238E27FC236}">
                  <a16:creationId xmlns:a16="http://schemas.microsoft.com/office/drawing/2014/main" id="{F8B5C94A-10A9-8BAB-5D42-168E30BC0514}"/>
                </a:ext>
              </a:extLst>
            </p:cNvPr>
            <p:cNvSpPr/>
            <p:nvPr/>
          </p:nvSpPr>
          <p:spPr>
            <a:xfrm>
              <a:off x="2201227" y="1114084"/>
              <a:ext cx="7789545" cy="2232613"/>
            </a:xfrm>
            <a:prstGeom prst="roundRect">
              <a:avLst>
                <a:gd name="adj" fmla="val 1935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" name="CaixaDeTexto 7">
              <a:extLst>
                <a:ext uri="{FF2B5EF4-FFF2-40B4-BE49-F238E27FC236}">
                  <a16:creationId xmlns:a16="http://schemas.microsoft.com/office/drawing/2014/main" id="{8DBB8F00-E39F-1F72-000C-700C182E3F88}"/>
                </a:ext>
              </a:extLst>
            </p:cNvPr>
            <p:cNvSpPr txBox="1"/>
            <p:nvPr/>
          </p:nvSpPr>
          <p:spPr>
            <a:xfrm>
              <a:off x="2382989" y="1441146"/>
              <a:ext cx="312109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b="1" dirty="0">
                  <a:effectLst/>
                </a:rPr>
                <a:t>Dado</a:t>
              </a:r>
            </a:p>
          </p:txBody>
        </p:sp>
        <p:sp>
          <p:nvSpPr>
            <p:cNvPr id="9" name="CaixaDeTexto 8">
              <a:extLst>
                <a:ext uri="{FF2B5EF4-FFF2-40B4-BE49-F238E27FC236}">
                  <a16:creationId xmlns:a16="http://schemas.microsoft.com/office/drawing/2014/main" id="{49A4B8E8-509C-7E33-EA8C-C0A66B7238EB}"/>
                </a:ext>
              </a:extLst>
            </p:cNvPr>
            <p:cNvSpPr txBox="1"/>
            <p:nvPr/>
          </p:nvSpPr>
          <p:spPr>
            <a:xfrm>
              <a:off x="2382989" y="1872562"/>
              <a:ext cx="3121093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600" dirty="0">
                  <a:solidFill>
                    <a:schemeClr val="bg2">
                      <a:lumMod val="25000"/>
                    </a:schemeClr>
                  </a:solidFill>
                  <a:effectLst/>
                </a:rPr>
                <a:t>É o elemento desprovido de significados.</a:t>
              </a:r>
            </a:p>
            <a:p>
              <a:endParaRPr lang="pt-BR" sz="1600" dirty="0">
                <a:solidFill>
                  <a:schemeClr val="bg2">
                    <a:lumMod val="25000"/>
                  </a:schemeClr>
                </a:solidFill>
                <a:effectLst/>
              </a:endParaRPr>
            </a:p>
          </p:txBody>
        </p:sp>
        <p:grpSp>
          <p:nvGrpSpPr>
            <p:cNvPr id="10" name="Agrupar 9">
              <a:extLst>
                <a:ext uri="{FF2B5EF4-FFF2-40B4-BE49-F238E27FC236}">
                  <a16:creationId xmlns:a16="http://schemas.microsoft.com/office/drawing/2014/main" id="{1AE81935-6911-2B15-14C6-5CE3D26A40E7}"/>
                </a:ext>
              </a:extLst>
            </p:cNvPr>
            <p:cNvGrpSpPr/>
            <p:nvPr/>
          </p:nvGrpSpPr>
          <p:grpSpPr>
            <a:xfrm>
              <a:off x="5882639" y="1315717"/>
              <a:ext cx="371475" cy="1880284"/>
              <a:chOff x="4700587" y="1534451"/>
              <a:chExt cx="371475" cy="1880284"/>
            </a:xfrm>
          </p:grpSpPr>
          <p:cxnSp>
            <p:nvCxnSpPr>
              <p:cNvPr id="13" name="Conector reto 12">
                <a:extLst>
                  <a:ext uri="{FF2B5EF4-FFF2-40B4-BE49-F238E27FC236}">
                    <a16:creationId xmlns:a16="http://schemas.microsoft.com/office/drawing/2014/main" id="{2117B092-A086-0394-ED11-D6CE14EE277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86325" y="1534451"/>
                <a:ext cx="9523" cy="1880284"/>
              </a:xfrm>
              <a:prstGeom prst="line">
                <a:avLst/>
              </a:prstGeom>
              <a:ln w="19050">
                <a:solidFill>
                  <a:schemeClr val="accent3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Elipse 13">
                <a:extLst>
                  <a:ext uri="{FF2B5EF4-FFF2-40B4-BE49-F238E27FC236}">
                    <a16:creationId xmlns:a16="http://schemas.microsoft.com/office/drawing/2014/main" id="{D352D574-4C13-F429-E7B1-CF0C5F724BEB}"/>
                  </a:ext>
                </a:extLst>
              </p:cNvPr>
              <p:cNvSpPr/>
              <p:nvPr/>
            </p:nvSpPr>
            <p:spPr>
              <a:xfrm>
                <a:off x="4700587" y="2263387"/>
                <a:ext cx="371475" cy="371475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5" name="Seta: para a Direita 14">
                <a:extLst>
                  <a:ext uri="{FF2B5EF4-FFF2-40B4-BE49-F238E27FC236}">
                    <a16:creationId xmlns:a16="http://schemas.microsoft.com/office/drawing/2014/main" id="{8B0FBDC4-D283-3914-2A60-A41C6CC5B1BA}"/>
                  </a:ext>
                </a:extLst>
              </p:cNvPr>
              <p:cNvSpPr/>
              <p:nvPr/>
            </p:nvSpPr>
            <p:spPr>
              <a:xfrm>
                <a:off x="4802981" y="2381898"/>
                <a:ext cx="185735" cy="134452"/>
              </a:xfrm>
              <a:prstGeom prst="rightArrow">
                <a:avLst>
                  <a:gd name="adj1" fmla="val 50000"/>
                  <a:gd name="adj2" fmla="val 79149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F1958D05-7F7B-8405-AA82-BFF581942439}"/>
                </a:ext>
              </a:extLst>
            </p:cNvPr>
            <p:cNvSpPr txBox="1"/>
            <p:nvPr/>
          </p:nvSpPr>
          <p:spPr>
            <a:xfrm>
              <a:off x="6633275" y="1441146"/>
              <a:ext cx="312109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b="1" dirty="0">
                  <a:effectLst/>
                </a:rPr>
                <a:t>Informação</a:t>
              </a:r>
            </a:p>
          </p:txBody>
        </p:sp>
        <p:sp>
          <p:nvSpPr>
            <p:cNvPr id="12" name="CaixaDeTexto 11">
              <a:extLst>
                <a:ext uri="{FF2B5EF4-FFF2-40B4-BE49-F238E27FC236}">
                  <a16:creationId xmlns:a16="http://schemas.microsoft.com/office/drawing/2014/main" id="{20A3B016-2737-DB75-378B-F173769D6029}"/>
                </a:ext>
              </a:extLst>
            </p:cNvPr>
            <p:cNvSpPr txBox="1"/>
            <p:nvPr/>
          </p:nvSpPr>
          <p:spPr>
            <a:xfrm>
              <a:off x="6633275" y="1872562"/>
              <a:ext cx="3121093" cy="1323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600" dirty="0">
                  <a:solidFill>
                    <a:schemeClr val="bg2">
                      <a:lumMod val="25000"/>
                    </a:schemeClr>
                  </a:solidFill>
                  <a:effectLst/>
                </a:rPr>
                <a:t>É o resultado do elemento após passar por processos de organização, manipulação, análise e avaliação.</a:t>
              </a:r>
            </a:p>
            <a:p>
              <a:endParaRPr lang="pt-BR" sz="1600" dirty="0">
                <a:solidFill>
                  <a:schemeClr val="bg2">
                    <a:lumMod val="25000"/>
                  </a:schemeClr>
                </a:solidFill>
                <a:effectLst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32905110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76CBEB5B-0821-3214-0029-5C957700131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Injeção</a:t>
            </a:r>
          </a:p>
          <a:p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C898AE5-FB2B-6337-F803-680D470012B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Injeção de comando</a:t>
            </a:r>
          </a:p>
        </p:txBody>
      </p:sp>
      <p:graphicFrame>
        <p:nvGraphicFramePr>
          <p:cNvPr id="7" name="CaixaDeTexto 4">
            <a:extLst>
              <a:ext uri="{FF2B5EF4-FFF2-40B4-BE49-F238E27FC236}">
                <a16:creationId xmlns:a16="http://schemas.microsoft.com/office/drawing/2014/main" id="{562E5A0F-EE3A-47B7-D2CC-400BAE77927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64707671"/>
              </p:ext>
            </p:extLst>
          </p:nvPr>
        </p:nvGraphicFramePr>
        <p:xfrm>
          <a:off x="1019175" y="2274837"/>
          <a:ext cx="10153650" cy="37062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26754813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9A4FCCC6-8D85-C5B0-B448-6A4868541D9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Quebra de controle de acessos</a:t>
            </a:r>
          </a:p>
          <a:p>
            <a:endParaRPr lang="pt-BR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35F842DF-9572-831D-00AB-025E35F3F4D9}"/>
              </a:ext>
            </a:extLst>
          </p:cNvPr>
          <p:cNvSpPr txBox="1"/>
          <p:nvPr/>
        </p:nvSpPr>
        <p:spPr>
          <a:xfrm>
            <a:off x="1030514" y="2551837"/>
            <a:ext cx="6203043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b="1" dirty="0">
                <a:solidFill>
                  <a:schemeClr val="bg2">
                    <a:lumMod val="25000"/>
                  </a:schemeClr>
                </a:solidFill>
              </a:rPr>
              <a:t>Controle de Acesso em Aplicações Web: </a:t>
            </a:r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Restringir acesso a seções ou páginas com base nas necessidades dos usuários.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pt-BR" dirty="0">
              <a:solidFill>
                <a:schemeClr val="bg2">
                  <a:lumMod val="2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b="1" dirty="0">
                <a:solidFill>
                  <a:schemeClr val="bg2">
                    <a:lumMod val="25000"/>
                  </a:schemeClr>
                </a:solidFill>
              </a:rPr>
              <a:t>Exemplo de Loja Virtual: </a:t>
            </a:r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Apenas administradores precisam acessar a área de administração para cadastrar produtos, definir preços, e promoções. Visitantes ou clientes não precisam disso.</a:t>
            </a:r>
          </a:p>
        </p:txBody>
      </p:sp>
      <p:pic>
        <p:nvPicPr>
          <p:cNvPr id="7" name="Imagem 6" descr="Ícone&#10;&#10;Descrição gerada automaticamente">
            <a:extLst>
              <a:ext uri="{FF2B5EF4-FFF2-40B4-BE49-F238E27FC236}">
                <a16:creationId xmlns:a16="http://schemas.microsoft.com/office/drawing/2014/main" id="{8C15ABF8-D510-DF31-210B-C7ED319E321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48638" y="2224160"/>
            <a:ext cx="3145971" cy="2409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897944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9A4FCCC6-8D85-C5B0-B448-6A4868541D9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Quebra de controle de acessos</a:t>
            </a:r>
          </a:p>
          <a:p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F84641A-65D4-BAEB-E8F2-545AA21856C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Exemplos de controle de acesso quebrado</a:t>
            </a:r>
          </a:p>
        </p:txBody>
      </p: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0DEB7699-D3B6-AA54-49B3-BB549777BF84}"/>
              </a:ext>
            </a:extLst>
          </p:cNvPr>
          <p:cNvGrpSpPr/>
          <p:nvPr/>
        </p:nvGrpSpPr>
        <p:grpSpPr>
          <a:xfrm>
            <a:off x="1024669" y="2760793"/>
            <a:ext cx="10148156" cy="2494511"/>
            <a:chOff x="1030584" y="3429000"/>
            <a:chExt cx="10148156" cy="2494511"/>
          </a:xfrm>
        </p:grpSpPr>
        <p:grpSp>
          <p:nvGrpSpPr>
            <p:cNvPr id="6" name="Agrupar 5">
              <a:extLst>
                <a:ext uri="{FF2B5EF4-FFF2-40B4-BE49-F238E27FC236}">
                  <a16:creationId xmlns:a16="http://schemas.microsoft.com/office/drawing/2014/main" id="{8AF1A826-9A48-CEAB-34AF-C96D5DC9BDAE}"/>
                </a:ext>
              </a:extLst>
            </p:cNvPr>
            <p:cNvGrpSpPr/>
            <p:nvPr/>
          </p:nvGrpSpPr>
          <p:grpSpPr>
            <a:xfrm>
              <a:off x="1030584" y="3429000"/>
              <a:ext cx="10148156" cy="1307197"/>
              <a:chOff x="1019174" y="1676604"/>
              <a:chExt cx="10148156" cy="1307197"/>
            </a:xfrm>
          </p:grpSpPr>
          <p:grpSp>
            <p:nvGrpSpPr>
              <p:cNvPr id="10" name="Agrupar 9">
                <a:extLst>
                  <a:ext uri="{FF2B5EF4-FFF2-40B4-BE49-F238E27FC236}">
                    <a16:creationId xmlns:a16="http://schemas.microsoft.com/office/drawing/2014/main" id="{17B0363A-7C92-8393-17F2-D6ED0ADD71B0}"/>
                  </a:ext>
                </a:extLst>
              </p:cNvPr>
              <p:cNvGrpSpPr/>
              <p:nvPr/>
            </p:nvGrpSpPr>
            <p:grpSpPr>
              <a:xfrm>
                <a:off x="1019174" y="1676604"/>
                <a:ext cx="3121093" cy="1307197"/>
                <a:chOff x="1019174" y="1676604"/>
                <a:chExt cx="3121093" cy="1307197"/>
              </a:xfrm>
            </p:grpSpPr>
            <p:sp>
              <p:nvSpPr>
                <p:cNvPr id="17" name="Retângulo: Cantos Arredondados 16">
                  <a:extLst>
                    <a:ext uri="{FF2B5EF4-FFF2-40B4-BE49-F238E27FC236}">
                      <a16:creationId xmlns:a16="http://schemas.microsoft.com/office/drawing/2014/main" id="{2FE9D761-47F8-CF94-FC57-FFB27B1D8489}"/>
                    </a:ext>
                  </a:extLst>
                </p:cNvPr>
                <p:cNvSpPr/>
                <p:nvPr/>
              </p:nvSpPr>
              <p:spPr>
                <a:xfrm>
                  <a:off x="1019174" y="1676604"/>
                  <a:ext cx="3121093" cy="1128590"/>
                </a:xfrm>
                <a:prstGeom prst="roundRect">
                  <a:avLst>
                    <a:gd name="adj" fmla="val 1935"/>
                  </a:avLst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sz="1600"/>
                </a:p>
              </p:txBody>
            </p:sp>
            <p:sp>
              <p:nvSpPr>
                <p:cNvPr id="18" name="CaixaDeTexto 17">
                  <a:extLst>
                    <a:ext uri="{FF2B5EF4-FFF2-40B4-BE49-F238E27FC236}">
                      <a16:creationId xmlns:a16="http://schemas.microsoft.com/office/drawing/2014/main" id="{108AA9D9-0A87-CA23-F6D5-379174BC8350}"/>
                    </a:ext>
                  </a:extLst>
                </p:cNvPr>
                <p:cNvSpPr txBox="1"/>
                <p:nvPr/>
              </p:nvSpPr>
              <p:spPr>
                <a:xfrm>
                  <a:off x="1228319" y="1906583"/>
                  <a:ext cx="2702801" cy="107721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pt-BR" sz="1600" dirty="0">
                      <a:effectLst/>
                    </a:rPr>
                    <a:t>Acesso a um painel de controle/administrativo de hospedagem.</a:t>
                  </a:r>
                </a:p>
                <a:p>
                  <a:pPr algn="ctr"/>
                  <a:endParaRPr lang="pt-BR" sz="1600" dirty="0">
                    <a:effectLst/>
                  </a:endParaRPr>
                </a:p>
              </p:txBody>
            </p:sp>
          </p:grpSp>
          <p:grpSp>
            <p:nvGrpSpPr>
              <p:cNvPr id="11" name="Agrupar 10">
                <a:extLst>
                  <a:ext uri="{FF2B5EF4-FFF2-40B4-BE49-F238E27FC236}">
                    <a16:creationId xmlns:a16="http://schemas.microsoft.com/office/drawing/2014/main" id="{E28D23CC-B9C0-CB8D-CD63-E97B09214BBE}"/>
                  </a:ext>
                </a:extLst>
              </p:cNvPr>
              <p:cNvGrpSpPr/>
              <p:nvPr/>
            </p:nvGrpSpPr>
            <p:grpSpPr>
              <a:xfrm>
                <a:off x="4535453" y="1676604"/>
                <a:ext cx="3121093" cy="1128590"/>
                <a:chOff x="4535453" y="1676604"/>
                <a:chExt cx="3121093" cy="1128590"/>
              </a:xfrm>
            </p:grpSpPr>
            <p:sp>
              <p:nvSpPr>
                <p:cNvPr id="15" name="Retângulo: Cantos Arredondados 14">
                  <a:extLst>
                    <a:ext uri="{FF2B5EF4-FFF2-40B4-BE49-F238E27FC236}">
                      <a16:creationId xmlns:a16="http://schemas.microsoft.com/office/drawing/2014/main" id="{57A43E36-C500-4377-DFB9-DE824E01B61D}"/>
                    </a:ext>
                  </a:extLst>
                </p:cNvPr>
                <p:cNvSpPr/>
                <p:nvPr/>
              </p:nvSpPr>
              <p:spPr>
                <a:xfrm>
                  <a:off x="4535453" y="1676604"/>
                  <a:ext cx="3121093" cy="1128590"/>
                </a:xfrm>
                <a:prstGeom prst="roundRect">
                  <a:avLst>
                    <a:gd name="adj" fmla="val 1935"/>
                  </a:avLst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sz="1600"/>
                </a:p>
              </p:txBody>
            </p:sp>
            <p:sp>
              <p:nvSpPr>
                <p:cNvPr id="16" name="CaixaDeTexto 15">
                  <a:extLst>
                    <a:ext uri="{FF2B5EF4-FFF2-40B4-BE49-F238E27FC236}">
                      <a16:creationId xmlns:a16="http://schemas.microsoft.com/office/drawing/2014/main" id="{06EAD2D1-1FA7-11F5-9549-390B1BCE2662}"/>
                    </a:ext>
                  </a:extLst>
                </p:cNvPr>
                <p:cNvSpPr txBox="1"/>
                <p:nvPr/>
              </p:nvSpPr>
              <p:spPr>
                <a:xfrm>
                  <a:off x="4744599" y="1915473"/>
                  <a:ext cx="2702801" cy="83099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pt-BR" sz="1600" dirty="0">
                      <a:effectLst/>
                    </a:rPr>
                    <a:t>Acesso a um servidor via FTP/SFTP/SSH.</a:t>
                  </a:r>
                </a:p>
                <a:p>
                  <a:pPr algn="ctr"/>
                  <a:endParaRPr lang="pt-BR" sz="1600" dirty="0">
                    <a:effectLst/>
                  </a:endParaRPr>
                </a:p>
              </p:txBody>
            </p:sp>
          </p:grpSp>
          <p:grpSp>
            <p:nvGrpSpPr>
              <p:cNvPr id="12" name="Agrupar 11">
                <a:extLst>
                  <a:ext uri="{FF2B5EF4-FFF2-40B4-BE49-F238E27FC236}">
                    <a16:creationId xmlns:a16="http://schemas.microsoft.com/office/drawing/2014/main" id="{6BC6FD76-2D8F-9BE9-15B1-0360555C67BF}"/>
                  </a:ext>
                </a:extLst>
              </p:cNvPr>
              <p:cNvGrpSpPr/>
              <p:nvPr/>
            </p:nvGrpSpPr>
            <p:grpSpPr>
              <a:xfrm>
                <a:off x="8046237" y="1676604"/>
                <a:ext cx="3121093" cy="1128590"/>
                <a:chOff x="8046237" y="1676604"/>
                <a:chExt cx="3121093" cy="1128590"/>
              </a:xfrm>
            </p:grpSpPr>
            <p:sp>
              <p:nvSpPr>
                <p:cNvPr id="13" name="Retângulo: Cantos Arredondados 12">
                  <a:extLst>
                    <a:ext uri="{FF2B5EF4-FFF2-40B4-BE49-F238E27FC236}">
                      <a16:creationId xmlns:a16="http://schemas.microsoft.com/office/drawing/2014/main" id="{E256BEFF-E624-6064-931B-5EDC4920B30E}"/>
                    </a:ext>
                  </a:extLst>
                </p:cNvPr>
                <p:cNvSpPr/>
                <p:nvPr/>
              </p:nvSpPr>
              <p:spPr>
                <a:xfrm>
                  <a:off x="8046237" y="1676604"/>
                  <a:ext cx="3121093" cy="1128590"/>
                </a:xfrm>
                <a:prstGeom prst="roundRect">
                  <a:avLst>
                    <a:gd name="adj" fmla="val 1935"/>
                  </a:avLst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sz="1600"/>
                </a:p>
              </p:txBody>
            </p:sp>
            <p:sp>
              <p:nvSpPr>
                <p:cNvPr id="14" name="CaixaDeTexto 13">
                  <a:extLst>
                    <a:ext uri="{FF2B5EF4-FFF2-40B4-BE49-F238E27FC236}">
                      <a16:creationId xmlns:a16="http://schemas.microsoft.com/office/drawing/2014/main" id="{759F6658-82C6-57D1-88BA-F90390B6F98E}"/>
                    </a:ext>
                  </a:extLst>
                </p:cNvPr>
                <p:cNvSpPr txBox="1"/>
                <p:nvPr/>
              </p:nvSpPr>
              <p:spPr>
                <a:xfrm>
                  <a:off x="8260880" y="1946009"/>
                  <a:ext cx="2702801" cy="58477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pt-BR" sz="1600" dirty="0">
                      <a:effectLst/>
                    </a:rPr>
                    <a:t>Acesso ao painel administrativo de um site.</a:t>
                  </a:r>
                </a:p>
              </p:txBody>
            </p:sp>
          </p:grpSp>
        </p:grpSp>
        <p:sp>
          <p:nvSpPr>
            <p:cNvPr id="8" name="Retângulo: Cantos Arredondados 7">
              <a:extLst>
                <a:ext uri="{FF2B5EF4-FFF2-40B4-BE49-F238E27FC236}">
                  <a16:creationId xmlns:a16="http://schemas.microsoft.com/office/drawing/2014/main" id="{AF53CE78-3234-F75C-086C-741E26A76DDD}"/>
                </a:ext>
              </a:extLst>
            </p:cNvPr>
            <p:cNvSpPr/>
            <p:nvPr/>
          </p:nvSpPr>
          <p:spPr>
            <a:xfrm>
              <a:off x="2783377" y="4794921"/>
              <a:ext cx="3121093" cy="1128590"/>
            </a:xfrm>
            <a:prstGeom prst="roundRect">
              <a:avLst>
                <a:gd name="adj" fmla="val 1935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00"/>
            </a:p>
          </p:txBody>
        </p:sp>
        <p:sp>
          <p:nvSpPr>
            <p:cNvPr id="9" name="CaixaDeTexto 8">
              <a:extLst>
                <a:ext uri="{FF2B5EF4-FFF2-40B4-BE49-F238E27FC236}">
                  <a16:creationId xmlns:a16="http://schemas.microsoft.com/office/drawing/2014/main" id="{71AF47E1-4531-3F18-EA62-DAB1C29A39ED}"/>
                </a:ext>
              </a:extLst>
            </p:cNvPr>
            <p:cNvSpPr txBox="1"/>
            <p:nvPr/>
          </p:nvSpPr>
          <p:spPr>
            <a:xfrm>
              <a:off x="2992523" y="5033790"/>
              <a:ext cx="2702801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1600" dirty="0">
                  <a:effectLst/>
                </a:rPr>
                <a:t>Acesso a outros aplicativos em seu servidor.</a:t>
              </a:r>
            </a:p>
            <a:p>
              <a:pPr algn="ctr"/>
              <a:endParaRPr lang="pt-BR" sz="1600" dirty="0">
                <a:effectLst/>
              </a:endParaRPr>
            </a:p>
          </p:txBody>
        </p:sp>
        <p:sp>
          <p:nvSpPr>
            <p:cNvPr id="19" name="Retângulo: Cantos Arredondados 18">
              <a:extLst>
                <a:ext uri="{FF2B5EF4-FFF2-40B4-BE49-F238E27FC236}">
                  <a16:creationId xmlns:a16="http://schemas.microsoft.com/office/drawing/2014/main" id="{A1EF0B67-581A-BD0F-507F-B71FFE94FEAF}"/>
                </a:ext>
              </a:extLst>
            </p:cNvPr>
            <p:cNvSpPr/>
            <p:nvPr/>
          </p:nvSpPr>
          <p:spPr>
            <a:xfrm>
              <a:off x="6294161" y="4794921"/>
              <a:ext cx="3121093" cy="1128590"/>
            </a:xfrm>
            <a:prstGeom prst="roundRect">
              <a:avLst>
                <a:gd name="adj" fmla="val 1935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00"/>
            </a:p>
          </p:txBody>
        </p:sp>
        <p:sp>
          <p:nvSpPr>
            <p:cNvPr id="20" name="CaixaDeTexto 19">
              <a:extLst>
                <a:ext uri="{FF2B5EF4-FFF2-40B4-BE49-F238E27FC236}">
                  <a16:creationId xmlns:a16="http://schemas.microsoft.com/office/drawing/2014/main" id="{8D20EB6E-69DF-6C23-FE07-3188D5F506F8}"/>
                </a:ext>
              </a:extLst>
            </p:cNvPr>
            <p:cNvSpPr txBox="1"/>
            <p:nvPr/>
          </p:nvSpPr>
          <p:spPr>
            <a:xfrm>
              <a:off x="6503307" y="5033790"/>
              <a:ext cx="2702801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1600" dirty="0">
                  <a:effectLst/>
                </a:rPr>
                <a:t>Acesso a um banco de dados.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10226680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9A4FCCC6-8D85-C5B0-B448-6A4868541D9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Quebra de controle de acessos</a:t>
            </a:r>
          </a:p>
          <a:p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F84641A-65D4-BAEB-E8F2-545AA21856C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Mitigando os riscos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4657641A-25E2-DA5E-6291-5906F4875327}"/>
              </a:ext>
            </a:extLst>
          </p:cNvPr>
          <p:cNvSpPr txBox="1"/>
          <p:nvPr/>
        </p:nvSpPr>
        <p:spPr>
          <a:xfrm>
            <a:off x="1019174" y="2191435"/>
            <a:ext cx="101536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Pode-se reduzir os riscos com algumas medidas.</a:t>
            </a:r>
          </a:p>
        </p:txBody>
      </p:sp>
      <p:grpSp>
        <p:nvGrpSpPr>
          <p:cNvPr id="61" name="Agrupar 60">
            <a:extLst>
              <a:ext uri="{FF2B5EF4-FFF2-40B4-BE49-F238E27FC236}">
                <a16:creationId xmlns:a16="http://schemas.microsoft.com/office/drawing/2014/main" id="{92DEAC3E-E8E3-7D85-1713-C5DDE906DDF0}"/>
              </a:ext>
            </a:extLst>
          </p:cNvPr>
          <p:cNvGrpSpPr/>
          <p:nvPr/>
        </p:nvGrpSpPr>
        <p:grpSpPr>
          <a:xfrm>
            <a:off x="1019175" y="2979022"/>
            <a:ext cx="10153651" cy="3131981"/>
            <a:chOff x="1019172" y="3141819"/>
            <a:chExt cx="10153651" cy="3131981"/>
          </a:xfrm>
        </p:grpSpPr>
        <p:grpSp>
          <p:nvGrpSpPr>
            <p:cNvPr id="22" name="Agrupar 21">
              <a:extLst>
                <a:ext uri="{FF2B5EF4-FFF2-40B4-BE49-F238E27FC236}">
                  <a16:creationId xmlns:a16="http://schemas.microsoft.com/office/drawing/2014/main" id="{A3246890-8325-7A95-4DD0-20997513D00A}"/>
                </a:ext>
              </a:extLst>
            </p:cNvPr>
            <p:cNvGrpSpPr/>
            <p:nvPr/>
          </p:nvGrpSpPr>
          <p:grpSpPr>
            <a:xfrm>
              <a:off x="1019172" y="3141819"/>
              <a:ext cx="10153650" cy="948657"/>
              <a:chOff x="1019175" y="2312989"/>
              <a:chExt cx="10226392" cy="810819"/>
            </a:xfrm>
          </p:grpSpPr>
          <p:grpSp>
            <p:nvGrpSpPr>
              <p:cNvPr id="49" name="Agrupar 48">
                <a:extLst>
                  <a:ext uri="{FF2B5EF4-FFF2-40B4-BE49-F238E27FC236}">
                    <a16:creationId xmlns:a16="http://schemas.microsoft.com/office/drawing/2014/main" id="{0C42DF10-524A-5397-5FD4-C36B459549E2}"/>
                  </a:ext>
                </a:extLst>
              </p:cNvPr>
              <p:cNvGrpSpPr/>
              <p:nvPr/>
            </p:nvGrpSpPr>
            <p:grpSpPr>
              <a:xfrm>
                <a:off x="1019175" y="2327277"/>
                <a:ext cx="7597883" cy="796531"/>
                <a:chOff x="1019174" y="1676604"/>
                <a:chExt cx="10148156" cy="661886"/>
              </a:xfrm>
            </p:grpSpPr>
            <p:grpSp>
              <p:nvGrpSpPr>
                <p:cNvPr id="52" name="Agrupar 51">
                  <a:extLst>
                    <a:ext uri="{FF2B5EF4-FFF2-40B4-BE49-F238E27FC236}">
                      <a16:creationId xmlns:a16="http://schemas.microsoft.com/office/drawing/2014/main" id="{84084879-61F4-45C0-7497-002545EA7DD7}"/>
                    </a:ext>
                  </a:extLst>
                </p:cNvPr>
                <p:cNvGrpSpPr/>
                <p:nvPr/>
              </p:nvGrpSpPr>
              <p:grpSpPr>
                <a:xfrm>
                  <a:off x="1019174" y="1676604"/>
                  <a:ext cx="3121093" cy="661886"/>
                  <a:chOff x="1019174" y="1676604"/>
                  <a:chExt cx="3121093" cy="661886"/>
                </a:xfrm>
              </p:grpSpPr>
              <p:sp>
                <p:nvSpPr>
                  <p:cNvPr id="59" name="Retângulo: Cantos Arredondados 58">
                    <a:extLst>
                      <a:ext uri="{FF2B5EF4-FFF2-40B4-BE49-F238E27FC236}">
                        <a16:creationId xmlns:a16="http://schemas.microsoft.com/office/drawing/2014/main" id="{4125B54D-F950-70B6-4F5A-B7EC1FFE285A}"/>
                      </a:ext>
                    </a:extLst>
                  </p:cNvPr>
                  <p:cNvSpPr/>
                  <p:nvPr/>
                </p:nvSpPr>
                <p:spPr>
                  <a:xfrm>
                    <a:off x="1019174" y="1676604"/>
                    <a:ext cx="3121093" cy="661886"/>
                  </a:xfrm>
                  <a:prstGeom prst="roundRect">
                    <a:avLst>
                      <a:gd name="adj" fmla="val 1935"/>
                    </a:avLst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60" name="CaixaDeTexto 59">
                    <a:extLst>
                      <a:ext uri="{FF2B5EF4-FFF2-40B4-BE49-F238E27FC236}">
                        <a16:creationId xmlns:a16="http://schemas.microsoft.com/office/drawing/2014/main" id="{FE2AADCB-578A-17C2-E34A-F79E1E6CDD98}"/>
                      </a:ext>
                    </a:extLst>
                  </p:cNvPr>
                  <p:cNvSpPr txBox="1"/>
                  <p:nvPr/>
                </p:nvSpPr>
                <p:spPr>
                  <a:xfrm>
                    <a:off x="1228319" y="1913935"/>
                    <a:ext cx="2702801" cy="262308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pt-BR" b="1" dirty="0">
                        <a:effectLst/>
                      </a:rPr>
                      <a:t>Grupo de interesse</a:t>
                    </a:r>
                  </a:p>
                </p:txBody>
              </p:sp>
            </p:grpSp>
            <p:grpSp>
              <p:nvGrpSpPr>
                <p:cNvPr id="53" name="Agrupar 52">
                  <a:extLst>
                    <a:ext uri="{FF2B5EF4-FFF2-40B4-BE49-F238E27FC236}">
                      <a16:creationId xmlns:a16="http://schemas.microsoft.com/office/drawing/2014/main" id="{71A002EB-86D3-597C-9F88-FD99ABDAD263}"/>
                    </a:ext>
                  </a:extLst>
                </p:cNvPr>
                <p:cNvGrpSpPr/>
                <p:nvPr/>
              </p:nvGrpSpPr>
              <p:grpSpPr>
                <a:xfrm>
                  <a:off x="4535453" y="1676604"/>
                  <a:ext cx="3121093" cy="661886"/>
                  <a:chOff x="4535453" y="1676604"/>
                  <a:chExt cx="3121093" cy="661886"/>
                </a:xfrm>
              </p:grpSpPr>
              <p:sp>
                <p:nvSpPr>
                  <p:cNvPr id="57" name="Retângulo: Cantos Arredondados 56">
                    <a:extLst>
                      <a:ext uri="{FF2B5EF4-FFF2-40B4-BE49-F238E27FC236}">
                        <a16:creationId xmlns:a16="http://schemas.microsoft.com/office/drawing/2014/main" id="{90C9642C-B078-8B9F-A2D3-2A7FD8D84253}"/>
                      </a:ext>
                    </a:extLst>
                  </p:cNvPr>
                  <p:cNvSpPr/>
                  <p:nvPr/>
                </p:nvSpPr>
                <p:spPr>
                  <a:xfrm>
                    <a:off x="4535453" y="1676604"/>
                    <a:ext cx="3121093" cy="661886"/>
                  </a:xfrm>
                  <a:prstGeom prst="roundRect">
                    <a:avLst>
                      <a:gd name="adj" fmla="val 1935"/>
                    </a:avLst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58" name="CaixaDeTexto 57">
                    <a:extLst>
                      <a:ext uri="{FF2B5EF4-FFF2-40B4-BE49-F238E27FC236}">
                        <a16:creationId xmlns:a16="http://schemas.microsoft.com/office/drawing/2014/main" id="{2F03CF49-3E42-C08B-E73C-5161CD5DD7C1}"/>
                      </a:ext>
                    </a:extLst>
                  </p:cNvPr>
                  <p:cNvSpPr txBox="1"/>
                  <p:nvPr/>
                </p:nvSpPr>
                <p:spPr>
                  <a:xfrm>
                    <a:off x="4744599" y="1915473"/>
                    <a:ext cx="2702801" cy="262308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pt-BR" b="1" dirty="0">
                        <a:effectLst/>
                      </a:rPr>
                      <a:t>Contas necessárias </a:t>
                    </a:r>
                  </a:p>
                </p:txBody>
              </p:sp>
            </p:grpSp>
            <p:grpSp>
              <p:nvGrpSpPr>
                <p:cNvPr id="54" name="Agrupar 53">
                  <a:extLst>
                    <a:ext uri="{FF2B5EF4-FFF2-40B4-BE49-F238E27FC236}">
                      <a16:creationId xmlns:a16="http://schemas.microsoft.com/office/drawing/2014/main" id="{29A1C51C-9465-943B-EFCE-577E46468544}"/>
                    </a:ext>
                  </a:extLst>
                </p:cNvPr>
                <p:cNvGrpSpPr/>
                <p:nvPr/>
              </p:nvGrpSpPr>
              <p:grpSpPr>
                <a:xfrm>
                  <a:off x="8046237" y="1676604"/>
                  <a:ext cx="3121093" cy="661886"/>
                  <a:chOff x="8046237" y="1676604"/>
                  <a:chExt cx="3121093" cy="661886"/>
                </a:xfrm>
              </p:grpSpPr>
              <p:sp>
                <p:nvSpPr>
                  <p:cNvPr id="55" name="Retângulo: Cantos Arredondados 54">
                    <a:extLst>
                      <a:ext uri="{FF2B5EF4-FFF2-40B4-BE49-F238E27FC236}">
                        <a16:creationId xmlns:a16="http://schemas.microsoft.com/office/drawing/2014/main" id="{AE261530-9243-090E-7487-2A9BCAEB5888}"/>
                      </a:ext>
                    </a:extLst>
                  </p:cNvPr>
                  <p:cNvSpPr/>
                  <p:nvPr/>
                </p:nvSpPr>
                <p:spPr>
                  <a:xfrm>
                    <a:off x="8046237" y="1676604"/>
                    <a:ext cx="3121093" cy="661886"/>
                  </a:xfrm>
                  <a:prstGeom prst="roundRect">
                    <a:avLst>
                      <a:gd name="adj" fmla="val 1935"/>
                    </a:avLst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56" name="CaixaDeTexto 55">
                    <a:extLst>
                      <a:ext uri="{FF2B5EF4-FFF2-40B4-BE49-F238E27FC236}">
                        <a16:creationId xmlns:a16="http://schemas.microsoft.com/office/drawing/2014/main" id="{3A887636-4B19-54C3-9AC0-75673B1A48D3}"/>
                      </a:ext>
                    </a:extLst>
                  </p:cNvPr>
                  <p:cNvSpPr txBox="1"/>
                  <p:nvPr/>
                </p:nvSpPr>
                <p:spPr>
                  <a:xfrm>
                    <a:off x="8255383" y="1868558"/>
                    <a:ext cx="2702801" cy="262308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pt-BR" b="1" dirty="0">
                        <a:effectLst/>
                      </a:rPr>
                      <a:t>Servidores e sites </a:t>
                    </a:r>
                  </a:p>
                </p:txBody>
              </p:sp>
            </p:grpSp>
          </p:grpSp>
          <p:sp>
            <p:nvSpPr>
              <p:cNvPr id="50" name="Retângulo: Cantos Arredondados 49">
                <a:extLst>
                  <a:ext uri="{FF2B5EF4-FFF2-40B4-BE49-F238E27FC236}">
                    <a16:creationId xmlns:a16="http://schemas.microsoft.com/office/drawing/2014/main" id="{C0A78AA9-513D-E201-0F0F-80C336096DFA}"/>
                  </a:ext>
                </a:extLst>
              </p:cNvPr>
              <p:cNvSpPr/>
              <p:nvPr/>
            </p:nvSpPr>
            <p:spPr>
              <a:xfrm>
                <a:off x="8908817" y="2312989"/>
                <a:ext cx="2336750" cy="796531"/>
              </a:xfrm>
              <a:prstGeom prst="roundRect">
                <a:avLst>
                  <a:gd name="adj" fmla="val 1935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1" name="CaixaDeTexto 50">
                <a:extLst>
                  <a:ext uri="{FF2B5EF4-FFF2-40B4-BE49-F238E27FC236}">
                    <a16:creationId xmlns:a16="http://schemas.microsoft.com/office/drawing/2014/main" id="{A0FCA1D0-CEDF-F504-017B-C4B6D813898D}"/>
                  </a:ext>
                </a:extLst>
              </p:cNvPr>
              <p:cNvSpPr txBox="1"/>
              <p:nvPr/>
            </p:nvSpPr>
            <p:spPr>
              <a:xfrm>
                <a:off x="9069519" y="2637198"/>
                <a:ext cx="2023576" cy="315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pt-BR" b="1" dirty="0">
                    <a:effectLst/>
                  </a:rPr>
                  <a:t>Ações dos usuários </a:t>
                </a:r>
              </a:p>
            </p:txBody>
          </p:sp>
        </p:grpSp>
        <p:grpSp>
          <p:nvGrpSpPr>
            <p:cNvPr id="23" name="Agrupar 22">
              <a:extLst>
                <a:ext uri="{FF2B5EF4-FFF2-40B4-BE49-F238E27FC236}">
                  <a16:creationId xmlns:a16="http://schemas.microsoft.com/office/drawing/2014/main" id="{5DF8D6FD-3E26-A377-B36B-8883FB4C644F}"/>
                </a:ext>
              </a:extLst>
            </p:cNvPr>
            <p:cNvGrpSpPr/>
            <p:nvPr/>
          </p:nvGrpSpPr>
          <p:grpSpPr>
            <a:xfrm>
              <a:off x="1019173" y="4178905"/>
              <a:ext cx="10153650" cy="948657"/>
              <a:chOff x="1019175" y="2312989"/>
              <a:chExt cx="10226392" cy="810819"/>
            </a:xfrm>
          </p:grpSpPr>
          <p:grpSp>
            <p:nvGrpSpPr>
              <p:cNvPr id="37" name="Agrupar 36">
                <a:extLst>
                  <a:ext uri="{FF2B5EF4-FFF2-40B4-BE49-F238E27FC236}">
                    <a16:creationId xmlns:a16="http://schemas.microsoft.com/office/drawing/2014/main" id="{1D16F991-6774-7DF2-FAE5-0E2BE0E96650}"/>
                  </a:ext>
                </a:extLst>
              </p:cNvPr>
              <p:cNvGrpSpPr/>
              <p:nvPr/>
            </p:nvGrpSpPr>
            <p:grpSpPr>
              <a:xfrm>
                <a:off x="1019175" y="2327277"/>
                <a:ext cx="7597883" cy="796531"/>
                <a:chOff x="1019174" y="1676604"/>
                <a:chExt cx="10148156" cy="661886"/>
              </a:xfrm>
            </p:grpSpPr>
            <p:grpSp>
              <p:nvGrpSpPr>
                <p:cNvPr id="40" name="Agrupar 39">
                  <a:extLst>
                    <a:ext uri="{FF2B5EF4-FFF2-40B4-BE49-F238E27FC236}">
                      <a16:creationId xmlns:a16="http://schemas.microsoft.com/office/drawing/2014/main" id="{D75B811A-3A30-3F09-A115-5DB41E39C6B9}"/>
                    </a:ext>
                  </a:extLst>
                </p:cNvPr>
                <p:cNvGrpSpPr/>
                <p:nvPr/>
              </p:nvGrpSpPr>
              <p:grpSpPr>
                <a:xfrm>
                  <a:off x="1019174" y="1676604"/>
                  <a:ext cx="3121093" cy="661886"/>
                  <a:chOff x="1019174" y="1676604"/>
                  <a:chExt cx="3121093" cy="661886"/>
                </a:xfrm>
              </p:grpSpPr>
              <p:sp>
                <p:nvSpPr>
                  <p:cNvPr id="47" name="Retângulo: Cantos Arredondados 46">
                    <a:extLst>
                      <a:ext uri="{FF2B5EF4-FFF2-40B4-BE49-F238E27FC236}">
                        <a16:creationId xmlns:a16="http://schemas.microsoft.com/office/drawing/2014/main" id="{E41F485E-C09B-28B3-7E51-A1774BDEE135}"/>
                      </a:ext>
                    </a:extLst>
                  </p:cNvPr>
                  <p:cNvSpPr/>
                  <p:nvPr/>
                </p:nvSpPr>
                <p:spPr>
                  <a:xfrm>
                    <a:off x="1019174" y="1676604"/>
                    <a:ext cx="3121093" cy="661886"/>
                  </a:xfrm>
                  <a:prstGeom prst="roundRect">
                    <a:avLst>
                      <a:gd name="adj" fmla="val 1935"/>
                    </a:avLst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48" name="CaixaDeTexto 47">
                    <a:extLst>
                      <a:ext uri="{FF2B5EF4-FFF2-40B4-BE49-F238E27FC236}">
                        <a16:creationId xmlns:a16="http://schemas.microsoft.com/office/drawing/2014/main" id="{25F4EE9C-CAE6-B5B8-76BF-A0F969ED3DAC}"/>
                      </a:ext>
                    </a:extLst>
                  </p:cNvPr>
                  <p:cNvSpPr txBox="1"/>
                  <p:nvPr/>
                </p:nvSpPr>
                <p:spPr>
                  <a:xfrm>
                    <a:off x="1228319" y="1913935"/>
                    <a:ext cx="2702801" cy="262308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pt-BR" b="1" dirty="0" err="1">
                        <a:effectLst/>
                      </a:rPr>
                      <a:t>Multifator</a:t>
                    </a:r>
                    <a:r>
                      <a:rPr lang="pt-BR" b="1" dirty="0">
                        <a:effectLst/>
                      </a:rPr>
                      <a:t> </a:t>
                    </a:r>
                  </a:p>
                </p:txBody>
              </p:sp>
            </p:grpSp>
            <p:grpSp>
              <p:nvGrpSpPr>
                <p:cNvPr id="41" name="Agrupar 40">
                  <a:extLst>
                    <a:ext uri="{FF2B5EF4-FFF2-40B4-BE49-F238E27FC236}">
                      <a16:creationId xmlns:a16="http://schemas.microsoft.com/office/drawing/2014/main" id="{58E1F25F-71B6-A589-41D0-0D9141F2122F}"/>
                    </a:ext>
                  </a:extLst>
                </p:cNvPr>
                <p:cNvGrpSpPr/>
                <p:nvPr/>
              </p:nvGrpSpPr>
              <p:grpSpPr>
                <a:xfrm>
                  <a:off x="4535453" y="1676604"/>
                  <a:ext cx="3121093" cy="661886"/>
                  <a:chOff x="4535453" y="1676604"/>
                  <a:chExt cx="3121093" cy="661886"/>
                </a:xfrm>
              </p:grpSpPr>
              <p:sp>
                <p:nvSpPr>
                  <p:cNvPr id="45" name="Retângulo: Cantos Arredondados 44">
                    <a:extLst>
                      <a:ext uri="{FF2B5EF4-FFF2-40B4-BE49-F238E27FC236}">
                        <a16:creationId xmlns:a16="http://schemas.microsoft.com/office/drawing/2014/main" id="{9D9778EC-4407-2511-358A-BB889FBB9E1D}"/>
                      </a:ext>
                    </a:extLst>
                  </p:cNvPr>
                  <p:cNvSpPr/>
                  <p:nvPr/>
                </p:nvSpPr>
                <p:spPr>
                  <a:xfrm>
                    <a:off x="4535453" y="1676604"/>
                    <a:ext cx="3121093" cy="661886"/>
                  </a:xfrm>
                  <a:prstGeom prst="roundRect">
                    <a:avLst>
                      <a:gd name="adj" fmla="val 1935"/>
                    </a:avLst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46" name="CaixaDeTexto 45">
                    <a:extLst>
                      <a:ext uri="{FF2B5EF4-FFF2-40B4-BE49-F238E27FC236}">
                        <a16:creationId xmlns:a16="http://schemas.microsoft.com/office/drawing/2014/main" id="{4DA9B519-0F2D-1CA8-6847-190A1FC0A73D}"/>
                      </a:ext>
                    </a:extLst>
                  </p:cNvPr>
                  <p:cNvSpPr txBox="1"/>
                  <p:nvPr/>
                </p:nvSpPr>
                <p:spPr>
                  <a:xfrm>
                    <a:off x="4744599" y="1915473"/>
                    <a:ext cx="2702801" cy="262308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pt-BR" b="1" dirty="0">
                        <a:effectLst/>
                      </a:rPr>
                      <a:t>Pontos de acesso </a:t>
                    </a:r>
                  </a:p>
                </p:txBody>
              </p:sp>
            </p:grpSp>
            <p:grpSp>
              <p:nvGrpSpPr>
                <p:cNvPr id="42" name="Agrupar 41">
                  <a:extLst>
                    <a:ext uri="{FF2B5EF4-FFF2-40B4-BE49-F238E27FC236}">
                      <a16:creationId xmlns:a16="http://schemas.microsoft.com/office/drawing/2014/main" id="{FDFBB2EC-19D0-E6F0-94EB-643F3AC80425}"/>
                    </a:ext>
                  </a:extLst>
                </p:cNvPr>
                <p:cNvGrpSpPr/>
                <p:nvPr/>
              </p:nvGrpSpPr>
              <p:grpSpPr>
                <a:xfrm>
                  <a:off x="8046237" y="1676604"/>
                  <a:ext cx="3121093" cy="661886"/>
                  <a:chOff x="8046237" y="1676604"/>
                  <a:chExt cx="3121093" cy="661886"/>
                </a:xfrm>
              </p:grpSpPr>
              <p:sp>
                <p:nvSpPr>
                  <p:cNvPr id="43" name="Retângulo: Cantos Arredondados 42">
                    <a:extLst>
                      <a:ext uri="{FF2B5EF4-FFF2-40B4-BE49-F238E27FC236}">
                        <a16:creationId xmlns:a16="http://schemas.microsoft.com/office/drawing/2014/main" id="{494B0C19-ADC9-EFD1-3879-67E478AC377A}"/>
                      </a:ext>
                    </a:extLst>
                  </p:cNvPr>
                  <p:cNvSpPr/>
                  <p:nvPr/>
                </p:nvSpPr>
                <p:spPr>
                  <a:xfrm>
                    <a:off x="8046237" y="1676604"/>
                    <a:ext cx="3121093" cy="661886"/>
                  </a:xfrm>
                  <a:prstGeom prst="roundRect">
                    <a:avLst>
                      <a:gd name="adj" fmla="val 1935"/>
                    </a:avLst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44" name="CaixaDeTexto 43">
                    <a:extLst>
                      <a:ext uri="{FF2B5EF4-FFF2-40B4-BE49-F238E27FC236}">
                        <a16:creationId xmlns:a16="http://schemas.microsoft.com/office/drawing/2014/main" id="{791EEFFF-CF7A-5521-9CE1-B9CEE5BE57B2}"/>
                      </a:ext>
                    </a:extLst>
                  </p:cNvPr>
                  <p:cNvSpPr txBox="1"/>
                  <p:nvPr/>
                </p:nvSpPr>
                <p:spPr>
                  <a:xfrm>
                    <a:off x="8255383" y="1868558"/>
                    <a:ext cx="2702801" cy="262308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pt-BR" b="1" dirty="0">
                        <a:effectLst/>
                      </a:rPr>
                      <a:t>Serviços </a:t>
                    </a:r>
                  </a:p>
                </p:txBody>
              </p:sp>
            </p:grpSp>
          </p:grpSp>
          <p:sp>
            <p:nvSpPr>
              <p:cNvPr id="38" name="Retângulo: Cantos Arredondados 37">
                <a:extLst>
                  <a:ext uri="{FF2B5EF4-FFF2-40B4-BE49-F238E27FC236}">
                    <a16:creationId xmlns:a16="http://schemas.microsoft.com/office/drawing/2014/main" id="{47E551EF-A537-7D3B-4F38-35163CF5DD5C}"/>
                  </a:ext>
                </a:extLst>
              </p:cNvPr>
              <p:cNvSpPr/>
              <p:nvPr/>
            </p:nvSpPr>
            <p:spPr>
              <a:xfrm>
                <a:off x="8908817" y="2312989"/>
                <a:ext cx="2336750" cy="796531"/>
              </a:xfrm>
              <a:prstGeom prst="roundRect">
                <a:avLst>
                  <a:gd name="adj" fmla="val 1935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9" name="CaixaDeTexto 38">
                <a:extLst>
                  <a:ext uri="{FF2B5EF4-FFF2-40B4-BE49-F238E27FC236}">
                    <a16:creationId xmlns:a16="http://schemas.microsoft.com/office/drawing/2014/main" id="{67D29321-5907-D401-9C7F-84818B8F659D}"/>
                  </a:ext>
                </a:extLst>
              </p:cNvPr>
              <p:cNvSpPr txBox="1"/>
              <p:nvPr/>
            </p:nvSpPr>
            <p:spPr>
              <a:xfrm>
                <a:off x="9069519" y="2637198"/>
                <a:ext cx="2023576" cy="315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pt-BR" b="1" dirty="0">
                    <a:effectLst/>
                  </a:rPr>
                  <a:t>Aplicativos </a:t>
                </a:r>
              </a:p>
            </p:txBody>
          </p:sp>
        </p:grpSp>
        <p:grpSp>
          <p:nvGrpSpPr>
            <p:cNvPr id="28" name="Agrupar 27">
              <a:extLst>
                <a:ext uri="{FF2B5EF4-FFF2-40B4-BE49-F238E27FC236}">
                  <a16:creationId xmlns:a16="http://schemas.microsoft.com/office/drawing/2014/main" id="{DCC52355-6B21-69A0-F280-CC3A06B2DD22}"/>
                </a:ext>
              </a:extLst>
            </p:cNvPr>
            <p:cNvGrpSpPr/>
            <p:nvPr/>
          </p:nvGrpSpPr>
          <p:grpSpPr>
            <a:xfrm>
              <a:off x="4935934" y="5215991"/>
              <a:ext cx="2320128" cy="1057809"/>
              <a:chOff x="1019174" y="1676603"/>
              <a:chExt cx="3121093" cy="751281"/>
            </a:xfrm>
          </p:grpSpPr>
          <p:sp>
            <p:nvSpPr>
              <p:cNvPr id="35" name="Retângulo: Cantos Arredondados 34">
                <a:extLst>
                  <a:ext uri="{FF2B5EF4-FFF2-40B4-BE49-F238E27FC236}">
                    <a16:creationId xmlns:a16="http://schemas.microsoft.com/office/drawing/2014/main" id="{ABC15FB2-8FF6-3AD3-BA1D-A2198D2225B8}"/>
                  </a:ext>
                </a:extLst>
              </p:cNvPr>
              <p:cNvSpPr/>
              <p:nvPr/>
            </p:nvSpPr>
            <p:spPr>
              <a:xfrm>
                <a:off x="1019174" y="1676603"/>
                <a:ext cx="3121093" cy="751281"/>
              </a:xfrm>
              <a:prstGeom prst="roundRect">
                <a:avLst>
                  <a:gd name="adj" fmla="val 1935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6" name="CaixaDeTexto 35">
                <a:extLst>
                  <a:ext uri="{FF2B5EF4-FFF2-40B4-BE49-F238E27FC236}">
                    <a16:creationId xmlns:a16="http://schemas.microsoft.com/office/drawing/2014/main" id="{7C58381D-EFC1-4098-D3E0-DCC9767FDA60}"/>
                  </a:ext>
                </a:extLst>
              </p:cNvPr>
              <p:cNvSpPr txBox="1"/>
              <p:nvPr/>
            </p:nvSpPr>
            <p:spPr>
              <a:xfrm>
                <a:off x="1228319" y="1827589"/>
                <a:ext cx="2702801" cy="4590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pt-BR" b="1" dirty="0">
                    <a:effectLst/>
                  </a:rPr>
                  <a:t>Ambiente de produção 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37978307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A0D03438-E5B8-0764-EFEA-2C4DE479C90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Falhas criptográficas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8682E6A9-60E2-FBF6-281A-1BEB84B4AECC}"/>
              </a:ext>
            </a:extLst>
          </p:cNvPr>
          <p:cNvSpPr txBox="1"/>
          <p:nvPr/>
        </p:nvSpPr>
        <p:spPr>
          <a:xfrm>
            <a:off x="1019175" y="2312988"/>
            <a:ext cx="6247039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b="1" dirty="0">
                <a:solidFill>
                  <a:schemeClr val="bg2">
                    <a:lumMod val="25000"/>
                  </a:schemeClr>
                </a:solidFill>
              </a:rPr>
              <a:t>Falhas Criptográficas: </a:t>
            </a:r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Ocorrem quando dados confidenciais ficam acessíveis devido à falta de criptografia, configurações inadequadas ou vulnerabilidades em sistemas e aplicações.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pt-BR" dirty="0">
              <a:solidFill>
                <a:schemeClr val="bg2">
                  <a:lumMod val="2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b="1" dirty="0">
                <a:solidFill>
                  <a:schemeClr val="bg2">
                    <a:lumMod val="25000"/>
                  </a:schemeClr>
                </a:solidFill>
              </a:rPr>
              <a:t>Dados Confidenciais: </a:t>
            </a:r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Incluem informações pessoais, bancárias e credenciais de login.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pt-BR" b="1" dirty="0">
              <a:solidFill>
                <a:schemeClr val="bg2">
                  <a:lumMod val="2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b="1" dirty="0">
                <a:solidFill>
                  <a:schemeClr val="bg2">
                    <a:lumMod val="25000"/>
                  </a:schemeClr>
                </a:solidFill>
              </a:rPr>
              <a:t>Importância da Proteção: </a:t>
            </a:r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Crucial para garantir a privacidade dos usuários, considerando a legislação como a Lei Geral de Proteção de Dados no Brasil.</a:t>
            </a:r>
          </a:p>
        </p:txBody>
      </p:sp>
      <p:pic>
        <p:nvPicPr>
          <p:cNvPr id="7" name="Imagem 6" descr="Desenho de rosto de pessoa&#10;&#10;Descrição gerada automaticamente com confiança média">
            <a:extLst>
              <a:ext uri="{FF2B5EF4-FFF2-40B4-BE49-F238E27FC236}">
                <a16:creationId xmlns:a16="http://schemas.microsoft.com/office/drawing/2014/main" id="{38E65849-4F29-79BA-2A80-6ED40A8CA7E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45186" y="1869084"/>
            <a:ext cx="3750129" cy="3750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01813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A0D03438-E5B8-0764-EFEA-2C4DE479C90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Falhas criptográficas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3FC61AED-97B8-C379-194D-BE4D88E205FC}"/>
              </a:ext>
            </a:extLst>
          </p:cNvPr>
          <p:cNvSpPr txBox="1"/>
          <p:nvPr/>
        </p:nvSpPr>
        <p:spPr>
          <a:xfrm>
            <a:off x="1030515" y="2128322"/>
            <a:ext cx="60987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0" i="0" dirty="0">
                <a:solidFill>
                  <a:schemeClr val="bg2">
                    <a:lumMod val="25000"/>
                  </a:schemeClr>
                </a:solidFill>
                <a:effectLst/>
              </a:rPr>
              <a:t>Pode-se classificar os dados em </a:t>
            </a:r>
            <a:r>
              <a:rPr lang="pt-BR" b="1" i="0" dirty="0">
                <a:solidFill>
                  <a:schemeClr val="bg2">
                    <a:lumMod val="25000"/>
                  </a:schemeClr>
                </a:solidFill>
                <a:effectLst/>
              </a:rPr>
              <a:t>dois tipos</a:t>
            </a:r>
            <a:r>
              <a:rPr lang="pt-BR" b="0" i="0" dirty="0">
                <a:solidFill>
                  <a:schemeClr val="bg2">
                    <a:lumMod val="25000"/>
                  </a:schemeClr>
                </a:solidFill>
                <a:effectLst/>
              </a:rPr>
              <a:t>:</a:t>
            </a:r>
            <a:endParaRPr lang="pt-BR" dirty="0">
              <a:solidFill>
                <a:schemeClr val="bg2">
                  <a:lumMod val="25000"/>
                </a:schemeClr>
              </a:solidFill>
            </a:endParaRP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08D7B97C-422F-5BC9-3A97-AAC20044BD8A}"/>
              </a:ext>
            </a:extLst>
          </p:cNvPr>
          <p:cNvGrpSpPr/>
          <p:nvPr/>
        </p:nvGrpSpPr>
        <p:grpSpPr>
          <a:xfrm>
            <a:off x="2777314" y="3208767"/>
            <a:ext cx="6637372" cy="2006851"/>
            <a:chOff x="2873374" y="1676603"/>
            <a:chExt cx="6637372" cy="2006851"/>
          </a:xfrm>
        </p:grpSpPr>
        <p:grpSp>
          <p:nvGrpSpPr>
            <p:cNvPr id="8" name="Agrupar 7">
              <a:extLst>
                <a:ext uri="{FF2B5EF4-FFF2-40B4-BE49-F238E27FC236}">
                  <a16:creationId xmlns:a16="http://schemas.microsoft.com/office/drawing/2014/main" id="{65553B94-C1D9-98F8-7D3A-7AF3F9A12197}"/>
                </a:ext>
              </a:extLst>
            </p:cNvPr>
            <p:cNvGrpSpPr/>
            <p:nvPr/>
          </p:nvGrpSpPr>
          <p:grpSpPr>
            <a:xfrm>
              <a:off x="2873374" y="1676603"/>
              <a:ext cx="3121093" cy="2006851"/>
              <a:chOff x="2873374" y="1676603"/>
              <a:chExt cx="3121093" cy="2006851"/>
            </a:xfrm>
          </p:grpSpPr>
          <p:sp>
            <p:nvSpPr>
              <p:cNvPr id="13" name="Retângulo: Cantos Arredondados 12">
                <a:extLst>
                  <a:ext uri="{FF2B5EF4-FFF2-40B4-BE49-F238E27FC236}">
                    <a16:creationId xmlns:a16="http://schemas.microsoft.com/office/drawing/2014/main" id="{45A293F1-13DC-4985-1535-55E0DF1563BD}"/>
                  </a:ext>
                </a:extLst>
              </p:cNvPr>
              <p:cNvSpPr/>
              <p:nvPr/>
            </p:nvSpPr>
            <p:spPr>
              <a:xfrm>
                <a:off x="2873374" y="1676603"/>
                <a:ext cx="3121093" cy="2006851"/>
              </a:xfrm>
              <a:prstGeom prst="roundRect">
                <a:avLst>
                  <a:gd name="adj" fmla="val 1935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925DC115-3F7D-AF99-727B-28D96BF596C3}"/>
                  </a:ext>
                </a:extLst>
              </p:cNvPr>
              <p:cNvSpPr txBox="1"/>
              <p:nvPr/>
            </p:nvSpPr>
            <p:spPr>
              <a:xfrm>
                <a:off x="3082519" y="1913935"/>
                <a:ext cx="270280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b="1" dirty="0"/>
                  <a:t>Dados armazenados </a:t>
                </a:r>
              </a:p>
            </p:txBody>
          </p:sp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D7B39C57-D0C2-B565-5CA0-7545FDD630ED}"/>
                  </a:ext>
                </a:extLst>
              </p:cNvPr>
              <p:cNvSpPr txBox="1"/>
              <p:nvPr/>
            </p:nvSpPr>
            <p:spPr>
              <a:xfrm>
                <a:off x="3082519" y="2630438"/>
                <a:ext cx="2702801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600" dirty="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Todos os dados que não se movem na rede estão em repouso. </a:t>
                </a:r>
                <a:endParaRPr lang="pt-BR" sz="1600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</p:grpSp>
        <p:grpSp>
          <p:nvGrpSpPr>
            <p:cNvPr id="9" name="Agrupar 8">
              <a:extLst>
                <a:ext uri="{FF2B5EF4-FFF2-40B4-BE49-F238E27FC236}">
                  <a16:creationId xmlns:a16="http://schemas.microsoft.com/office/drawing/2014/main" id="{227D92D0-6923-C82F-3772-8CEB32A4C13F}"/>
                </a:ext>
              </a:extLst>
            </p:cNvPr>
            <p:cNvGrpSpPr/>
            <p:nvPr/>
          </p:nvGrpSpPr>
          <p:grpSpPr>
            <a:xfrm>
              <a:off x="6389653" y="1676603"/>
              <a:ext cx="3121093" cy="2006851"/>
              <a:chOff x="6389653" y="1676603"/>
              <a:chExt cx="3121093" cy="2006851"/>
            </a:xfrm>
          </p:grpSpPr>
          <p:sp>
            <p:nvSpPr>
              <p:cNvPr id="10" name="Retângulo: Cantos Arredondados 9">
                <a:extLst>
                  <a:ext uri="{FF2B5EF4-FFF2-40B4-BE49-F238E27FC236}">
                    <a16:creationId xmlns:a16="http://schemas.microsoft.com/office/drawing/2014/main" id="{C3334735-9DD6-EF46-6811-28883F9F5299}"/>
                  </a:ext>
                </a:extLst>
              </p:cNvPr>
              <p:cNvSpPr/>
              <p:nvPr/>
            </p:nvSpPr>
            <p:spPr>
              <a:xfrm>
                <a:off x="6389653" y="1676603"/>
                <a:ext cx="3121093" cy="2006851"/>
              </a:xfrm>
              <a:prstGeom prst="roundRect">
                <a:avLst>
                  <a:gd name="adj" fmla="val 1935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27DBDC53-376C-F24F-70EE-2A47FD742390}"/>
                  </a:ext>
                </a:extLst>
              </p:cNvPr>
              <p:cNvSpPr txBox="1"/>
              <p:nvPr/>
            </p:nvSpPr>
            <p:spPr>
              <a:xfrm>
                <a:off x="6598799" y="1915473"/>
                <a:ext cx="270280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b="1" dirty="0">
                    <a:effectLst/>
                  </a:rPr>
                  <a:t>Dados em trânsito </a:t>
                </a:r>
                <a:endParaRPr lang="pt-BR" b="1" dirty="0"/>
              </a:p>
            </p:txBody>
          </p:sp>
          <p:sp>
            <p:nvSpPr>
              <p:cNvPr id="12" name="CaixaDeTexto 11">
                <a:extLst>
                  <a:ext uri="{FF2B5EF4-FFF2-40B4-BE49-F238E27FC236}">
                    <a16:creationId xmlns:a16="http://schemas.microsoft.com/office/drawing/2014/main" id="{78D73171-207E-9CCC-2D57-F8FED6EA7844}"/>
                  </a:ext>
                </a:extLst>
              </p:cNvPr>
              <p:cNvSpPr txBox="1"/>
              <p:nvPr/>
            </p:nvSpPr>
            <p:spPr>
              <a:xfrm>
                <a:off x="6598799" y="2631976"/>
                <a:ext cx="2702801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600" dirty="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São dados transmitidos através de uma rede. </a:t>
                </a:r>
                <a:endParaRPr lang="pt-BR" sz="1600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13658609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A0D03438-E5B8-0764-EFEA-2C4DE479C90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Falhas criptográficas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00E08C0-92E3-6CA6-5EA2-A4CC85E5612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Exemplo de aplicação de criptografia às senhas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92EED4C3-B3C3-4A27-B0AF-E4EC32BDEA16}"/>
              </a:ext>
            </a:extLst>
          </p:cNvPr>
          <p:cNvSpPr txBox="1"/>
          <p:nvPr/>
        </p:nvSpPr>
        <p:spPr>
          <a:xfrm>
            <a:off x="5030562" y="3093926"/>
            <a:ext cx="6236151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b="1" dirty="0">
                <a:solidFill>
                  <a:schemeClr val="bg2">
                    <a:lumMod val="25000"/>
                  </a:schemeClr>
                </a:solidFill>
              </a:rPr>
              <a:t>Criptografia de Senhas: </a:t>
            </a:r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Senhas são armazenadas como </a:t>
            </a:r>
            <a:r>
              <a:rPr lang="pt-BR" dirty="0" err="1">
                <a:solidFill>
                  <a:schemeClr val="bg2">
                    <a:lumMod val="25000"/>
                  </a:schemeClr>
                </a:solidFill>
              </a:rPr>
              <a:t>hashes</a:t>
            </a:r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 unidirecionais, tornando difícil reverter para a senha original.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pt-BR" dirty="0">
              <a:solidFill>
                <a:schemeClr val="bg2">
                  <a:lumMod val="2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b="1" dirty="0">
                <a:solidFill>
                  <a:schemeClr val="bg2">
                    <a:lumMod val="25000"/>
                  </a:schemeClr>
                </a:solidFill>
              </a:rPr>
              <a:t>Exemplo: </a:t>
            </a:r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A senha "q2e5t7u9" pode ser convertida em "79183ceb1c094d34e19e73a427bd524c" usando um algoritmo de </a:t>
            </a:r>
            <a:r>
              <a:rPr lang="pt-BR" dirty="0" err="1">
                <a:solidFill>
                  <a:schemeClr val="bg2">
                    <a:lumMod val="25000"/>
                  </a:schemeClr>
                </a:solidFill>
              </a:rPr>
              <a:t>hash</a:t>
            </a:r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 como o md5.</a:t>
            </a:r>
          </a:p>
        </p:txBody>
      </p:sp>
      <p:pic>
        <p:nvPicPr>
          <p:cNvPr id="17" name="Imagem 16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9F46766B-274E-68BD-311B-66C0FC110D3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175" y="2714151"/>
            <a:ext cx="3060700" cy="306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235533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F1FF5B0F-B847-4B24-B39F-5A56FB4FD9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Projeto inseguro</a:t>
            </a:r>
          </a:p>
          <a:p>
            <a:endParaRPr lang="pt-BR" dirty="0"/>
          </a:p>
        </p:txBody>
      </p:sp>
      <p:graphicFrame>
        <p:nvGraphicFramePr>
          <p:cNvPr id="7" name="CaixaDeTexto 4">
            <a:extLst>
              <a:ext uri="{FF2B5EF4-FFF2-40B4-BE49-F238E27FC236}">
                <a16:creationId xmlns:a16="http://schemas.microsoft.com/office/drawing/2014/main" id="{87A1AB86-0872-8A45-7AA4-8930B1AAC06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76823111"/>
              </p:ext>
            </p:extLst>
          </p:nvPr>
        </p:nvGraphicFramePr>
        <p:xfrm>
          <a:off x="1019174" y="2063152"/>
          <a:ext cx="10153650" cy="35865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22251952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09A564E7-3D05-FED2-D069-C879F202B1D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Projeto inseguro</a:t>
            </a:r>
          </a:p>
          <a:p>
            <a:endParaRPr lang="pt-BR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20C9F6CC-1A65-2E15-B27A-70D4B20249A0}"/>
              </a:ext>
            </a:extLst>
          </p:cNvPr>
          <p:cNvSpPr txBox="1"/>
          <p:nvPr/>
        </p:nvSpPr>
        <p:spPr>
          <a:xfrm>
            <a:off x="1030514" y="1789817"/>
            <a:ext cx="93217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Algumas formas de se prevenir o projeto inseguro:</a:t>
            </a:r>
          </a:p>
        </p:txBody>
      </p: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4A2DF735-4670-9B27-5EF0-730E736E10E3}"/>
              </a:ext>
            </a:extLst>
          </p:cNvPr>
          <p:cNvGrpSpPr/>
          <p:nvPr/>
        </p:nvGrpSpPr>
        <p:grpSpPr>
          <a:xfrm>
            <a:off x="1030514" y="2860131"/>
            <a:ext cx="10153650" cy="1305734"/>
            <a:chOff x="1019175" y="2312988"/>
            <a:chExt cx="10226392" cy="1116014"/>
          </a:xfrm>
        </p:grpSpPr>
        <p:grpSp>
          <p:nvGrpSpPr>
            <p:cNvPr id="27" name="Agrupar 26">
              <a:extLst>
                <a:ext uri="{FF2B5EF4-FFF2-40B4-BE49-F238E27FC236}">
                  <a16:creationId xmlns:a16="http://schemas.microsoft.com/office/drawing/2014/main" id="{53DDE3E5-EAB4-53A7-1B53-90FC1CDA8E19}"/>
                </a:ext>
              </a:extLst>
            </p:cNvPr>
            <p:cNvGrpSpPr/>
            <p:nvPr/>
          </p:nvGrpSpPr>
          <p:grpSpPr>
            <a:xfrm>
              <a:off x="1019175" y="2327278"/>
              <a:ext cx="7597883" cy="1101724"/>
              <a:chOff x="1019174" y="1676603"/>
              <a:chExt cx="10148156" cy="915489"/>
            </a:xfrm>
          </p:grpSpPr>
          <p:grpSp>
            <p:nvGrpSpPr>
              <p:cNvPr id="30" name="Agrupar 29">
                <a:extLst>
                  <a:ext uri="{FF2B5EF4-FFF2-40B4-BE49-F238E27FC236}">
                    <a16:creationId xmlns:a16="http://schemas.microsoft.com/office/drawing/2014/main" id="{C2563CB9-A469-51C0-F158-C85B606B0A80}"/>
                  </a:ext>
                </a:extLst>
              </p:cNvPr>
              <p:cNvGrpSpPr/>
              <p:nvPr/>
            </p:nvGrpSpPr>
            <p:grpSpPr>
              <a:xfrm>
                <a:off x="1019174" y="1676603"/>
                <a:ext cx="3121093" cy="915489"/>
                <a:chOff x="1019174" y="1676603"/>
                <a:chExt cx="3121093" cy="915489"/>
              </a:xfrm>
            </p:grpSpPr>
            <p:sp>
              <p:nvSpPr>
                <p:cNvPr id="37" name="Retângulo: Cantos Arredondados 36">
                  <a:extLst>
                    <a:ext uri="{FF2B5EF4-FFF2-40B4-BE49-F238E27FC236}">
                      <a16:creationId xmlns:a16="http://schemas.microsoft.com/office/drawing/2014/main" id="{6EE7EFB0-73F3-2A9D-4485-99F0FD448B6E}"/>
                    </a:ext>
                  </a:extLst>
                </p:cNvPr>
                <p:cNvSpPr/>
                <p:nvPr/>
              </p:nvSpPr>
              <p:spPr>
                <a:xfrm>
                  <a:off x="1019174" y="1676603"/>
                  <a:ext cx="3121093" cy="915489"/>
                </a:xfrm>
                <a:prstGeom prst="roundRect">
                  <a:avLst>
                    <a:gd name="adj" fmla="val 1935"/>
                  </a:avLst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sz="1600">
                    <a:solidFill>
                      <a:schemeClr val="bg2">
                        <a:lumMod val="25000"/>
                      </a:schemeClr>
                    </a:solidFill>
                  </a:endParaRPr>
                </a:p>
              </p:txBody>
            </p:sp>
            <p:sp>
              <p:nvSpPr>
                <p:cNvPr id="38" name="CaixaDeTexto 37">
                  <a:extLst>
                    <a:ext uri="{FF2B5EF4-FFF2-40B4-BE49-F238E27FC236}">
                      <a16:creationId xmlns:a16="http://schemas.microsoft.com/office/drawing/2014/main" id="{2B34F8B6-15AE-9BD9-1FC5-D9E6F2F77C02}"/>
                    </a:ext>
                  </a:extLst>
                </p:cNvPr>
                <p:cNvSpPr txBox="1"/>
                <p:nvPr/>
              </p:nvSpPr>
              <p:spPr>
                <a:xfrm>
                  <a:off x="1228320" y="1832158"/>
                  <a:ext cx="2702801" cy="59019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pt-BR" sz="1600" dirty="0">
                      <a:solidFill>
                        <a:schemeClr val="bg2">
                          <a:lumMod val="25000"/>
                        </a:schemeClr>
                      </a:solidFill>
                      <a:effectLst/>
                    </a:rPr>
                    <a:t>Ciclo de vida de desenvolvimento seguro </a:t>
                  </a:r>
                </a:p>
              </p:txBody>
            </p:sp>
          </p:grpSp>
          <p:grpSp>
            <p:nvGrpSpPr>
              <p:cNvPr id="31" name="Agrupar 30">
                <a:extLst>
                  <a:ext uri="{FF2B5EF4-FFF2-40B4-BE49-F238E27FC236}">
                    <a16:creationId xmlns:a16="http://schemas.microsoft.com/office/drawing/2014/main" id="{C9A41FAA-A9A1-E6E3-A250-2529FCDC5226}"/>
                  </a:ext>
                </a:extLst>
              </p:cNvPr>
              <p:cNvGrpSpPr/>
              <p:nvPr/>
            </p:nvGrpSpPr>
            <p:grpSpPr>
              <a:xfrm>
                <a:off x="4535453" y="1676603"/>
                <a:ext cx="3121093" cy="915489"/>
                <a:chOff x="4535453" y="1676603"/>
                <a:chExt cx="3121093" cy="915489"/>
              </a:xfrm>
            </p:grpSpPr>
            <p:sp>
              <p:nvSpPr>
                <p:cNvPr id="35" name="Retângulo: Cantos Arredondados 34">
                  <a:extLst>
                    <a:ext uri="{FF2B5EF4-FFF2-40B4-BE49-F238E27FC236}">
                      <a16:creationId xmlns:a16="http://schemas.microsoft.com/office/drawing/2014/main" id="{CE28BCED-4B8C-FB62-A46B-4A3812532AA7}"/>
                    </a:ext>
                  </a:extLst>
                </p:cNvPr>
                <p:cNvSpPr/>
                <p:nvPr/>
              </p:nvSpPr>
              <p:spPr>
                <a:xfrm>
                  <a:off x="4535453" y="1676603"/>
                  <a:ext cx="3121093" cy="915489"/>
                </a:xfrm>
                <a:prstGeom prst="roundRect">
                  <a:avLst>
                    <a:gd name="adj" fmla="val 1935"/>
                  </a:avLst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sz="1600">
                    <a:solidFill>
                      <a:schemeClr val="bg2">
                        <a:lumMod val="25000"/>
                      </a:schemeClr>
                    </a:solidFill>
                  </a:endParaRPr>
                </a:p>
              </p:txBody>
            </p:sp>
            <p:sp>
              <p:nvSpPr>
                <p:cNvPr id="36" name="CaixaDeTexto 35">
                  <a:extLst>
                    <a:ext uri="{FF2B5EF4-FFF2-40B4-BE49-F238E27FC236}">
                      <a16:creationId xmlns:a16="http://schemas.microsoft.com/office/drawing/2014/main" id="{EB852473-6CFD-5A46-FD07-198E6AF4CEAA}"/>
                    </a:ext>
                  </a:extLst>
                </p:cNvPr>
                <p:cNvSpPr txBox="1"/>
                <p:nvPr/>
              </p:nvSpPr>
              <p:spPr>
                <a:xfrm>
                  <a:off x="4744599" y="1759506"/>
                  <a:ext cx="2702801" cy="59019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pt-BR" sz="1600" dirty="0">
                      <a:solidFill>
                        <a:schemeClr val="bg2">
                          <a:lumMod val="25000"/>
                        </a:schemeClr>
                      </a:solidFill>
                      <a:effectLst/>
                    </a:rPr>
                    <a:t>Biblioteca de padrões ou componentes seguros </a:t>
                  </a:r>
                </a:p>
              </p:txBody>
            </p:sp>
          </p:grpSp>
          <p:grpSp>
            <p:nvGrpSpPr>
              <p:cNvPr id="32" name="Agrupar 31">
                <a:extLst>
                  <a:ext uri="{FF2B5EF4-FFF2-40B4-BE49-F238E27FC236}">
                    <a16:creationId xmlns:a16="http://schemas.microsoft.com/office/drawing/2014/main" id="{35A3A045-6851-50C8-75EE-BD7981A6B407}"/>
                  </a:ext>
                </a:extLst>
              </p:cNvPr>
              <p:cNvGrpSpPr/>
              <p:nvPr/>
            </p:nvGrpSpPr>
            <p:grpSpPr>
              <a:xfrm>
                <a:off x="8046237" y="1676603"/>
                <a:ext cx="3121093" cy="915489"/>
                <a:chOff x="8046237" y="1676603"/>
                <a:chExt cx="3121093" cy="915489"/>
              </a:xfrm>
            </p:grpSpPr>
            <p:sp>
              <p:nvSpPr>
                <p:cNvPr id="33" name="Retângulo: Cantos Arredondados 32">
                  <a:extLst>
                    <a:ext uri="{FF2B5EF4-FFF2-40B4-BE49-F238E27FC236}">
                      <a16:creationId xmlns:a16="http://schemas.microsoft.com/office/drawing/2014/main" id="{4E2322AC-0FC7-243D-2AD7-BF5FD686CAAC}"/>
                    </a:ext>
                  </a:extLst>
                </p:cNvPr>
                <p:cNvSpPr/>
                <p:nvPr/>
              </p:nvSpPr>
              <p:spPr>
                <a:xfrm>
                  <a:off x="8046237" y="1676603"/>
                  <a:ext cx="3121093" cy="915489"/>
                </a:xfrm>
                <a:prstGeom prst="roundRect">
                  <a:avLst>
                    <a:gd name="adj" fmla="val 1935"/>
                  </a:avLst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sz="1600">
                    <a:solidFill>
                      <a:schemeClr val="bg2">
                        <a:lumMod val="25000"/>
                      </a:schemeClr>
                    </a:solidFill>
                  </a:endParaRPr>
                </a:p>
              </p:txBody>
            </p:sp>
            <p:sp>
              <p:nvSpPr>
                <p:cNvPr id="34" name="CaixaDeTexto 33">
                  <a:extLst>
                    <a:ext uri="{FF2B5EF4-FFF2-40B4-BE49-F238E27FC236}">
                      <a16:creationId xmlns:a16="http://schemas.microsoft.com/office/drawing/2014/main" id="{B376B7E0-D60E-5E93-5242-17969058D794}"/>
                    </a:ext>
                  </a:extLst>
                </p:cNvPr>
                <p:cNvSpPr txBox="1"/>
                <p:nvPr/>
              </p:nvSpPr>
              <p:spPr>
                <a:xfrm>
                  <a:off x="8255383" y="1868558"/>
                  <a:ext cx="2702801" cy="24044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pt-BR" sz="1600" dirty="0">
                      <a:solidFill>
                        <a:schemeClr val="bg2">
                          <a:lumMod val="25000"/>
                        </a:schemeClr>
                      </a:solidFill>
                      <a:effectLst/>
                    </a:rPr>
                    <a:t>Métodos específicos </a:t>
                  </a:r>
                </a:p>
              </p:txBody>
            </p:sp>
          </p:grpSp>
        </p:grpSp>
        <p:sp>
          <p:nvSpPr>
            <p:cNvPr id="28" name="Retângulo: Cantos Arredondados 27">
              <a:extLst>
                <a:ext uri="{FF2B5EF4-FFF2-40B4-BE49-F238E27FC236}">
                  <a16:creationId xmlns:a16="http://schemas.microsoft.com/office/drawing/2014/main" id="{0C89BB20-D53F-F2A2-586E-CA54BA4BFDB8}"/>
                </a:ext>
              </a:extLst>
            </p:cNvPr>
            <p:cNvSpPr/>
            <p:nvPr/>
          </p:nvSpPr>
          <p:spPr>
            <a:xfrm>
              <a:off x="8908817" y="2312988"/>
              <a:ext cx="2336750" cy="1101724"/>
            </a:xfrm>
            <a:prstGeom prst="roundRect">
              <a:avLst>
                <a:gd name="adj" fmla="val 1935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0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29" name="CaixaDeTexto 28">
              <a:extLst>
                <a:ext uri="{FF2B5EF4-FFF2-40B4-BE49-F238E27FC236}">
                  <a16:creationId xmlns:a16="http://schemas.microsoft.com/office/drawing/2014/main" id="{CFE6E142-CAF2-D938-E06D-548567C721D9}"/>
                </a:ext>
              </a:extLst>
            </p:cNvPr>
            <p:cNvSpPr txBox="1"/>
            <p:nvPr/>
          </p:nvSpPr>
          <p:spPr>
            <a:xfrm>
              <a:off x="9065404" y="2545420"/>
              <a:ext cx="2023576" cy="49980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1600" dirty="0">
                  <a:solidFill>
                    <a:schemeClr val="bg2">
                      <a:lumMod val="25000"/>
                    </a:schemeClr>
                  </a:solidFill>
                  <a:effectLst/>
                </a:rPr>
                <a:t>Controles de segurança</a:t>
              </a:r>
            </a:p>
          </p:txBody>
        </p:sp>
      </p:grp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1C702E1F-62FA-20D7-E28D-8D76043F5888}"/>
              </a:ext>
            </a:extLst>
          </p:cNvPr>
          <p:cNvGrpSpPr/>
          <p:nvPr/>
        </p:nvGrpSpPr>
        <p:grpSpPr>
          <a:xfrm>
            <a:off x="2335420" y="4436138"/>
            <a:ext cx="7543838" cy="1289015"/>
            <a:chOff x="1019174" y="1676603"/>
            <a:chExt cx="10148156" cy="915489"/>
          </a:xfrm>
        </p:grpSpPr>
        <p:grpSp>
          <p:nvGrpSpPr>
            <p:cNvPr id="18" name="Agrupar 17">
              <a:extLst>
                <a:ext uri="{FF2B5EF4-FFF2-40B4-BE49-F238E27FC236}">
                  <a16:creationId xmlns:a16="http://schemas.microsoft.com/office/drawing/2014/main" id="{C460433E-1A46-98BF-7377-FD0DAA158D57}"/>
                </a:ext>
              </a:extLst>
            </p:cNvPr>
            <p:cNvGrpSpPr/>
            <p:nvPr/>
          </p:nvGrpSpPr>
          <p:grpSpPr>
            <a:xfrm>
              <a:off x="1019174" y="1676603"/>
              <a:ext cx="3121093" cy="915489"/>
              <a:chOff x="1019174" y="1676603"/>
              <a:chExt cx="3121093" cy="915489"/>
            </a:xfrm>
          </p:grpSpPr>
          <p:sp>
            <p:nvSpPr>
              <p:cNvPr id="25" name="Retângulo: Cantos Arredondados 24">
                <a:extLst>
                  <a:ext uri="{FF2B5EF4-FFF2-40B4-BE49-F238E27FC236}">
                    <a16:creationId xmlns:a16="http://schemas.microsoft.com/office/drawing/2014/main" id="{ACD25E5C-257B-1ABE-B83E-3736E93A3804}"/>
                  </a:ext>
                </a:extLst>
              </p:cNvPr>
              <p:cNvSpPr/>
              <p:nvPr/>
            </p:nvSpPr>
            <p:spPr>
              <a:xfrm>
                <a:off x="1019174" y="1676603"/>
                <a:ext cx="3121093" cy="915489"/>
              </a:xfrm>
              <a:prstGeom prst="roundRect">
                <a:avLst>
                  <a:gd name="adj" fmla="val 1935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60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  <p:sp>
            <p:nvSpPr>
              <p:cNvPr id="26" name="CaixaDeTexto 25">
                <a:extLst>
                  <a:ext uri="{FF2B5EF4-FFF2-40B4-BE49-F238E27FC236}">
                    <a16:creationId xmlns:a16="http://schemas.microsoft.com/office/drawing/2014/main" id="{6670EAD0-CAD1-E9E9-156D-FC54EE8F31B0}"/>
                  </a:ext>
                </a:extLst>
              </p:cNvPr>
              <p:cNvSpPr txBox="1"/>
              <p:nvPr/>
            </p:nvSpPr>
            <p:spPr>
              <a:xfrm>
                <a:off x="1228320" y="1802981"/>
                <a:ext cx="2702801" cy="4153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pt-BR" sz="1600" dirty="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Verificações de front-</a:t>
                </a:r>
                <a:r>
                  <a:rPr lang="pt-BR" sz="1600" dirty="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end</a:t>
                </a:r>
                <a:r>
                  <a:rPr lang="pt-BR" sz="1600" dirty="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e </a:t>
                </a:r>
                <a:r>
                  <a:rPr lang="pt-BR" sz="1600" dirty="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back-end</a:t>
                </a:r>
                <a:endParaRPr lang="pt-BR" sz="1600" dirty="0">
                  <a:solidFill>
                    <a:schemeClr val="bg2">
                      <a:lumMod val="25000"/>
                    </a:schemeClr>
                  </a:solidFill>
                  <a:effectLst/>
                </a:endParaRPr>
              </a:p>
            </p:txBody>
          </p:sp>
        </p:grpSp>
        <p:grpSp>
          <p:nvGrpSpPr>
            <p:cNvPr id="19" name="Agrupar 18">
              <a:extLst>
                <a:ext uri="{FF2B5EF4-FFF2-40B4-BE49-F238E27FC236}">
                  <a16:creationId xmlns:a16="http://schemas.microsoft.com/office/drawing/2014/main" id="{13F76E1D-8E27-660F-0D60-42779B31AA52}"/>
                </a:ext>
              </a:extLst>
            </p:cNvPr>
            <p:cNvGrpSpPr/>
            <p:nvPr/>
          </p:nvGrpSpPr>
          <p:grpSpPr>
            <a:xfrm>
              <a:off x="4535453" y="1676603"/>
              <a:ext cx="3121093" cy="915489"/>
              <a:chOff x="4535453" y="1676603"/>
              <a:chExt cx="3121093" cy="915489"/>
            </a:xfrm>
          </p:grpSpPr>
          <p:sp>
            <p:nvSpPr>
              <p:cNvPr id="23" name="Retângulo: Cantos Arredondados 22">
                <a:extLst>
                  <a:ext uri="{FF2B5EF4-FFF2-40B4-BE49-F238E27FC236}">
                    <a16:creationId xmlns:a16="http://schemas.microsoft.com/office/drawing/2014/main" id="{3B150A72-1B84-7850-F54F-1D0D2BFB2F8A}"/>
                  </a:ext>
                </a:extLst>
              </p:cNvPr>
              <p:cNvSpPr/>
              <p:nvPr/>
            </p:nvSpPr>
            <p:spPr>
              <a:xfrm>
                <a:off x="4535453" y="1676603"/>
                <a:ext cx="3121093" cy="915489"/>
              </a:xfrm>
              <a:prstGeom prst="roundRect">
                <a:avLst>
                  <a:gd name="adj" fmla="val 1935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60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  <p:sp>
            <p:nvSpPr>
              <p:cNvPr id="24" name="CaixaDeTexto 23">
                <a:extLst>
                  <a:ext uri="{FF2B5EF4-FFF2-40B4-BE49-F238E27FC236}">
                    <a16:creationId xmlns:a16="http://schemas.microsoft.com/office/drawing/2014/main" id="{1BBDB416-BF2E-C6CB-4A90-F647057AABB7}"/>
                  </a:ext>
                </a:extLst>
              </p:cNvPr>
              <p:cNvSpPr txBox="1"/>
              <p:nvPr/>
            </p:nvSpPr>
            <p:spPr>
              <a:xfrm>
                <a:off x="4741852" y="1802981"/>
                <a:ext cx="2702801" cy="5901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pt-BR" sz="1600" dirty="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Resistência dos fluxos críticos ao modelo de ameaça</a:t>
                </a:r>
              </a:p>
            </p:txBody>
          </p:sp>
        </p:grpSp>
        <p:grpSp>
          <p:nvGrpSpPr>
            <p:cNvPr id="20" name="Agrupar 19">
              <a:extLst>
                <a:ext uri="{FF2B5EF4-FFF2-40B4-BE49-F238E27FC236}">
                  <a16:creationId xmlns:a16="http://schemas.microsoft.com/office/drawing/2014/main" id="{0BED24E9-470B-F62B-C670-D733D4DEC668}"/>
                </a:ext>
              </a:extLst>
            </p:cNvPr>
            <p:cNvGrpSpPr/>
            <p:nvPr/>
          </p:nvGrpSpPr>
          <p:grpSpPr>
            <a:xfrm>
              <a:off x="8046237" y="1676603"/>
              <a:ext cx="3121093" cy="915489"/>
              <a:chOff x="8046237" y="1676603"/>
              <a:chExt cx="3121093" cy="915489"/>
            </a:xfrm>
          </p:grpSpPr>
          <p:sp>
            <p:nvSpPr>
              <p:cNvPr id="21" name="Retângulo: Cantos Arredondados 20">
                <a:extLst>
                  <a:ext uri="{FF2B5EF4-FFF2-40B4-BE49-F238E27FC236}">
                    <a16:creationId xmlns:a16="http://schemas.microsoft.com/office/drawing/2014/main" id="{2A0FA0BF-70BD-3B52-8A5D-9CE0EBBD1941}"/>
                  </a:ext>
                </a:extLst>
              </p:cNvPr>
              <p:cNvSpPr/>
              <p:nvPr/>
            </p:nvSpPr>
            <p:spPr>
              <a:xfrm>
                <a:off x="8046237" y="1676603"/>
                <a:ext cx="3121093" cy="915489"/>
              </a:xfrm>
              <a:prstGeom prst="roundRect">
                <a:avLst>
                  <a:gd name="adj" fmla="val 1935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60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  <p:sp>
            <p:nvSpPr>
              <p:cNvPr id="22" name="CaixaDeTexto 21">
                <a:extLst>
                  <a:ext uri="{FF2B5EF4-FFF2-40B4-BE49-F238E27FC236}">
                    <a16:creationId xmlns:a16="http://schemas.microsoft.com/office/drawing/2014/main" id="{8D8FFEB3-91A4-2E20-EB71-0B534A5F889A}"/>
                  </a:ext>
                </a:extLst>
              </p:cNvPr>
              <p:cNvSpPr txBox="1"/>
              <p:nvPr/>
            </p:nvSpPr>
            <p:spPr>
              <a:xfrm>
                <a:off x="8255383" y="1868558"/>
                <a:ext cx="2702801" cy="24044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pt-BR" sz="1600" dirty="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Consumo de recursos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81680673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37B42F31-859A-0674-6EB5-7042B56A2A8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Configurações de segurança incorretas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3A5BB76C-FDA1-EA5E-15EC-A92FDABC570D}"/>
              </a:ext>
            </a:extLst>
          </p:cNvPr>
          <p:cNvSpPr txBox="1"/>
          <p:nvPr/>
        </p:nvSpPr>
        <p:spPr>
          <a:xfrm>
            <a:off x="1019175" y="2055248"/>
            <a:ext cx="101536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Configurações podem causar diversos problemas em um sistema:</a:t>
            </a:r>
          </a:p>
        </p:txBody>
      </p:sp>
      <p:grpSp>
        <p:nvGrpSpPr>
          <p:cNvPr id="7" name="Agrupar 6">
            <a:extLst>
              <a:ext uri="{FF2B5EF4-FFF2-40B4-BE49-F238E27FC236}">
                <a16:creationId xmlns:a16="http://schemas.microsoft.com/office/drawing/2014/main" id="{A15032F2-3DD8-8A2D-5E3D-872D947ECD30}"/>
              </a:ext>
            </a:extLst>
          </p:cNvPr>
          <p:cNvGrpSpPr/>
          <p:nvPr/>
        </p:nvGrpSpPr>
        <p:grpSpPr>
          <a:xfrm>
            <a:off x="1019175" y="3038379"/>
            <a:ext cx="10148156" cy="1198641"/>
            <a:chOff x="1019174" y="1676604"/>
            <a:chExt cx="10148156" cy="1198641"/>
          </a:xfrm>
        </p:grpSpPr>
        <p:grpSp>
          <p:nvGrpSpPr>
            <p:cNvPr id="12" name="Agrupar 11">
              <a:extLst>
                <a:ext uri="{FF2B5EF4-FFF2-40B4-BE49-F238E27FC236}">
                  <a16:creationId xmlns:a16="http://schemas.microsoft.com/office/drawing/2014/main" id="{966719AD-1787-C5B6-1B72-973BD2D1CA8E}"/>
                </a:ext>
              </a:extLst>
            </p:cNvPr>
            <p:cNvGrpSpPr/>
            <p:nvPr/>
          </p:nvGrpSpPr>
          <p:grpSpPr>
            <a:xfrm>
              <a:off x="1019174" y="1676604"/>
              <a:ext cx="3121093" cy="1128590"/>
              <a:chOff x="1019174" y="1676604"/>
              <a:chExt cx="3121093" cy="1128590"/>
            </a:xfrm>
          </p:grpSpPr>
          <p:sp>
            <p:nvSpPr>
              <p:cNvPr id="19" name="Retângulo: Cantos Arredondados 18">
                <a:extLst>
                  <a:ext uri="{FF2B5EF4-FFF2-40B4-BE49-F238E27FC236}">
                    <a16:creationId xmlns:a16="http://schemas.microsoft.com/office/drawing/2014/main" id="{8D22EC60-2357-4D0A-F255-74E340AF2C16}"/>
                  </a:ext>
                </a:extLst>
              </p:cNvPr>
              <p:cNvSpPr/>
              <p:nvPr/>
            </p:nvSpPr>
            <p:spPr>
              <a:xfrm>
                <a:off x="1019174" y="1676604"/>
                <a:ext cx="3121093" cy="1128590"/>
              </a:xfrm>
              <a:prstGeom prst="roundRect">
                <a:avLst>
                  <a:gd name="adj" fmla="val 1935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60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  <p:sp>
            <p:nvSpPr>
              <p:cNvPr id="20" name="CaixaDeTexto 19">
                <a:extLst>
                  <a:ext uri="{FF2B5EF4-FFF2-40B4-BE49-F238E27FC236}">
                    <a16:creationId xmlns:a16="http://schemas.microsoft.com/office/drawing/2014/main" id="{CD8E7EA1-8B1C-EE19-35D1-9D9639A400E0}"/>
                  </a:ext>
                </a:extLst>
              </p:cNvPr>
              <p:cNvSpPr txBox="1"/>
              <p:nvPr/>
            </p:nvSpPr>
            <p:spPr>
              <a:xfrm>
                <a:off x="1228319" y="2042710"/>
                <a:ext cx="2702801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pt-BR" sz="1600" dirty="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Falhas não corrigidas</a:t>
                </a:r>
              </a:p>
              <a:p>
                <a:pPr algn="ctr"/>
                <a:endParaRPr lang="pt-BR" sz="1600" dirty="0">
                  <a:solidFill>
                    <a:schemeClr val="bg2">
                      <a:lumMod val="25000"/>
                    </a:schemeClr>
                  </a:solidFill>
                  <a:effectLst/>
                </a:endParaRPr>
              </a:p>
            </p:txBody>
          </p:sp>
        </p:grpSp>
        <p:grpSp>
          <p:nvGrpSpPr>
            <p:cNvPr id="13" name="Agrupar 12">
              <a:extLst>
                <a:ext uri="{FF2B5EF4-FFF2-40B4-BE49-F238E27FC236}">
                  <a16:creationId xmlns:a16="http://schemas.microsoft.com/office/drawing/2014/main" id="{33436869-D04F-E3E7-7605-2598B3C83456}"/>
                </a:ext>
              </a:extLst>
            </p:cNvPr>
            <p:cNvGrpSpPr/>
            <p:nvPr/>
          </p:nvGrpSpPr>
          <p:grpSpPr>
            <a:xfrm>
              <a:off x="4535453" y="1676604"/>
              <a:ext cx="3121093" cy="1198641"/>
              <a:chOff x="4535453" y="1676604"/>
              <a:chExt cx="3121093" cy="1198641"/>
            </a:xfrm>
          </p:grpSpPr>
          <p:sp>
            <p:nvSpPr>
              <p:cNvPr id="17" name="Retângulo: Cantos Arredondados 16">
                <a:extLst>
                  <a:ext uri="{FF2B5EF4-FFF2-40B4-BE49-F238E27FC236}">
                    <a16:creationId xmlns:a16="http://schemas.microsoft.com/office/drawing/2014/main" id="{95967CB6-8259-8EE4-9D75-57C90506483D}"/>
                  </a:ext>
                </a:extLst>
              </p:cNvPr>
              <p:cNvSpPr/>
              <p:nvPr/>
            </p:nvSpPr>
            <p:spPr>
              <a:xfrm>
                <a:off x="4535453" y="1676604"/>
                <a:ext cx="3121093" cy="1128590"/>
              </a:xfrm>
              <a:prstGeom prst="roundRect">
                <a:avLst>
                  <a:gd name="adj" fmla="val 1935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60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  <p:sp>
            <p:nvSpPr>
              <p:cNvPr id="18" name="CaixaDeTexto 17">
                <a:extLst>
                  <a:ext uri="{FF2B5EF4-FFF2-40B4-BE49-F238E27FC236}">
                    <a16:creationId xmlns:a16="http://schemas.microsoft.com/office/drawing/2014/main" id="{E5B0B7E0-C395-B095-430E-99651F09A950}"/>
                  </a:ext>
                </a:extLst>
              </p:cNvPr>
              <p:cNvSpPr txBox="1"/>
              <p:nvPr/>
            </p:nvSpPr>
            <p:spPr>
              <a:xfrm>
                <a:off x="4744599" y="2044248"/>
                <a:ext cx="2702801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pt-BR" sz="1600" dirty="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Configurações padrão</a:t>
                </a:r>
              </a:p>
              <a:p>
                <a:pPr algn="ctr"/>
                <a:endParaRPr lang="pt-BR" sz="1600" dirty="0">
                  <a:solidFill>
                    <a:schemeClr val="bg2">
                      <a:lumMod val="25000"/>
                    </a:schemeClr>
                  </a:solidFill>
                  <a:effectLst/>
                </a:endParaRPr>
              </a:p>
              <a:p>
                <a:pPr algn="ctr"/>
                <a:endParaRPr lang="pt-BR" sz="1600" dirty="0">
                  <a:solidFill>
                    <a:schemeClr val="bg2">
                      <a:lumMod val="25000"/>
                    </a:schemeClr>
                  </a:solidFill>
                  <a:effectLst/>
                </a:endParaRPr>
              </a:p>
            </p:txBody>
          </p:sp>
        </p:grpSp>
        <p:grpSp>
          <p:nvGrpSpPr>
            <p:cNvPr id="14" name="Agrupar 13">
              <a:extLst>
                <a:ext uri="{FF2B5EF4-FFF2-40B4-BE49-F238E27FC236}">
                  <a16:creationId xmlns:a16="http://schemas.microsoft.com/office/drawing/2014/main" id="{0337CF84-8FC5-62A1-3A93-E805ABE2012A}"/>
                </a:ext>
              </a:extLst>
            </p:cNvPr>
            <p:cNvGrpSpPr/>
            <p:nvPr/>
          </p:nvGrpSpPr>
          <p:grpSpPr>
            <a:xfrm>
              <a:off x="8046237" y="1676604"/>
              <a:ext cx="3121093" cy="1128590"/>
              <a:chOff x="8046237" y="1676604"/>
              <a:chExt cx="3121093" cy="1128590"/>
            </a:xfrm>
          </p:grpSpPr>
          <p:sp>
            <p:nvSpPr>
              <p:cNvPr id="15" name="Retângulo: Cantos Arredondados 14">
                <a:extLst>
                  <a:ext uri="{FF2B5EF4-FFF2-40B4-BE49-F238E27FC236}">
                    <a16:creationId xmlns:a16="http://schemas.microsoft.com/office/drawing/2014/main" id="{DC25319D-F1EA-5C21-1AE2-6555BAE08DCD}"/>
                  </a:ext>
                </a:extLst>
              </p:cNvPr>
              <p:cNvSpPr/>
              <p:nvPr/>
            </p:nvSpPr>
            <p:spPr>
              <a:xfrm>
                <a:off x="8046237" y="1676604"/>
                <a:ext cx="3121093" cy="1128590"/>
              </a:xfrm>
              <a:prstGeom prst="roundRect">
                <a:avLst>
                  <a:gd name="adj" fmla="val 1935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60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  <p:sp>
            <p:nvSpPr>
              <p:cNvPr id="16" name="CaixaDeTexto 15">
                <a:extLst>
                  <a:ext uri="{FF2B5EF4-FFF2-40B4-BE49-F238E27FC236}">
                    <a16:creationId xmlns:a16="http://schemas.microsoft.com/office/drawing/2014/main" id="{26347930-9D25-A7F9-ADAB-5AFCC12C6042}"/>
                  </a:ext>
                </a:extLst>
              </p:cNvPr>
              <p:cNvSpPr txBox="1"/>
              <p:nvPr/>
            </p:nvSpPr>
            <p:spPr>
              <a:xfrm>
                <a:off x="8260880" y="2074784"/>
                <a:ext cx="2702801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pt-BR" sz="1600" dirty="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Páginas não utilizadas</a:t>
                </a:r>
              </a:p>
            </p:txBody>
          </p:sp>
        </p:grpSp>
      </p:grp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544539BA-CC1A-36A3-20B6-6C098FFC85AD}"/>
              </a:ext>
            </a:extLst>
          </p:cNvPr>
          <p:cNvSpPr/>
          <p:nvPr/>
        </p:nvSpPr>
        <p:spPr>
          <a:xfrm>
            <a:off x="2771968" y="4404300"/>
            <a:ext cx="3121093" cy="1128590"/>
          </a:xfrm>
          <a:prstGeom prst="roundRect">
            <a:avLst>
              <a:gd name="adj" fmla="val 193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A8508010-BE38-9545-593A-EC22EF340DA6}"/>
              </a:ext>
            </a:extLst>
          </p:cNvPr>
          <p:cNvSpPr txBox="1"/>
          <p:nvPr/>
        </p:nvSpPr>
        <p:spPr>
          <a:xfrm>
            <a:off x="2981114" y="4643169"/>
            <a:ext cx="270280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dirty="0">
                <a:solidFill>
                  <a:schemeClr val="bg2">
                    <a:lumMod val="25000"/>
                  </a:schemeClr>
                </a:solidFill>
                <a:effectLst/>
              </a:rPr>
              <a:t>Arquivos e diretórios desprotegidos</a:t>
            </a:r>
          </a:p>
          <a:p>
            <a:pPr algn="ctr"/>
            <a:endParaRPr lang="pt-BR" sz="1600" dirty="0">
              <a:solidFill>
                <a:schemeClr val="bg2">
                  <a:lumMod val="25000"/>
                </a:schemeClr>
              </a:solidFill>
              <a:effectLst/>
            </a:endParaRPr>
          </a:p>
          <a:p>
            <a:pPr algn="ctr"/>
            <a:endParaRPr lang="pt-BR" sz="1600" dirty="0">
              <a:solidFill>
                <a:schemeClr val="bg2">
                  <a:lumMod val="25000"/>
                </a:schemeClr>
              </a:solidFill>
              <a:effectLst/>
            </a:endParaRP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6997D7CD-489C-8FA8-B876-D15F4E75C198}"/>
              </a:ext>
            </a:extLst>
          </p:cNvPr>
          <p:cNvSpPr/>
          <p:nvPr/>
        </p:nvSpPr>
        <p:spPr>
          <a:xfrm>
            <a:off x="6282752" y="4404300"/>
            <a:ext cx="3121093" cy="1128590"/>
          </a:xfrm>
          <a:prstGeom prst="roundRect">
            <a:avLst>
              <a:gd name="adj" fmla="val 193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989AD56F-4417-0521-A95B-A5BCAAF5EBE4}"/>
              </a:ext>
            </a:extLst>
          </p:cNvPr>
          <p:cNvSpPr txBox="1"/>
          <p:nvPr/>
        </p:nvSpPr>
        <p:spPr>
          <a:xfrm>
            <a:off x="6508085" y="4796157"/>
            <a:ext cx="270280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dirty="0">
                <a:solidFill>
                  <a:schemeClr val="bg2">
                    <a:lumMod val="25000"/>
                  </a:schemeClr>
                </a:solidFill>
                <a:effectLst/>
              </a:rPr>
              <a:t>Serviços desnecessários</a:t>
            </a:r>
          </a:p>
        </p:txBody>
      </p:sp>
    </p:spTree>
    <p:extLst>
      <p:ext uri="{BB962C8B-B14F-4D97-AF65-F5344CB8AC3E}">
        <p14:creationId xmlns:p14="http://schemas.microsoft.com/office/powerpoint/2010/main" val="32549462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0134F1B8-BABD-F06A-F61B-CC5DEEAFF04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Informação e dado</a:t>
            </a:r>
          </a:p>
          <a:p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80744D3-F876-CB6F-E30F-285220BBB00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Conceitos</a:t>
            </a:r>
          </a:p>
          <a:p>
            <a:endParaRPr lang="pt-BR" dirty="0"/>
          </a:p>
        </p:txBody>
      </p:sp>
      <p:graphicFrame>
        <p:nvGraphicFramePr>
          <p:cNvPr id="18" name="CaixaDeTexto 15">
            <a:extLst>
              <a:ext uri="{FF2B5EF4-FFF2-40B4-BE49-F238E27FC236}">
                <a16:creationId xmlns:a16="http://schemas.microsoft.com/office/drawing/2014/main" id="{8148E36C-6804-F7EE-21B8-D65D5BA7C81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02053084"/>
              </p:ext>
            </p:extLst>
          </p:nvPr>
        </p:nvGraphicFramePr>
        <p:xfrm>
          <a:off x="1030583" y="2327276"/>
          <a:ext cx="10142242" cy="39465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89610295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37B42F31-859A-0674-6EB5-7042B56A2A8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Configurações de segurança incorretas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0685EAF-9138-8670-DF85-AA1B79AB72C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Observando a vulnerabilidade</a:t>
            </a:r>
          </a:p>
          <a:p>
            <a:endParaRPr lang="pt-BR" dirty="0"/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5B0CE836-27DB-367C-4257-03A67D0B98E1}"/>
              </a:ext>
            </a:extLst>
          </p:cNvPr>
          <p:cNvSpPr txBox="1"/>
          <p:nvPr/>
        </p:nvSpPr>
        <p:spPr>
          <a:xfrm>
            <a:off x="1030515" y="2275632"/>
            <a:ext cx="60987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O OWASP apresenta alguns cenários possíveis:</a:t>
            </a:r>
          </a:p>
        </p:txBody>
      </p: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9CA8DD76-8526-3E3B-D407-627A85CE04EB}"/>
              </a:ext>
            </a:extLst>
          </p:cNvPr>
          <p:cNvGrpSpPr/>
          <p:nvPr/>
        </p:nvGrpSpPr>
        <p:grpSpPr>
          <a:xfrm>
            <a:off x="1030515" y="3147170"/>
            <a:ext cx="10148156" cy="2913358"/>
            <a:chOff x="1019174" y="1676604"/>
            <a:chExt cx="10148156" cy="2913358"/>
          </a:xfrm>
        </p:grpSpPr>
        <p:grpSp>
          <p:nvGrpSpPr>
            <p:cNvPr id="23" name="Agrupar 22">
              <a:extLst>
                <a:ext uri="{FF2B5EF4-FFF2-40B4-BE49-F238E27FC236}">
                  <a16:creationId xmlns:a16="http://schemas.microsoft.com/office/drawing/2014/main" id="{894B1BAE-FF36-76A2-E724-A6D745697702}"/>
                </a:ext>
              </a:extLst>
            </p:cNvPr>
            <p:cNvGrpSpPr/>
            <p:nvPr/>
          </p:nvGrpSpPr>
          <p:grpSpPr>
            <a:xfrm>
              <a:off x="1019174" y="1676604"/>
              <a:ext cx="3121093" cy="2913358"/>
              <a:chOff x="1019174" y="1676604"/>
              <a:chExt cx="3121093" cy="2913358"/>
            </a:xfrm>
          </p:grpSpPr>
          <p:sp>
            <p:nvSpPr>
              <p:cNvPr id="32" name="Retângulo: Cantos Arredondados 31">
                <a:extLst>
                  <a:ext uri="{FF2B5EF4-FFF2-40B4-BE49-F238E27FC236}">
                    <a16:creationId xmlns:a16="http://schemas.microsoft.com/office/drawing/2014/main" id="{6244BF12-C1F7-7A91-61BE-B178542AB1C9}"/>
                  </a:ext>
                </a:extLst>
              </p:cNvPr>
              <p:cNvSpPr/>
              <p:nvPr/>
            </p:nvSpPr>
            <p:spPr>
              <a:xfrm>
                <a:off x="1019174" y="1676604"/>
                <a:ext cx="3121093" cy="2913358"/>
              </a:xfrm>
              <a:prstGeom prst="roundRect">
                <a:avLst>
                  <a:gd name="adj" fmla="val 1935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3" name="CaixaDeTexto 32">
                <a:extLst>
                  <a:ext uri="{FF2B5EF4-FFF2-40B4-BE49-F238E27FC236}">
                    <a16:creationId xmlns:a16="http://schemas.microsoft.com/office/drawing/2014/main" id="{63C8B7F1-22F1-CE5D-6E1A-8A62282FED31}"/>
                  </a:ext>
                </a:extLst>
              </p:cNvPr>
              <p:cNvSpPr txBox="1"/>
              <p:nvPr/>
            </p:nvSpPr>
            <p:spPr>
              <a:xfrm>
                <a:off x="1228319" y="1913935"/>
                <a:ext cx="270280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b="1" dirty="0">
                    <a:effectLst/>
                  </a:rPr>
                  <a:t>Cenário 1</a:t>
                </a:r>
                <a:endParaRPr lang="pt-BR" b="1" dirty="0"/>
              </a:p>
            </p:txBody>
          </p:sp>
          <p:sp>
            <p:nvSpPr>
              <p:cNvPr id="34" name="CaixaDeTexto 33">
                <a:extLst>
                  <a:ext uri="{FF2B5EF4-FFF2-40B4-BE49-F238E27FC236}">
                    <a16:creationId xmlns:a16="http://schemas.microsoft.com/office/drawing/2014/main" id="{B0DBC516-F94C-24D3-6CA2-F5574209948F}"/>
                  </a:ext>
                </a:extLst>
              </p:cNvPr>
              <p:cNvSpPr txBox="1"/>
              <p:nvPr/>
            </p:nvSpPr>
            <p:spPr>
              <a:xfrm>
                <a:off x="1228319" y="2281637"/>
                <a:ext cx="2702801" cy="23083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600" dirty="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O servidor de aplicativos vem com aplicativos de exemplo que não são removidos do servidor de produção, podendo ter falhas de segurança conhecidas que os invasores usam para comprometer o servidor.</a:t>
                </a:r>
              </a:p>
              <a:p>
                <a:endParaRPr lang="pt-BR" sz="1600" dirty="0">
                  <a:solidFill>
                    <a:schemeClr val="bg2">
                      <a:lumMod val="25000"/>
                    </a:schemeClr>
                  </a:solidFill>
                  <a:effectLst/>
                </a:endParaRPr>
              </a:p>
            </p:txBody>
          </p:sp>
        </p:grpSp>
        <p:grpSp>
          <p:nvGrpSpPr>
            <p:cNvPr id="24" name="Agrupar 23">
              <a:extLst>
                <a:ext uri="{FF2B5EF4-FFF2-40B4-BE49-F238E27FC236}">
                  <a16:creationId xmlns:a16="http://schemas.microsoft.com/office/drawing/2014/main" id="{4F7AB71A-8091-DA6A-C40E-F9D51CBFE2FB}"/>
                </a:ext>
              </a:extLst>
            </p:cNvPr>
            <p:cNvGrpSpPr/>
            <p:nvPr/>
          </p:nvGrpSpPr>
          <p:grpSpPr>
            <a:xfrm>
              <a:off x="4535453" y="1676604"/>
              <a:ext cx="3121093" cy="2913358"/>
              <a:chOff x="4535453" y="1676604"/>
              <a:chExt cx="3121093" cy="2913358"/>
            </a:xfrm>
          </p:grpSpPr>
          <p:sp>
            <p:nvSpPr>
              <p:cNvPr id="29" name="Retângulo: Cantos Arredondados 28">
                <a:extLst>
                  <a:ext uri="{FF2B5EF4-FFF2-40B4-BE49-F238E27FC236}">
                    <a16:creationId xmlns:a16="http://schemas.microsoft.com/office/drawing/2014/main" id="{5F29DA18-06E7-B2BF-5183-8965B26A92C2}"/>
                  </a:ext>
                </a:extLst>
              </p:cNvPr>
              <p:cNvSpPr/>
              <p:nvPr/>
            </p:nvSpPr>
            <p:spPr>
              <a:xfrm>
                <a:off x="4535453" y="1676604"/>
                <a:ext cx="3121093" cy="2913358"/>
              </a:xfrm>
              <a:prstGeom prst="roundRect">
                <a:avLst>
                  <a:gd name="adj" fmla="val 1935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0" name="CaixaDeTexto 29">
                <a:extLst>
                  <a:ext uri="{FF2B5EF4-FFF2-40B4-BE49-F238E27FC236}">
                    <a16:creationId xmlns:a16="http://schemas.microsoft.com/office/drawing/2014/main" id="{8EC80D0D-213C-6900-7B29-4821A1984426}"/>
                  </a:ext>
                </a:extLst>
              </p:cNvPr>
              <p:cNvSpPr txBox="1"/>
              <p:nvPr/>
            </p:nvSpPr>
            <p:spPr>
              <a:xfrm>
                <a:off x="4744599" y="1915473"/>
                <a:ext cx="270280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b="1" dirty="0">
                    <a:effectLst/>
                  </a:rPr>
                  <a:t>Cenário 2</a:t>
                </a:r>
                <a:endParaRPr lang="pt-BR" b="1" dirty="0"/>
              </a:p>
            </p:txBody>
          </p:sp>
          <p:sp>
            <p:nvSpPr>
              <p:cNvPr id="31" name="CaixaDeTexto 30">
                <a:extLst>
                  <a:ext uri="{FF2B5EF4-FFF2-40B4-BE49-F238E27FC236}">
                    <a16:creationId xmlns:a16="http://schemas.microsoft.com/office/drawing/2014/main" id="{3AFD982A-1141-E2E6-117F-3930375BFFF8}"/>
                  </a:ext>
                </a:extLst>
              </p:cNvPr>
              <p:cNvSpPr txBox="1"/>
              <p:nvPr/>
            </p:nvSpPr>
            <p:spPr>
              <a:xfrm>
                <a:off x="4744599" y="2283175"/>
                <a:ext cx="2702801" cy="18158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600" dirty="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A listagem do diretório não está desabilitada no servidor. Um invasor descobre que pode simplesmente listar diretórios, que encontram e baixam as classes Java compiladas.</a:t>
                </a:r>
                <a:endParaRPr lang="pt-BR" sz="1600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</p:grpSp>
        <p:grpSp>
          <p:nvGrpSpPr>
            <p:cNvPr id="25" name="Agrupar 24">
              <a:extLst>
                <a:ext uri="{FF2B5EF4-FFF2-40B4-BE49-F238E27FC236}">
                  <a16:creationId xmlns:a16="http://schemas.microsoft.com/office/drawing/2014/main" id="{D1C91036-100C-D787-A063-69EB0148197D}"/>
                </a:ext>
              </a:extLst>
            </p:cNvPr>
            <p:cNvGrpSpPr/>
            <p:nvPr/>
          </p:nvGrpSpPr>
          <p:grpSpPr>
            <a:xfrm>
              <a:off x="8046237" y="1676604"/>
              <a:ext cx="3121093" cy="2913358"/>
              <a:chOff x="8046237" y="1676604"/>
              <a:chExt cx="3121093" cy="2913358"/>
            </a:xfrm>
          </p:grpSpPr>
          <p:sp>
            <p:nvSpPr>
              <p:cNvPr id="26" name="Retângulo: Cantos Arredondados 25">
                <a:extLst>
                  <a:ext uri="{FF2B5EF4-FFF2-40B4-BE49-F238E27FC236}">
                    <a16:creationId xmlns:a16="http://schemas.microsoft.com/office/drawing/2014/main" id="{B4838102-03B8-8F7D-9BFE-A0576BD6940E}"/>
                  </a:ext>
                </a:extLst>
              </p:cNvPr>
              <p:cNvSpPr/>
              <p:nvPr/>
            </p:nvSpPr>
            <p:spPr>
              <a:xfrm>
                <a:off x="8046237" y="1676604"/>
                <a:ext cx="3121093" cy="2913358"/>
              </a:xfrm>
              <a:prstGeom prst="roundRect">
                <a:avLst>
                  <a:gd name="adj" fmla="val 1935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7" name="CaixaDeTexto 26">
                <a:extLst>
                  <a:ext uri="{FF2B5EF4-FFF2-40B4-BE49-F238E27FC236}">
                    <a16:creationId xmlns:a16="http://schemas.microsoft.com/office/drawing/2014/main" id="{83EA86AA-E9B5-3754-6D8C-A928709463A6}"/>
                  </a:ext>
                </a:extLst>
              </p:cNvPr>
              <p:cNvSpPr txBox="1"/>
              <p:nvPr/>
            </p:nvSpPr>
            <p:spPr>
              <a:xfrm>
                <a:off x="8260880" y="1946009"/>
                <a:ext cx="270280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b="1" dirty="0"/>
                  <a:t>Cenário 3</a:t>
                </a:r>
              </a:p>
            </p:txBody>
          </p:sp>
          <p:sp>
            <p:nvSpPr>
              <p:cNvPr id="28" name="CaixaDeTexto 27">
                <a:extLst>
                  <a:ext uri="{FF2B5EF4-FFF2-40B4-BE49-F238E27FC236}">
                    <a16:creationId xmlns:a16="http://schemas.microsoft.com/office/drawing/2014/main" id="{DF66564D-4FFE-2E18-AFCF-623D64958A47}"/>
                  </a:ext>
                </a:extLst>
              </p:cNvPr>
              <p:cNvSpPr txBox="1"/>
              <p:nvPr/>
            </p:nvSpPr>
            <p:spPr>
              <a:xfrm>
                <a:off x="8260880" y="2313711"/>
                <a:ext cx="2702801" cy="13234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600" dirty="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A configuração do servidor de aplicativos permite mensagens de erro detalhadas a serem devolvidas aos usuários. </a:t>
                </a:r>
                <a:endParaRPr lang="pt-BR" sz="1600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24347670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F2744359-DA60-42AA-F317-954EA9B83F5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Configurações de segurança incorretas</a:t>
            </a:r>
          </a:p>
          <a:p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BB76200-AFC3-8A88-5A6C-F05D97AFA69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Realizando varredura de vulnerabilidades</a:t>
            </a:r>
          </a:p>
          <a:p>
            <a:endParaRPr lang="pt-BR" dirty="0"/>
          </a:p>
        </p:txBody>
      </p:sp>
      <p:graphicFrame>
        <p:nvGraphicFramePr>
          <p:cNvPr id="7" name="CaixaDeTexto 4">
            <a:extLst>
              <a:ext uri="{FF2B5EF4-FFF2-40B4-BE49-F238E27FC236}">
                <a16:creationId xmlns:a16="http://schemas.microsoft.com/office/drawing/2014/main" id="{4145A3F8-B746-8D30-B9F3-999C39F640E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46215080"/>
              </p:ext>
            </p:extLst>
          </p:nvPr>
        </p:nvGraphicFramePr>
        <p:xfrm>
          <a:off x="1019174" y="2327276"/>
          <a:ext cx="10153650" cy="39465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54723485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F2744359-DA60-42AA-F317-954EA9B83F5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Configurações de segurança incorretas</a:t>
            </a:r>
          </a:p>
          <a:p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BB76200-AFC3-8A88-5A6C-F05D97AFA69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Como evitar configurações incorretas</a:t>
            </a:r>
          </a:p>
          <a:p>
            <a:endParaRPr lang="pt-BR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CC78BE3E-E152-AFF6-5543-F774A52BB137}"/>
              </a:ext>
            </a:extLst>
          </p:cNvPr>
          <p:cNvSpPr txBox="1"/>
          <p:nvPr/>
        </p:nvSpPr>
        <p:spPr>
          <a:xfrm>
            <a:off x="1019175" y="2666521"/>
            <a:ext cx="101536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Seguem algumas sugestões para evitar ou mitigar problemas de configurações incorretas: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2E2DC970-0148-3BA0-DE99-B9A411FEF5CD}"/>
              </a:ext>
            </a:extLst>
          </p:cNvPr>
          <p:cNvGrpSpPr/>
          <p:nvPr/>
        </p:nvGrpSpPr>
        <p:grpSpPr>
          <a:xfrm>
            <a:off x="1019175" y="3429000"/>
            <a:ext cx="10153650" cy="1812861"/>
            <a:chOff x="1019175" y="2312988"/>
            <a:chExt cx="10226392" cy="1549456"/>
          </a:xfrm>
        </p:grpSpPr>
        <p:grpSp>
          <p:nvGrpSpPr>
            <p:cNvPr id="8" name="Agrupar 7">
              <a:extLst>
                <a:ext uri="{FF2B5EF4-FFF2-40B4-BE49-F238E27FC236}">
                  <a16:creationId xmlns:a16="http://schemas.microsoft.com/office/drawing/2014/main" id="{8401C18D-479B-3043-18A8-1131C9E7C961}"/>
                </a:ext>
              </a:extLst>
            </p:cNvPr>
            <p:cNvGrpSpPr/>
            <p:nvPr/>
          </p:nvGrpSpPr>
          <p:grpSpPr>
            <a:xfrm>
              <a:off x="1019175" y="2327277"/>
              <a:ext cx="7597883" cy="1535167"/>
              <a:chOff x="1019174" y="1676602"/>
              <a:chExt cx="10148156" cy="1275663"/>
            </a:xfrm>
          </p:grpSpPr>
          <p:grpSp>
            <p:nvGrpSpPr>
              <p:cNvPr id="11" name="Agrupar 10">
                <a:extLst>
                  <a:ext uri="{FF2B5EF4-FFF2-40B4-BE49-F238E27FC236}">
                    <a16:creationId xmlns:a16="http://schemas.microsoft.com/office/drawing/2014/main" id="{37D1EDB3-C0AB-820B-D8A5-30E9B474C412}"/>
                  </a:ext>
                </a:extLst>
              </p:cNvPr>
              <p:cNvGrpSpPr/>
              <p:nvPr/>
            </p:nvGrpSpPr>
            <p:grpSpPr>
              <a:xfrm>
                <a:off x="1019174" y="1676602"/>
                <a:ext cx="3121093" cy="1275663"/>
                <a:chOff x="1019174" y="1676602"/>
                <a:chExt cx="3121093" cy="1275663"/>
              </a:xfrm>
            </p:grpSpPr>
            <p:sp>
              <p:nvSpPr>
                <p:cNvPr id="18" name="Retângulo: Cantos Arredondados 17">
                  <a:extLst>
                    <a:ext uri="{FF2B5EF4-FFF2-40B4-BE49-F238E27FC236}">
                      <a16:creationId xmlns:a16="http://schemas.microsoft.com/office/drawing/2014/main" id="{29BCFD6D-F4EB-5195-9267-BAADEF3937D8}"/>
                    </a:ext>
                  </a:extLst>
                </p:cNvPr>
                <p:cNvSpPr/>
                <p:nvPr/>
              </p:nvSpPr>
              <p:spPr>
                <a:xfrm>
                  <a:off x="1019174" y="1676602"/>
                  <a:ext cx="3121093" cy="1275663"/>
                </a:xfrm>
                <a:prstGeom prst="roundRect">
                  <a:avLst>
                    <a:gd name="adj" fmla="val 1935"/>
                  </a:avLst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sz="1600">
                    <a:solidFill>
                      <a:schemeClr val="bg2">
                        <a:lumMod val="25000"/>
                      </a:schemeClr>
                    </a:solidFill>
                  </a:endParaRPr>
                </a:p>
              </p:txBody>
            </p:sp>
            <p:sp>
              <p:nvSpPr>
                <p:cNvPr id="19" name="CaixaDeTexto 18">
                  <a:extLst>
                    <a:ext uri="{FF2B5EF4-FFF2-40B4-BE49-F238E27FC236}">
                      <a16:creationId xmlns:a16="http://schemas.microsoft.com/office/drawing/2014/main" id="{970DC44A-EB91-1B31-4249-7307498C199B}"/>
                    </a:ext>
                  </a:extLst>
                </p:cNvPr>
                <p:cNvSpPr txBox="1"/>
                <p:nvPr/>
              </p:nvSpPr>
              <p:spPr>
                <a:xfrm>
                  <a:off x="1228320" y="1868558"/>
                  <a:ext cx="2702801" cy="93993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pt-BR" sz="1600" dirty="0">
                      <a:solidFill>
                        <a:schemeClr val="bg2">
                          <a:lumMod val="25000"/>
                        </a:schemeClr>
                      </a:solidFill>
                      <a:effectLst/>
                    </a:rPr>
                    <a:t>Configuração de ambientes de desenvolvimento, controle de qualidade e produção.</a:t>
                  </a:r>
                </a:p>
              </p:txBody>
            </p:sp>
          </p:grpSp>
          <p:grpSp>
            <p:nvGrpSpPr>
              <p:cNvPr id="12" name="Agrupar 11">
                <a:extLst>
                  <a:ext uri="{FF2B5EF4-FFF2-40B4-BE49-F238E27FC236}">
                    <a16:creationId xmlns:a16="http://schemas.microsoft.com/office/drawing/2014/main" id="{61520C9D-34ED-4026-C7CD-390A41C141C5}"/>
                  </a:ext>
                </a:extLst>
              </p:cNvPr>
              <p:cNvGrpSpPr/>
              <p:nvPr/>
            </p:nvGrpSpPr>
            <p:grpSpPr>
              <a:xfrm>
                <a:off x="4535453" y="1676602"/>
                <a:ext cx="3121093" cy="1275663"/>
                <a:chOff x="4535453" y="1676602"/>
                <a:chExt cx="3121093" cy="1275663"/>
              </a:xfrm>
            </p:grpSpPr>
            <p:sp>
              <p:nvSpPr>
                <p:cNvPr id="16" name="Retângulo: Cantos Arredondados 15">
                  <a:extLst>
                    <a:ext uri="{FF2B5EF4-FFF2-40B4-BE49-F238E27FC236}">
                      <a16:creationId xmlns:a16="http://schemas.microsoft.com/office/drawing/2014/main" id="{CA4514AB-CD91-622D-B444-1C4C64F263FC}"/>
                    </a:ext>
                  </a:extLst>
                </p:cNvPr>
                <p:cNvSpPr/>
                <p:nvPr/>
              </p:nvSpPr>
              <p:spPr>
                <a:xfrm>
                  <a:off x="4535453" y="1676602"/>
                  <a:ext cx="3121093" cy="1275663"/>
                </a:xfrm>
                <a:prstGeom prst="roundRect">
                  <a:avLst>
                    <a:gd name="adj" fmla="val 1935"/>
                  </a:avLst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sz="1600">
                    <a:solidFill>
                      <a:schemeClr val="bg2">
                        <a:lumMod val="25000"/>
                      </a:schemeClr>
                    </a:solidFill>
                  </a:endParaRPr>
                </a:p>
              </p:txBody>
            </p:sp>
            <p:sp>
              <p:nvSpPr>
                <p:cNvPr id="17" name="CaixaDeTexto 16">
                  <a:extLst>
                    <a:ext uri="{FF2B5EF4-FFF2-40B4-BE49-F238E27FC236}">
                      <a16:creationId xmlns:a16="http://schemas.microsoft.com/office/drawing/2014/main" id="{D0BB361D-21FB-389A-A5A1-E2152972104A}"/>
                    </a:ext>
                  </a:extLst>
                </p:cNvPr>
                <p:cNvSpPr txBox="1"/>
                <p:nvPr/>
              </p:nvSpPr>
              <p:spPr>
                <a:xfrm>
                  <a:off x="4744600" y="1868558"/>
                  <a:ext cx="2702801" cy="24044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pt-BR" sz="1600" dirty="0">
                      <a:solidFill>
                        <a:schemeClr val="bg2">
                          <a:lumMod val="25000"/>
                        </a:schemeClr>
                      </a:solidFill>
                      <a:effectLst/>
                    </a:rPr>
                    <a:t>Instalação mínima. </a:t>
                  </a:r>
                </a:p>
              </p:txBody>
            </p:sp>
          </p:grpSp>
          <p:grpSp>
            <p:nvGrpSpPr>
              <p:cNvPr id="13" name="Agrupar 12">
                <a:extLst>
                  <a:ext uri="{FF2B5EF4-FFF2-40B4-BE49-F238E27FC236}">
                    <a16:creationId xmlns:a16="http://schemas.microsoft.com/office/drawing/2014/main" id="{44052FCD-EC65-76B5-6912-FFC2A1B0ADF9}"/>
                  </a:ext>
                </a:extLst>
              </p:cNvPr>
              <p:cNvGrpSpPr/>
              <p:nvPr/>
            </p:nvGrpSpPr>
            <p:grpSpPr>
              <a:xfrm>
                <a:off x="8046237" y="1676602"/>
                <a:ext cx="3121093" cy="1275663"/>
                <a:chOff x="8046237" y="1676602"/>
                <a:chExt cx="3121093" cy="1275663"/>
              </a:xfrm>
            </p:grpSpPr>
            <p:sp>
              <p:nvSpPr>
                <p:cNvPr id="14" name="Retângulo: Cantos Arredondados 13">
                  <a:extLst>
                    <a:ext uri="{FF2B5EF4-FFF2-40B4-BE49-F238E27FC236}">
                      <a16:creationId xmlns:a16="http://schemas.microsoft.com/office/drawing/2014/main" id="{37C97AAD-4732-385E-839E-A53C2609FA70}"/>
                    </a:ext>
                  </a:extLst>
                </p:cNvPr>
                <p:cNvSpPr/>
                <p:nvPr/>
              </p:nvSpPr>
              <p:spPr>
                <a:xfrm>
                  <a:off x="8046237" y="1676602"/>
                  <a:ext cx="3121093" cy="1275663"/>
                </a:xfrm>
                <a:prstGeom prst="roundRect">
                  <a:avLst>
                    <a:gd name="adj" fmla="val 1935"/>
                  </a:avLst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sz="1600">
                    <a:solidFill>
                      <a:schemeClr val="bg2">
                        <a:lumMod val="25000"/>
                      </a:schemeClr>
                    </a:solidFill>
                  </a:endParaRPr>
                </a:p>
              </p:txBody>
            </p:sp>
            <p:sp>
              <p:nvSpPr>
                <p:cNvPr id="15" name="CaixaDeTexto 14">
                  <a:extLst>
                    <a:ext uri="{FF2B5EF4-FFF2-40B4-BE49-F238E27FC236}">
                      <a16:creationId xmlns:a16="http://schemas.microsoft.com/office/drawing/2014/main" id="{93357F85-2E56-33F6-CF46-3068ED4FB7A8}"/>
                    </a:ext>
                  </a:extLst>
                </p:cNvPr>
                <p:cNvSpPr txBox="1"/>
                <p:nvPr/>
              </p:nvSpPr>
              <p:spPr>
                <a:xfrm>
                  <a:off x="8255383" y="1868558"/>
                  <a:ext cx="2702801" cy="4153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pt-BR" sz="1600" dirty="0">
                      <a:solidFill>
                        <a:schemeClr val="bg2">
                          <a:lumMod val="25000"/>
                        </a:schemeClr>
                      </a:solidFill>
                      <a:effectLst/>
                    </a:rPr>
                    <a:t>Processo de revisão e atualização.</a:t>
                  </a:r>
                </a:p>
              </p:txBody>
            </p:sp>
          </p:grpSp>
        </p:grpSp>
        <p:sp>
          <p:nvSpPr>
            <p:cNvPr id="9" name="Retângulo: Cantos Arredondados 8">
              <a:extLst>
                <a:ext uri="{FF2B5EF4-FFF2-40B4-BE49-F238E27FC236}">
                  <a16:creationId xmlns:a16="http://schemas.microsoft.com/office/drawing/2014/main" id="{A5AFD1C5-C3F4-703A-FCC4-E402000C2C16}"/>
                </a:ext>
              </a:extLst>
            </p:cNvPr>
            <p:cNvSpPr/>
            <p:nvPr/>
          </p:nvSpPr>
          <p:spPr>
            <a:xfrm>
              <a:off x="8908817" y="2312988"/>
              <a:ext cx="2336750" cy="1535166"/>
            </a:xfrm>
            <a:prstGeom prst="roundRect">
              <a:avLst>
                <a:gd name="adj" fmla="val 1935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0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10" name="CaixaDeTexto 9">
              <a:extLst>
                <a:ext uri="{FF2B5EF4-FFF2-40B4-BE49-F238E27FC236}">
                  <a16:creationId xmlns:a16="http://schemas.microsoft.com/office/drawing/2014/main" id="{69B64C7F-CCFD-A3EA-1710-9BE66D437813}"/>
                </a:ext>
              </a:extLst>
            </p:cNvPr>
            <p:cNvSpPr txBox="1"/>
            <p:nvPr/>
          </p:nvSpPr>
          <p:spPr>
            <a:xfrm>
              <a:off x="9065404" y="2558282"/>
              <a:ext cx="2023576" cy="7102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1600" dirty="0">
                  <a:solidFill>
                    <a:schemeClr val="bg2">
                      <a:lumMod val="25000"/>
                    </a:schemeClr>
                  </a:solidFill>
                  <a:effectLst/>
                </a:rPr>
                <a:t>Processo automatizado de verificação.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88153906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2B663E15-423D-1474-AC21-DD30839F9C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Componentes vulneráveis e desatualizados</a:t>
            </a:r>
          </a:p>
        </p:txBody>
      </p:sp>
      <p:graphicFrame>
        <p:nvGraphicFramePr>
          <p:cNvPr id="7" name="CaixaDeTexto 4">
            <a:extLst>
              <a:ext uri="{FF2B5EF4-FFF2-40B4-BE49-F238E27FC236}">
                <a16:creationId xmlns:a16="http://schemas.microsoft.com/office/drawing/2014/main" id="{40E6E7A8-7DF9-F132-7412-A82C5FBC7A4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47057403"/>
              </p:ext>
            </p:extLst>
          </p:nvPr>
        </p:nvGraphicFramePr>
        <p:xfrm>
          <a:off x="1030514" y="1745039"/>
          <a:ext cx="10142311" cy="40842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25421955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2B663E15-423D-1474-AC21-DD30839F9C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Componentes vulneráveis e desatualizados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E7B0BBD-C67A-038A-FC88-CF423753A5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Aplicações vulneráveis</a:t>
            </a:r>
          </a:p>
          <a:p>
            <a:endParaRPr lang="pt-BR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209F547C-2A19-F32C-452C-6254890DFD06}"/>
              </a:ext>
            </a:extLst>
          </p:cNvPr>
          <p:cNvSpPr txBox="1"/>
          <p:nvPr/>
        </p:nvSpPr>
        <p:spPr>
          <a:xfrm>
            <a:off x="1019175" y="2255162"/>
            <a:ext cx="101536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De acordo com as diretrizes OWASP, os aplicativos vulneráveis estão desatualizados nos seguintes casos: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A582E235-3728-D1D5-280F-AD1CAF8DBBE6}"/>
              </a:ext>
            </a:extLst>
          </p:cNvPr>
          <p:cNvGrpSpPr/>
          <p:nvPr/>
        </p:nvGrpSpPr>
        <p:grpSpPr>
          <a:xfrm>
            <a:off x="1019175" y="3327076"/>
            <a:ext cx="10153650" cy="1587825"/>
            <a:chOff x="1019175" y="2312988"/>
            <a:chExt cx="10226392" cy="1357117"/>
          </a:xfrm>
        </p:grpSpPr>
        <p:grpSp>
          <p:nvGrpSpPr>
            <p:cNvPr id="8" name="Agrupar 7">
              <a:extLst>
                <a:ext uri="{FF2B5EF4-FFF2-40B4-BE49-F238E27FC236}">
                  <a16:creationId xmlns:a16="http://schemas.microsoft.com/office/drawing/2014/main" id="{315A858E-C56D-B0E7-763F-E0AEE7FDA5D1}"/>
                </a:ext>
              </a:extLst>
            </p:cNvPr>
            <p:cNvGrpSpPr/>
            <p:nvPr/>
          </p:nvGrpSpPr>
          <p:grpSpPr>
            <a:xfrm>
              <a:off x="1019175" y="2327278"/>
              <a:ext cx="7597883" cy="1342827"/>
              <a:chOff x="1019174" y="1676603"/>
              <a:chExt cx="10148156" cy="1115836"/>
            </a:xfrm>
          </p:grpSpPr>
          <p:grpSp>
            <p:nvGrpSpPr>
              <p:cNvPr id="11" name="Agrupar 10">
                <a:extLst>
                  <a:ext uri="{FF2B5EF4-FFF2-40B4-BE49-F238E27FC236}">
                    <a16:creationId xmlns:a16="http://schemas.microsoft.com/office/drawing/2014/main" id="{D6AA58DE-C908-6126-EAFD-C11CE69C23F8}"/>
                  </a:ext>
                </a:extLst>
              </p:cNvPr>
              <p:cNvGrpSpPr/>
              <p:nvPr/>
            </p:nvGrpSpPr>
            <p:grpSpPr>
              <a:xfrm>
                <a:off x="1019174" y="1676603"/>
                <a:ext cx="3121093" cy="1115836"/>
                <a:chOff x="1019174" y="1676603"/>
                <a:chExt cx="3121093" cy="1115836"/>
              </a:xfrm>
            </p:grpSpPr>
            <p:sp>
              <p:nvSpPr>
                <p:cNvPr id="18" name="Retângulo: Cantos Arredondados 17">
                  <a:extLst>
                    <a:ext uri="{FF2B5EF4-FFF2-40B4-BE49-F238E27FC236}">
                      <a16:creationId xmlns:a16="http://schemas.microsoft.com/office/drawing/2014/main" id="{6C1097D5-8555-6095-D8BA-F54E502E50FE}"/>
                    </a:ext>
                  </a:extLst>
                </p:cNvPr>
                <p:cNvSpPr/>
                <p:nvPr/>
              </p:nvSpPr>
              <p:spPr>
                <a:xfrm>
                  <a:off x="1019174" y="1676603"/>
                  <a:ext cx="3121093" cy="1115836"/>
                </a:xfrm>
                <a:prstGeom prst="roundRect">
                  <a:avLst>
                    <a:gd name="adj" fmla="val 1935"/>
                  </a:avLst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sz="1600">
                    <a:solidFill>
                      <a:schemeClr val="bg2">
                        <a:lumMod val="25000"/>
                      </a:schemeClr>
                    </a:solidFill>
                  </a:endParaRPr>
                </a:p>
              </p:txBody>
            </p:sp>
            <p:sp>
              <p:nvSpPr>
                <p:cNvPr id="19" name="CaixaDeTexto 18">
                  <a:extLst>
                    <a:ext uri="{FF2B5EF4-FFF2-40B4-BE49-F238E27FC236}">
                      <a16:creationId xmlns:a16="http://schemas.microsoft.com/office/drawing/2014/main" id="{0EDD1DE7-01B3-0D04-2BA8-EF891103E94F}"/>
                    </a:ext>
                  </a:extLst>
                </p:cNvPr>
                <p:cNvSpPr txBox="1"/>
                <p:nvPr/>
              </p:nvSpPr>
              <p:spPr>
                <a:xfrm>
                  <a:off x="1228320" y="1832158"/>
                  <a:ext cx="2702801" cy="4153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pt-BR" sz="1600" dirty="0">
                      <a:solidFill>
                        <a:schemeClr val="bg2">
                          <a:lumMod val="25000"/>
                        </a:schemeClr>
                      </a:solidFill>
                      <a:effectLst/>
                    </a:rPr>
                    <a:t>Versões de todos os componentes. </a:t>
                  </a:r>
                </a:p>
              </p:txBody>
            </p:sp>
          </p:grpSp>
          <p:grpSp>
            <p:nvGrpSpPr>
              <p:cNvPr id="12" name="Agrupar 11">
                <a:extLst>
                  <a:ext uri="{FF2B5EF4-FFF2-40B4-BE49-F238E27FC236}">
                    <a16:creationId xmlns:a16="http://schemas.microsoft.com/office/drawing/2014/main" id="{9FC6D1FB-BA00-8D9E-77BF-4EC77A449669}"/>
                  </a:ext>
                </a:extLst>
              </p:cNvPr>
              <p:cNvGrpSpPr/>
              <p:nvPr/>
            </p:nvGrpSpPr>
            <p:grpSpPr>
              <a:xfrm>
                <a:off x="4535453" y="1676603"/>
                <a:ext cx="3121093" cy="1115836"/>
                <a:chOff x="4535453" y="1676603"/>
                <a:chExt cx="3121093" cy="1115836"/>
              </a:xfrm>
            </p:grpSpPr>
            <p:sp>
              <p:nvSpPr>
                <p:cNvPr id="16" name="Retângulo: Cantos Arredondados 15">
                  <a:extLst>
                    <a:ext uri="{FF2B5EF4-FFF2-40B4-BE49-F238E27FC236}">
                      <a16:creationId xmlns:a16="http://schemas.microsoft.com/office/drawing/2014/main" id="{583AD880-424D-AEF8-D059-E7E29B60C915}"/>
                    </a:ext>
                  </a:extLst>
                </p:cNvPr>
                <p:cNvSpPr/>
                <p:nvPr/>
              </p:nvSpPr>
              <p:spPr>
                <a:xfrm>
                  <a:off x="4535453" y="1676603"/>
                  <a:ext cx="3121093" cy="1115836"/>
                </a:xfrm>
                <a:prstGeom prst="roundRect">
                  <a:avLst>
                    <a:gd name="adj" fmla="val 1935"/>
                  </a:avLst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sz="1600">
                    <a:solidFill>
                      <a:schemeClr val="bg2">
                        <a:lumMod val="25000"/>
                      </a:schemeClr>
                    </a:solidFill>
                  </a:endParaRPr>
                </a:p>
              </p:txBody>
            </p:sp>
            <p:sp>
              <p:nvSpPr>
                <p:cNvPr id="17" name="CaixaDeTexto 16">
                  <a:extLst>
                    <a:ext uri="{FF2B5EF4-FFF2-40B4-BE49-F238E27FC236}">
                      <a16:creationId xmlns:a16="http://schemas.microsoft.com/office/drawing/2014/main" id="{21CD2D1C-2E69-56A1-233B-81E33600086A}"/>
                    </a:ext>
                  </a:extLst>
                </p:cNvPr>
                <p:cNvSpPr txBox="1"/>
                <p:nvPr/>
              </p:nvSpPr>
              <p:spPr>
                <a:xfrm>
                  <a:off x="4744599" y="1810850"/>
                  <a:ext cx="2702801" cy="59019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pt-BR" sz="1600" dirty="0">
                      <a:solidFill>
                        <a:schemeClr val="bg2">
                          <a:lumMod val="25000"/>
                        </a:schemeClr>
                      </a:solidFill>
                      <a:effectLst/>
                    </a:rPr>
                    <a:t>Software vulnerável, sem suporte ou desatualizado. </a:t>
                  </a:r>
                </a:p>
              </p:txBody>
            </p:sp>
          </p:grpSp>
          <p:grpSp>
            <p:nvGrpSpPr>
              <p:cNvPr id="13" name="Agrupar 12">
                <a:extLst>
                  <a:ext uri="{FF2B5EF4-FFF2-40B4-BE49-F238E27FC236}">
                    <a16:creationId xmlns:a16="http://schemas.microsoft.com/office/drawing/2014/main" id="{3A7830DD-939B-44C5-50A0-41E03D442594}"/>
                  </a:ext>
                </a:extLst>
              </p:cNvPr>
              <p:cNvGrpSpPr/>
              <p:nvPr/>
            </p:nvGrpSpPr>
            <p:grpSpPr>
              <a:xfrm>
                <a:off x="8046237" y="1676603"/>
                <a:ext cx="3121093" cy="1115836"/>
                <a:chOff x="8046237" y="1676603"/>
                <a:chExt cx="3121093" cy="1115836"/>
              </a:xfrm>
            </p:grpSpPr>
            <p:sp>
              <p:nvSpPr>
                <p:cNvPr id="14" name="Retângulo: Cantos Arredondados 13">
                  <a:extLst>
                    <a:ext uri="{FF2B5EF4-FFF2-40B4-BE49-F238E27FC236}">
                      <a16:creationId xmlns:a16="http://schemas.microsoft.com/office/drawing/2014/main" id="{7932408E-96C9-E2E8-6BAB-00D5C0B88AB6}"/>
                    </a:ext>
                  </a:extLst>
                </p:cNvPr>
                <p:cNvSpPr/>
                <p:nvPr/>
              </p:nvSpPr>
              <p:spPr>
                <a:xfrm>
                  <a:off x="8046237" y="1676603"/>
                  <a:ext cx="3121093" cy="1115836"/>
                </a:xfrm>
                <a:prstGeom prst="roundRect">
                  <a:avLst>
                    <a:gd name="adj" fmla="val 1935"/>
                  </a:avLst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sz="1600">
                    <a:solidFill>
                      <a:schemeClr val="bg2">
                        <a:lumMod val="25000"/>
                      </a:schemeClr>
                    </a:solidFill>
                  </a:endParaRPr>
                </a:p>
              </p:txBody>
            </p:sp>
            <p:sp>
              <p:nvSpPr>
                <p:cNvPr id="15" name="CaixaDeTexto 14">
                  <a:extLst>
                    <a:ext uri="{FF2B5EF4-FFF2-40B4-BE49-F238E27FC236}">
                      <a16:creationId xmlns:a16="http://schemas.microsoft.com/office/drawing/2014/main" id="{7D6464E2-ED64-592B-848E-54B4293F7F55}"/>
                    </a:ext>
                  </a:extLst>
                </p:cNvPr>
                <p:cNvSpPr txBox="1"/>
                <p:nvPr/>
              </p:nvSpPr>
              <p:spPr>
                <a:xfrm>
                  <a:off x="8255383" y="1868558"/>
                  <a:ext cx="2702801" cy="76506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pt-BR" sz="1600" dirty="0">
                      <a:solidFill>
                        <a:schemeClr val="bg2">
                          <a:lumMod val="25000"/>
                        </a:schemeClr>
                      </a:solidFill>
                      <a:effectLst/>
                    </a:rPr>
                    <a:t>Plataform</a:t>
                  </a:r>
                  <a:r>
                    <a:rPr lang="pt-BR" sz="1600" dirty="0">
                      <a:solidFill>
                        <a:schemeClr val="bg2">
                          <a:lumMod val="25000"/>
                        </a:schemeClr>
                      </a:solidFill>
                    </a:rPr>
                    <a:t>a, as estruturas e as dependências subjacentes. </a:t>
                  </a:r>
                  <a:endParaRPr lang="pt-BR" sz="1600" dirty="0">
                    <a:solidFill>
                      <a:schemeClr val="bg2">
                        <a:lumMod val="25000"/>
                      </a:schemeClr>
                    </a:solidFill>
                    <a:effectLst/>
                  </a:endParaRPr>
                </a:p>
              </p:txBody>
            </p:sp>
          </p:grpSp>
        </p:grpSp>
        <p:sp>
          <p:nvSpPr>
            <p:cNvPr id="9" name="Retângulo: Cantos Arredondados 8">
              <a:extLst>
                <a:ext uri="{FF2B5EF4-FFF2-40B4-BE49-F238E27FC236}">
                  <a16:creationId xmlns:a16="http://schemas.microsoft.com/office/drawing/2014/main" id="{A72D7430-6ABD-A310-D647-221E0462ECDF}"/>
                </a:ext>
              </a:extLst>
            </p:cNvPr>
            <p:cNvSpPr/>
            <p:nvPr/>
          </p:nvSpPr>
          <p:spPr>
            <a:xfrm>
              <a:off x="8908817" y="2312988"/>
              <a:ext cx="2336750" cy="1342826"/>
            </a:xfrm>
            <a:prstGeom prst="roundRect">
              <a:avLst>
                <a:gd name="adj" fmla="val 1935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0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10" name="CaixaDeTexto 9">
              <a:extLst>
                <a:ext uri="{FF2B5EF4-FFF2-40B4-BE49-F238E27FC236}">
                  <a16:creationId xmlns:a16="http://schemas.microsoft.com/office/drawing/2014/main" id="{079AF278-BB29-183D-0CD4-28B77FC4E240}"/>
                </a:ext>
              </a:extLst>
            </p:cNvPr>
            <p:cNvSpPr txBox="1"/>
            <p:nvPr/>
          </p:nvSpPr>
          <p:spPr>
            <a:xfrm>
              <a:off x="9065404" y="2545420"/>
              <a:ext cx="2023576" cy="49980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1600" dirty="0">
                  <a:solidFill>
                    <a:schemeClr val="bg2">
                      <a:lumMod val="25000"/>
                    </a:schemeClr>
                  </a:solidFill>
                  <a:effectLst/>
                </a:rPr>
                <a:t>Configurações do componentes.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3673347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2B663E15-423D-1474-AC21-DD30839F9C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Componentes vulneráveis e desatualizados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E7B0BBD-C67A-038A-FC88-CF423753A5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Prevenção</a:t>
            </a:r>
          </a:p>
          <a:p>
            <a:endParaRPr lang="pt-BR" dirty="0"/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4A0AE6FB-ACE6-90B8-CE2A-D0B9879849D1}"/>
              </a:ext>
            </a:extLst>
          </p:cNvPr>
          <p:cNvGrpSpPr/>
          <p:nvPr/>
        </p:nvGrpSpPr>
        <p:grpSpPr>
          <a:xfrm>
            <a:off x="1021922" y="3871581"/>
            <a:ext cx="10148156" cy="1622326"/>
            <a:chOff x="1019174" y="1676604"/>
            <a:chExt cx="10148156" cy="1622326"/>
          </a:xfrm>
        </p:grpSpPr>
        <p:grpSp>
          <p:nvGrpSpPr>
            <p:cNvPr id="7" name="Agrupar 6">
              <a:extLst>
                <a:ext uri="{FF2B5EF4-FFF2-40B4-BE49-F238E27FC236}">
                  <a16:creationId xmlns:a16="http://schemas.microsoft.com/office/drawing/2014/main" id="{A5B640ED-FF3A-F30B-D160-65C56F2112F3}"/>
                </a:ext>
              </a:extLst>
            </p:cNvPr>
            <p:cNvGrpSpPr/>
            <p:nvPr/>
          </p:nvGrpSpPr>
          <p:grpSpPr>
            <a:xfrm>
              <a:off x="1019174" y="1676604"/>
              <a:ext cx="3121093" cy="1622326"/>
              <a:chOff x="1019174" y="1676604"/>
              <a:chExt cx="3121093" cy="1622326"/>
            </a:xfrm>
          </p:grpSpPr>
          <p:sp>
            <p:nvSpPr>
              <p:cNvPr id="26" name="Retângulo: Cantos Arredondados 25">
                <a:extLst>
                  <a:ext uri="{FF2B5EF4-FFF2-40B4-BE49-F238E27FC236}">
                    <a16:creationId xmlns:a16="http://schemas.microsoft.com/office/drawing/2014/main" id="{9467AF21-5F35-5FF5-C102-CCCA1AC8A70C}"/>
                  </a:ext>
                </a:extLst>
              </p:cNvPr>
              <p:cNvSpPr/>
              <p:nvPr/>
            </p:nvSpPr>
            <p:spPr>
              <a:xfrm>
                <a:off x="1019174" y="1676604"/>
                <a:ext cx="3121093" cy="1128590"/>
              </a:xfrm>
              <a:prstGeom prst="roundRect">
                <a:avLst>
                  <a:gd name="adj" fmla="val 1935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60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  <p:sp>
            <p:nvSpPr>
              <p:cNvPr id="27" name="CaixaDeTexto 26">
                <a:extLst>
                  <a:ext uri="{FF2B5EF4-FFF2-40B4-BE49-F238E27FC236}">
                    <a16:creationId xmlns:a16="http://schemas.microsoft.com/office/drawing/2014/main" id="{F3208D44-D653-230E-0146-6428C7AA29DF}"/>
                  </a:ext>
                </a:extLst>
              </p:cNvPr>
              <p:cNvSpPr txBox="1"/>
              <p:nvPr/>
            </p:nvSpPr>
            <p:spPr>
              <a:xfrm>
                <a:off x="1228319" y="1729270"/>
                <a:ext cx="2702801" cy="15696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pt-BR" sz="1600" dirty="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Usar </a:t>
                </a:r>
                <a:r>
                  <a:rPr lang="pt-BR" sz="1600" dirty="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patching</a:t>
                </a:r>
                <a:r>
                  <a:rPr lang="pt-BR" sz="1600" dirty="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virtual com a ajuda de um firewall de aplicativo de site.</a:t>
                </a:r>
              </a:p>
              <a:p>
                <a:pPr algn="ctr"/>
                <a:endParaRPr lang="pt-BR" sz="1600" dirty="0">
                  <a:solidFill>
                    <a:schemeClr val="bg2">
                      <a:lumMod val="25000"/>
                    </a:schemeClr>
                  </a:solidFill>
                  <a:effectLst/>
                </a:endParaRPr>
              </a:p>
              <a:p>
                <a:pPr algn="ctr"/>
                <a:endParaRPr lang="pt-BR" sz="1600" dirty="0">
                  <a:solidFill>
                    <a:schemeClr val="bg2">
                      <a:lumMod val="25000"/>
                    </a:schemeClr>
                  </a:solidFill>
                  <a:effectLst/>
                </a:endParaRPr>
              </a:p>
              <a:p>
                <a:pPr algn="ctr"/>
                <a:endParaRPr lang="pt-BR" sz="1600" dirty="0">
                  <a:solidFill>
                    <a:schemeClr val="bg2">
                      <a:lumMod val="25000"/>
                    </a:schemeClr>
                  </a:solidFill>
                  <a:effectLst/>
                </a:endParaRPr>
              </a:p>
            </p:txBody>
          </p:sp>
        </p:grpSp>
        <p:grpSp>
          <p:nvGrpSpPr>
            <p:cNvPr id="20" name="Agrupar 19">
              <a:extLst>
                <a:ext uri="{FF2B5EF4-FFF2-40B4-BE49-F238E27FC236}">
                  <a16:creationId xmlns:a16="http://schemas.microsoft.com/office/drawing/2014/main" id="{938A999F-1282-C4FF-E13B-D9B06D9E31C3}"/>
                </a:ext>
              </a:extLst>
            </p:cNvPr>
            <p:cNvGrpSpPr/>
            <p:nvPr/>
          </p:nvGrpSpPr>
          <p:grpSpPr>
            <a:xfrm>
              <a:off x="4535453" y="1676604"/>
              <a:ext cx="3121093" cy="1569660"/>
              <a:chOff x="4535453" y="1676604"/>
              <a:chExt cx="3121093" cy="1569660"/>
            </a:xfrm>
          </p:grpSpPr>
          <p:sp>
            <p:nvSpPr>
              <p:cNvPr id="24" name="Retângulo: Cantos Arredondados 23">
                <a:extLst>
                  <a:ext uri="{FF2B5EF4-FFF2-40B4-BE49-F238E27FC236}">
                    <a16:creationId xmlns:a16="http://schemas.microsoft.com/office/drawing/2014/main" id="{8B0DFC4F-849B-4EE5-9B9C-B5360C5331E6}"/>
                  </a:ext>
                </a:extLst>
              </p:cNvPr>
              <p:cNvSpPr/>
              <p:nvPr/>
            </p:nvSpPr>
            <p:spPr>
              <a:xfrm>
                <a:off x="4535453" y="1676604"/>
                <a:ext cx="3121093" cy="1128590"/>
              </a:xfrm>
              <a:prstGeom prst="roundRect">
                <a:avLst>
                  <a:gd name="adj" fmla="val 1935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60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  <p:sp>
            <p:nvSpPr>
              <p:cNvPr id="25" name="CaixaDeTexto 24">
                <a:extLst>
                  <a:ext uri="{FF2B5EF4-FFF2-40B4-BE49-F238E27FC236}">
                    <a16:creationId xmlns:a16="http://schemas.microsoft.com/office/drawing/2014/main" id="{0696F079-C18C-0965-7E62-40771EC5FD84}"/>
                  </a:ext>
                </a:extLst>
              </p:cNvPr>
              <p:cNvSpPr txBox="1"/>
              <p:nvPr/>
            </p:nvSpPr>
            <p:spPr>
              <a:xfrm>
                <a:off x="4744599" y="1676604"/>
                <a:ext cx="2702801" cy="15696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pt-BR" sz="1600" dirty="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Ter um inventário de todos os seus componentes do lado do cliente e do lado do servidor.</a:t>
                </a:r>
              </a:p>
              <a:p>
                <a:pPr algn="ctr"/>
                <a:endParaRPr lang="pt-BR" sz="1600" dirty="0">
                  <a:solidFill>
                    <a:schemeClr val="bg2">
                      <a:lumMod val="25000"/>
                    </a:schemeClr>
                  </a:solidFill>
                  <a:effectLst/>
                </a:endParaRPr>
              </a:p>
              <a:p>
                <a:pPr algn="ctr"/>
                <a:endParaRPr lang="pt-BR" sz="1600" dirty="0">
                  <a:solidFill>
                    <a:schemeClr val="bg2">
                      <a:lumMod val="25000"/>
                    </a:schemeClr>
                  </a:solidFill>
                  <a:effectLst/>
                </a:endParaRPr>
              </a:p>
              <a:p>
                <a:pPr algn="ctr"/>
                <a:endParaRPr lang="pt-BR" sz="1600" dirty="0">
                  <a:solidFill>
                    <a:schemeClr val="bg2">
                      <a:lumMod val="25000"/>
                    </a:schemeClr>
                  </a:solidFill>
                  <a:effectLst/>
                </a:endParaRPr>
              </a:p>
            </p:txBody>
          </p:sp>
        </p:grpSp>
        <p:grpSp>
          <p:nvGrpSpPr>
            <p:cNvPr id="21" name="Agrupar 20">
              <a:extLst>
                <a:ext uri="{FF2B5EF4-FFF2-40B4-BE49-F238E27FC236}">
                  <a16:creationId xmlns:a16="http://schemas.microsoft.com/office/drawing/2014/main" id="{8478B124-7888-C60B-BB77-6E59DBC28DC8}"/>
                </a:ext>
              </a:extLst>
            </p:cNvPr>
            <p:cNvGrpSpPr/>
            <p:nvPr/>
          </p:nvGrpSpPr>
          <p:grpSpPr>
            <a:xfrm>
              <a:off x="8046237" y="1676604"/>
              <a:ext cx="3121093" cy="1128590"/>
              <a:chOff x="8046237" y="1676604"/>
              <a:chExt cx="3121093" cy="1128590"/>
            </a:xfrm>
          </p:grpSpPr>
          <p:sp>
            <p:nvSpPr>
              <p:cNvPr id="22" name="Retângulo: Cantos Arredondados 21">
                <a:extLst>
                  <a:ext uri="{FF2B5EF4-FFF2-40B4-BE49-F238E27FC236}">
                    <a16:creationId xmlns:a16="http://schemas.microsoft.com/office/drawing/2014/main" id="{EF32F47E-0097-A368-2FA8-CBA050F7220F}"/>
                  </a:ext>
                </a:extLst>
              </p:cNvPr>
              <p:cNvSpPr/>
              <p:nvPr/>
            </p:nvSpPr>
            <p:spPr>
              <a:xfrm>
                <a:off x="8046237" y="1676604"/>
                <a:ext cx="3121093" cy="1128590"/>
              </a:xfrm>
              <a:prstGeom prst="roundRect">
                <a:avLst>
                  <a:gd name="adj" fmla="val 1935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60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  <p:sp>
            <p:nvSpPr>
              <p:cNvPr id="23" name="CaixaDeTexto 22">
                <a:extLst>
                  <a:ext uri="{FF2B5EF4-FFF2-40B4-BE49-F238E27FC236}">
                    <a16:creationId xmlns:a16="http://schemas.microsoft.com/office/drawing/2014/main" id="{A170C3D6-3368-EFDD-7BA9-54C62DA9830F}"/>
                  </a:ext>
                </a:extLst>
              </p:cNvPr>
              <p:cNvSpPr txBox="1"/>
              <p:nvPr/>
            </p:nvSpPr>
            <p:spPr>
              <a:xfrm>
                <a:off x="8054479" y="1676604"/>
                <a:ext cx="3112851" cy="10772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pt-BR" sz="1600" dirty="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Monitorar fontes, como, (CVE) e (NVD), para obter informações sobre as vulnerabilidades nos componentes.</a:t>
                </a:r>
              </a:p>
            </p:txBody>
          </p:sp>
        </p:grpSp>
      </p:grpSp>
      <p:grpSp>
        <p:nvGrpSpPr>
          <p:cNvPr id="28" name="Agrupar 27">
            <a:extLst>
              <a:ext uri="{FF2B5EF4-FFF2-40B4-BE49-F238E27FC236}">
                <a16:creationId xmlns:a16="http://schemas.microsoft.com/office/drawing/2014/main" id="{122EA077-FF71-F03E-4FDF-C85BB3F1EC4C}"/>
              </a:ext>
            </a:extLst>
          </p:cNvPr>
          <p:cNvGrpSpPr/>
          <p:nvPr/>
        </p:nvGrpSpPr>
        <p:grpSpPr>
          <a:xfrm>
            <a:off x="1024669" y="2608289"/>
            <a:ext cx="10148156" cy="1562308"/>
            <a:chOff x="1019174" y="1676604"/>
            <a:chExt cx="10148156" cy="1562308"/>
          </a:xfrm>
        </p:grpSpPr>
        <p:grpSp>
          <p:nvGrpSpPr>
            <p:cNvPr id="29" name="Agrupar 28">
              <a:extLst>
                <a:ext uri="{FF2B5EF4-FFF2-40B4-BE49-F238E27FC236}">
                  <a16:creationId xmlns:a16="http://schemas.microsoft.com/office/drawing/2014/main" id="{686FADA6-3258-F61D-4698-454B5C4EA710}"/>
                </a:ext>
              </a:extLst>
            </p:cNvPr>
            <p:cNvGrpSpPr/>
            <p:nvPr/>
          </p:nvGrpSpPr>
          <p:grpSpPr>
            <a:xfrm>
              <a:off x="1019174" y="1676604"/>
              <a:ext cx="3121093" cy="1560770"/>
              <a:chOff x="1019174" y="1676604"/>
              <a:chExt cx="3121093" cy="1560770"/>
            </a:xfrm>
          </p:grpSpPr>
          <p:sp>
            <p:nvSpPr>
              <p:cNvPr id="36" name="Retângulo: Cantos Arredondados 35">
                <a:extLst>
                  <a:ext uri="{FF2B5EF4-FFF2-40B4-BE49-F238E27FC236}">
                    <a16:creationId xmlns:a16="http://schemas.microsoft.com/office/drawing/2014/main" id="{582D73F0-98C0-B22D-F74B-DCF97AAF06B2}"/>
                  </a:ext>
                </a:extLst>
              </p:cNvPr>
              <p:cNvSpPr/>
              <p:nvPr/>
            </p:nvSpPr>
            <p:spPr>
              <a:xfrm>
                <a:off x="1019174" y="1676604"/>
                <a:ext cx="3121093" cy="1128590"/>
              </a:xfrm>
              <a:prstGeom prst="roundRect">
                <a:avLst>
                  <a:gd name="adj" fmla="val 1935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60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  <p:sp>
            <p:nvSpPr>
              <p:cNvPr id="37" name="CaixaDeTexto 36">
                <a:extLst>
                  <a:ext uri="{FF2B5EF4-FFF2-40B4-BE49-F238E27FC236}">
                    <a16:creationId xmlns:a16="http://schemas.microsoft.com/office/drawing/2014/main" id="{75B05960-D3BB-249C-8854-83D72A21B772}"/>
                  </a:ext>
                </a:extLst>
              </p:cNvPr>
              <p:cNvSpPr txBox="1"/>
              <p:nvPr/>
            </p:nvSpPr>
            <p:spPr>
              <a:xfrm>
                <a:off x="1228319" y="1913935"/>
                <a:ext cx="2702801" cy="13234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pt-BR" sz="1600" dirty="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Remover todas as dependências desnecessárias.</a:t>
                </a:r>
              </a:p>
              <a:p>
                <a:pPr algn="ctr"/>
                <a:endParaRPr lang="pt-BR" sz="1600" dirty="0">
                  <a:solidFill>
                    <a:schemeClr val="bg2">
                      <a:lumMod val="25000"/>
                    </a:schemeClr>
                  </a:solidFill>
                  <a:effectLst/>
                </a:endParaRPr>
              </a:p>
              <a:p>
                <a:pPr algn="ctr"/>
                <a:endParaRPr lang="pt-BR" sz="1600" dirty="0">
                  <a:solidFill>
                    <a:schemeClr val="bg2">
                      <a:lumMod val="25000"/>
                    </a:schemeClr>
                  </a:solidFill>
                  <a:effectLst/>
                </a:endParaRPr>
              </a:p>
              <a:p>
                <a:pPr algn="ctr"/>
                <a:endParaRPr lang="pt-BR" sz="1600" dirty="0">
                  <a:solidFill>
                    <a:schemeClr val="bg2">
                      <a:lumMod val="25000"/>
                    </a:schemeClr>
                  </a:solidFill>
                  <a:effectLst/>
                </a:endParaRPr>
              </a:p>
            </p:txBody>
          </p:sp>
        </p:grpSp>
        <p:grpSp>
          <p:nvGrpSpPr>
            <p:cNvPr id="30" name="Agrupar 29">
              <a:extLst>
                <a:ext uri="{FF2B5EF4-FFF2-40B4-BE49-F238E27FC236}">
                  <a16:creationId xmlns:a16="http://schemas.microsoft.com/office/drawing/2014/main" id="{81E9F887-7D1D-E6A4-DC43-D66B4A927D81}"/>
                </a:ext>
              </a:extLst>
            </p:cNvPr>
            <p:cNvGrpSpPr/>
            <p:nvPr/>
          </p:nvGrpSpPr>
          <p:grpSpPr>
            <a:xfrm>
              <a:off x="4535453" y="1676604"/>
              <a:ext cx="3121093" cy="1562308"/>
              <a:chOff x="4535453" y="1676604"/>
              <a:chExt cx="3121093" cy="1562308"/>
            </a:xfrm>
          </p:grpSpPr>
          <p:sp>
            <p:nvSpPr>
              <p:cNvPr id="34" name="Retângulo: Cantos Arredondados 33">
                <a:extLst>
                  <a:ext uri="{FF2B5EF4-FFF2-40B4-BE49-F238E27FC236}">
                    <a16:creationId xmlns:a16="http://schemas.microsoft.com/office/drawing/2014/main" id="{FD9AF1DD-F83E-2651-567B-46A110B6B9CE}"/>
                  </a:ext>
                </a:extLst>
              </p:cNvPr>
              <p:cNvSpPr/>
              <p:nvPr/>
            </p:nvSpPr>
            <p:spPr>
              <a:xfrm>
                <a:off x="4535453" y="1676604"/>
                <a:ext cx="3121093" cy="1128590"/>
              </a:xfrm>
              <a:prstGeom prst="roundRect">
                <a:avLst>
                  <a:gd name="adj" fmla="val 1935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60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  <p:sp>
            <p:nvSpPr>
              <p:cNvPr id="35" name="CaixaDeTexto 34">
                <a:extLst>
                  <a:ext uri="{FF2B5EF4-FFF2-40B4-BE49-F238E27FC236}">
                    <a16:creationId xmlns:a16="http://schemas.microsoft.com/office/drawing/2014/main" id="{18031A6A-99AB-ABC4-5F7B-C8A990FEA20A}"/>
                  </a:ext>
                </a:extLst>
              </p:cNvPr>
              <p:cNvSpPr txBox="1"/>
              <p:nvPr/>
            </p:nvSpPr>
            <p:spPr>
              <a:xfrm>
                <a:off x="4744599" y="1915473"/>
                <a:ext cx="2702801" cy="13234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pt-BR" sz="1600" dirty="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Obter componentes apenas de fontes oficiais.</a:t>
                </a:r>
              </a:p>
              <a:p>
                <a:pPr algn="ctr"/>
                <a:endParaRPr lang="pt-BR" sz="1600" dirty="0">
                  <a:solidFill>
                    <a:schemeClr val="bg2">
                      <a:lumMod val="25000"/>
                    </a:schemeClr>
                  </a:solidFill>
                  <a:effectLst/>
                </a:endParaRPr>
              </a:p>
              <a:p>
                <a:pPr algn="ctr"/>
                <a:endParaRPr lang="pt-BR" sz="1600" dirty="0">
                  <a:solidFill>
                    <a:schemeClr val="bg2">
                      <a:lumMod val="25000"/>
                    </a:schemeClr>
                  </a:solidFill>
                  <a:effectLst/>
                </a:endParaRPr>
              </a:p>
              <a:p>
                <a:pPr algn="ctr"/>
                <a:endParaRPr lang="pt-BR" sz="1600" dirty="0">
                  <a:solidFill>
                    <a:schemeClr val="bg2">
                      <a:lumMod val="25000"/>
                    </a:schemeClr>
                  </a:solidFill>
                  <a:effectLst/>
                </a:endParaRPr>
              </a:p>
            </p:txBody>
          </p:sp>
        </p:grpSp>
        <p:grpSp>
          <p:nvGrpSpPr>
            <p:cNvPr id="31" name="Agrupar 30">
              <a:extLst>
                <a:ext uri="{FF2B5EF4-FFF2-40B4-BE49-F238E27FC236}">
                  <a16:creationId xmlns:a16="http://schemas.microsoft.com/office/drawing/2014/main" id="{D0232B09-86A6-2AFE-9CFE-32B378272EE1}"/>
                </a:ext>
              </a:extLst>
            </p:cNvPr>
            <p:cNvGrpSpPr/>
            <p:nvPr/>
          </p:nvGrpSpPr>
          <p:grpSpPr>
            <a:xfrm>
              <a:off x="8046237" y="1676604"/>
              <a:ext cx="3121093" cy="1128590"/>
              <a:chOff x="8046237" y="1676604"/>
              <a:chExt cx="3121093" cy="1128590"/>
            </a:xfrm>
          </p:grpSpPr>
          <p:sp>
            <p:nvSpPr>
              <p:cNvPr id="32" name="Retângulo: Cantos Arredondados 31">
                <a:extLst>
                  <a:ext uri="{FF2B5EF4-FFF2-40B4-BE49-F238E27FC236}">
                    <a16:creationId xmlns:a16="http://schemas.microsoft.com/office/drawing/2014/main" id="{9C7C4174-F9D8-EB0E-1242-74B6F029F3F4}"/>
                  </a:ext>
                </a:extLst>
              </p:cNvPr>
              <p:cNvSpPr/>
              <p:nvPr/>
            </p:nvSpPr>
            <p:spPr>
              <a:xfrm>
                <a:off x="8046237" y="1676604"/>
                <a:ext cx="3121093" cy="1128590"/>
              </a:xfrm>
              <a:prstGeom prst="roundRect">
                <a:avLst>
                  <a:gd name="adj" fmla="val 1935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60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  <p:sp>
            <p:nvSpPr>
              <p:cNvPr id="33" name="CaixaDeTexto 32">
                <a:extLst>
                  <a:ext uri="{FF2B5EF4-FFF2-40B4-BE49-F238E27FC236}">
                    <a16:creationId xmlns:a16="http://schemas.microsoft.com/office/drawing/2014/main" id="{01F054D8-DDED-E9CD-AA02-B051B871B0CA}"/>
                  </a:ext>
                </a:extLst>
              </p:cNvPr>
              <p:cNvSpPr txBox="1"/>
              <p:nvPr/>
            </p:nvSpPr>
            <p:spPr>
              <a:xfrm>
                <a:off x="8260880" y="1946009"/>
                <a:ext cx="2702801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pt-BR" sz="1600" dirty="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Não usar componentes que não tenham manutenção ativa.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68416111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7F12FC2A-2612-16D6-A288-ADDC998EE9F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Falhas de identificação e autenticação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2A599530-EADF-0368-4652-77E572D2F29B}"/>
              </a:ext>
            </a:extLst>
          </p:cNvPr>
          <p:cNvSpPr txBox="1"/>
          <p:nvPr/>
        </p:nvSpPr>
        <p:spPr>
          <a:xfrm>
            <a:off x="1030515" y="2690336"/>
            <a:ext cx="609872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b="1" dirty="0">
                <a:solidFill>
                  <a:schemeClr val="bg2">
                    <a:lumMod val="25000"/>
                  </a:schemeClr>
                </a:solidFill>
              </a:rPr>
              <a:t>Falhas de Autenticação: </a:t>
            </a:r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Quando invasores comprometem senhas, chaves ou tokens para assumir identidades.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pt-BR" dirty="0">
              <a:solidFill>
                <a:schemeClr val="bg2">
                  <a:lumMod val="2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b="1" dirty="0">
                <a:solidFill>
                  <a:schemeClr val="bg2">
                    <a:lumMod val="25000"/>
                  </a:schemeClr>
                </a:solidFill>
              </a:rPr>
              <a:t>Problemas Lógicos: </a:t>
            </a:r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Erros na lógica de autenticação, permitindo ataques de força bruta.</a:t>
            </a:r>
          </a:p>
        </p:txBody>
      </p:sp>
      <p:pic>
        <p:nvPicPr>
          <p:cNvPr id="7" name="Imagem 6" descr="Ícone&#10;&#10;Descrição gerada automaticamente">
            <a:extLst>
              <a:ext uri="{FF2B5EF4-FFF2-40B4-BE49-F238E27FC236}">
                <a16:creationId xmlns:a16="http://schemas.microsoft.com/office/drawing/2014/main" id="{C6E4B20C-70D9-3FA9-5575-D0B9FFB947D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64946" y="2108404"/>
            <a:ext cx="2641191" cy="2641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068241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7F12FC2A-2612-16D6-A288-ADDC998EE9F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Falhas de identificação e autenticação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25D7062A-1FBE-261A-6CAC-4BAF70A714AF}"/>
              </a:ext>
            </a:extLst>
          </p:cNvPr>
          <p:cNvSpPr txBox="1"/>
          <p:nvPr/>
        </p:nvSpPr>
        <p:spPr>
          <a:xfrm>
            <a:off x="1019174" y="1913816"/>
            <a:ext cx="101536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0" i="0" dirty="0">
                <a:solidFill>
                  <a:schemeClr val="bg2">
                    <a:lumMod val="25000"/>
                  </a:schemeClr>
                </a:solidFill>
                <a:effectLst/>
              </a:rPr>
              <a:t>Dois cenários típicos em que existe a vulnerabilidade de quebra de autenticação:</a:t>
            </a:r>
            <a:endParaRPr lang="pt-BR" dirty="0">
              <a:solidFill>
                <a:schemeClr val="bg2">
                  <a:lumMod val="25000"/>
                </a:schemeClr>
              </a:solidFill>
            </a:endParaRPr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165C419F-BA01-292E-8671-1EC7FD44509D}"/>
              </a:ext>
            </a:extLst>
          </p:cNvPr>
          <p:cNvGrpSpPr/>
          <p:nvPr/>
        </p:nvGrpSpPr>
        <p:grpSpPr>
          <a:xfrm>
            <a:off x="2777312" y="3124846"/>
            <a:ext cx="6637372" cy="2345225"/>
            <a:chOff x="1019174" y="1676604"/>
            <a:chExt cx="6637372" cy="2345225"/>
          </a:xfrm>
        </p:grpSpPr>
        <p:grpSp>
          <p:nvGrpSpPr>
            <p:cNvPr id="10" name="Agrupar 9">
              <a:extLst>
                <a:ext uri="{FF2B5EF4-FFF2-40B4-BE49-F238E27FC236}">
                  <a16:creationId xmlns:a16="http://schemas.microsoft.com/office/drawing/2014/main" id="{F7278D73-DCC0-7325-4B1F-00F9EF98EA5B}"/>
                </a:ext>
              </a:extLst>
            </p:cNvPr>
            <p:cNvGrpSpPr/>
            <p:nvPr/>
          </p:nvGrpSpPr>
          <p:grpSpPr>
            <a:xfrm>
              <a:off x="1019174" y="1676604"/>
              <a:ext cx="3121093" cy="2345225"/>
              <a:chOff x="1019174" y="1676604"/>
              <a:chExt cx="3121093" cy="2345225"/>
            </a:xfrm>
          </p:grpSpPr>
          <p:sp>
            <p:nvSpPr>
              <p:cNvPr id="19" name="Retângulo: Cantos Arredondados 18">
                <a:extLst>
                  <a:ext uri="{FF2B5EF4-FFF2-40B4-BE49-F238E27FC236}">
                    <a16:creationId xmlns:a16="http://schemas.microsoft.com/office/drawing/2014/main" id="{35B38F86-86E3-CA66-DB79-91FB51705289}"/>
                  </a:ext>
                </a:extLst>
              </p:cNvPr>
              <p:cNvSpPr/>
              <p:nvPr/>
            </p:nvSpPr>
            <p:spPr>
              <a:xfrm>
                <a:off x="1019174" y="1676604"/>
                <a:ext cx="3121093" cy="2345225"/>
              </a:xfrm>
              <a:prstGeom prst="roundRect">
                <a:avLst>
                  <a:gd name="adj" fmla="val 1935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0" name="CaixaDeTexto 19">
                <a:extLst>
                  <a:ext uri="{FF2B5EF4-FFF2-40B4-BE49-F238E27FC236}">
                    <a16:creationId xmlns:a16="http://schemas.microsoft.com/office/drawing/2014/main" id="{FC0B7C0A-26AD-1D69-49BB-C4294B2CA967}"/>
                  </a:ext>
                </a:extLst>
              </p:cNvPr>
              <p:cNvSpPr txBox="1"/>
              <p:nvPr/>
            </p:nvSpPr>
            <p:spPr>
              <a:xfrm>
                <a:off x="1228319" y="1913935"/>
                <a:ext cx="270280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b="1" dirty="0">
                    <a:effectLst/>
                  </a:rPr>
                  <a:t>Cenário 1</a:t>
                </a:r>
                <a:endParaRPr lang="pt-BR" b="1" dirty="0"/>
              </a:p>
            </p:txBody>
          </p:sp>
          <p:sp>
            <p:nvSpPr>
              <p:cNvPr id="21" name="CaixaDeTexto 20">
                <a:extLst>
                  <a:ext uri="{FF2B5EF4-FFF2-40B4-BE49-F238E27FC236}">
                    <a16:creationId xmlns:a16="http://schemas.microsoft.com/office/drawing/2014/main" id="{6DDC2C48-1EFC-A61A-3819-725CC84C8405}"/>
                  </a:ext>
                </a:extLst>
              </p:cNvPr>
              <p:cNvSpPr txBox="1"/>
              <p:nvPr/>
            </p:nvSpPr>
            <p:spPr>
              <a:xfrm>
                <a:off x="1228319" y="2281637"/>
                <a:ext cx="2702801" cy="10772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600" dirty="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Utilização de força bruta com o </a:t>
                </a:r>
                <a:r>
                  <a:rPr lang="pt-BR" sz="1600" dirty="0">
                    <a:solidFill>
                      <a:schemeClr val="bg2">
                        <a:lumMod val="25000"/>
                      </a:schemeClr>
                    </a:solidFill>
                  </a:rPr>
                  <a:t>emprego de listas de senhas conhecidas. </a:t>
                </a:r>
                <a:endParaRPr lang="pt-BR" sz="1600" dirty="0">
                  <a:solidFill>
                    <a:schemeClr val="bg2">
                      <a:lumMod val="25000"/>
                    </a:schemeClr>
                  </a:solidFill>
                  <a:effectLst/>
                </a:endParaRPr>
              </a:p>
              <a:p>
                <a:endParaRPr lang="pt-BR" sz="1600" dirty="0">
                  <a:solidFill>
                    <a:schemeClr val="bg2">
                      <a:lumMod val="25000"/>
                    </a:schemeClr>
                  </a:solidFill>
                  <a:effectLst/>
                </a:endParaRPr>
              </a:p>
            </p:txBody>
          </p:sp>
        </p:grpSp>
        <p:grpSp>
          <p:nvGrpSpPr>
            <p:cNvPr id="11" name="Agrupar 10">
              <a:extLst>
                <a:ext uri="{FF2B5EF4-FFF2-40B4-BE49-F238E27FC236}">
                  <a16:creationId xmlns:a16="http://schemas.microsoft.com/office/drawing/2014/main" id="{142208AB-F070-C38C-54DA-AA233A85FFAF}"/>
                </a:ext>
              </a:extLst>
            </p:cNvPr>
            <p:cNvGrpSpPr/>
            <p:nvPr/>
          </p:nvGrpSpPr>
          <p:grpSpPr>
            <a:xfrm>
              <a:off x="4535453" y="1676604"/>
              <a:ext cx="3121093" cy="2345225"/>
              <a:chOff x="4535453" y="1676604"/>
              <a:chExt cx="3121093" cy="2345225"/>
            </a:xfrm>
          </p:grpSpPr>
          <p:sp>
            <p:nvSpPr>
              <p:cNvPr id="16" name="Retângulo: Cantos Arredondados 15">
                <a:extLst>
                  <a:ext uri="{FF2B5EF4-FFF2-40B4-BE49-F238E27FC236}">
                    <a16:creationId xmlns:a16="http://schemas.microsoft.com/office/drawing/2014/main" id="{0B3BC24D-9D67-D8CC-4B7D-6FE88C24F89D}"/>
                  </a:ext>
                </a:extLst>
              </p:cNvPr>
              <p:cNvSpPr/>
              <p:nvPr/>
            </p:nvSpPr>
            <p:spPr>
              <a:xfrm>
                <a:off x="4535453" y="1676604"/>
                <a:ext cx="3121093" cy="2345225"/>
              </a:xfrm>
              <a:prstGeom prst="roundRect">
                <a:avLst>
                  <a:gd name="adj" fmla="val 1935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7" name="CaixaDeTexto 16">
                <a:extLst>
                  <a:ext uri="{FF2B5EF4-FFF2-40B4-BE49-F238E27FC236}">
                    <a16:creationId xmlns:a16="http://schemas.microsoft.com/office/drawing/2014/main" id="{4521408C-4C0F-CA3F-1DD6-0565B5011757}"/>
                  </a:ext>
                </a:extLst>
              </p:cNvPr>
              <p:cNvSpPr txBox="1"/>
              <p:nvPr/>
            </p:nvSpPr>
            <p:spPr>
              <a:xfrm>
                <a:off x="4744599" y="1915473"/>
                <a:ext cx="270280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b="1" dirty="0">
                    <a:effectLst/>
                  </a:rPr>
                  <a:t>Cenário 2</a:t>
                </a:r>
                <a:endParaRPr lang="pt-BR" b="1" dirty="0"/>
              </a:p>
            </p:txBody>
          </p:sp>
          <p:sp>
            <p:nvSpPr>
              <p:cNvPr id="18" name="CaixaDeTexto 17">
                <a:extLst>
                  <a:ext uri="{FF2B5EF4-FFF2-40B4-BE49-F238E27FC236}">
                    <a16:creationId xmlns:a16="http://schemas.microsoft.com/office/drawing/2014/main" id="{1457E220-7373-5A30-5E03-AFCF84F10802}"/>
                  </a:ext>
                </a:extLst>
              </p:cNvPr>
              <p:cNvSpPr txBox="1"/>
              <p:nvPr/>
            </p:nvSpPr>
            <p:spPr>
              <a:xfrm>
                <a:off x="4744599" y="2283175"/>
                <a:ext cx="2702801" cy="10772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600" dirty="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A maioria dos ataques de autenticação ocorre devido ao uso cont</a:t>
                </a:r>
                <a:r>
                  <a:rPr lang="pt-BR" sz="1600" dirty="0">
                    <a:solidFill>
                      <a:schemeClr val="bg2">
                        <a:lumMod val="25000"/>
                      </a:schemeClr>
                    </a:solidFill>
                  </a:rPr>
                  <a:t>ínuo de senhas como único fator de autenticação. 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7605563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7F12FC2A-2612-16D6-A288-ADDC998EE9F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Falhas de identificação e autenticação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5314E2AF-6D4D-3725-B8D8-45C72B009AC2}"/>
              </a:ext>
            </a:extLst>
          </p:cNvPr>
          <p:cNvSpPr txBox="1"/>
          <p:nvPr/>
        </p:nvSpPr>
        <p:spPr>
          <a:xfrm>
            <a:off x="1030515" y="1833892"/>
            <a:ext cx="60987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Os três tipos mais comuns de fatores são:</a:t>
            </a:r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2CA7B4DB-81D9-008C-5057-64478392E229}"/>
              </a:ext>
            </a:extLst>
          </p:cNvPr>
          <p:cNvGrpSpPr/>
          <p:nvPr/>
        </p:nvGrpSpPr>
        <p:grpSpPr>
          <a:xfrm>
            <a:off x="1030515" y="3147170"/>
            <a:ext cx="10148156" cy="1682251"/>
            <a:chOff x="1019174" y="1676604"/>
            <a:chExt cx="10148156" cy="1682251"/>
          </a:xfrm>
        </p:grpSpPr>
        <p:grpSp>
          <p:nvGrpSpPr>
            <p:cNvPr id="6" name="Agrupar 5">
              <a:extLst>
                <a:ext uri="{FF2B5EF4-FFF2-40B4-BE49-F238E27FC236}">
                  <a16:creationId xmlns:a16="http://schemas.microsoft.com/office/drawing/2014/main" id="{F03AC0F1-ADFC-BAC9-222A-DFB0FF35ACF1}"/>
                </a:ext>
              </a:extLst>
            </p:cNvPr>
            <p:cNvGrpSpPr/>
            <p:nvPr/>
          </p:nvGrpSpPr>
          <p:grpSpPr>
            <a:xfrm>
              <a:off x="1019174" y="1676604"/>
              <a:ext cx="3121093" cy="1682251"/>
              <a:chOff x="1019174" y="1676604"/>
              <a:chExt cx="3121093" cy="1682251"/>
            </a:xfrm>
          </p:grpSpPr>
          <p:sp>
            <p:nvSpPr>
              <p:cNvPr id="25" name="Retângulo: Cantos Arredondados 24">
                <a:extLst>
                  <a:ext uri="{FF2B5EF4-FFF2-40B4-BE49-F238E27FC236}">
                    <a16:creationId xmlns:a16="http://schemas.microsoft.com/office/drawing/2014/main" id="{F2AFB505-B4AF-372F-070B-EA91FD65124B}"/>
                  </a:ext>
                </a:extLst>
              </p:cNvPr>
              <p:cNvSpPr/>
              <p:nvPr/>
            </p:nvSpPr>
            <p:spPr>
              <a:xfrm>
                <a:off x="1019174" y="1676604"/>
                <a:ext cx="3121093" cy="1434355"/>
              </a:xfrm>
              <a:prstGeom prst="roundRect">
                <a:avLst>
                  <a:gd name="adj" fmla="val 1935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6" name="CaixaDeTexto 25">
                <a:extLst>
                  <a:ext uri="{FF2B5EF4-FFF2-40B4-BE49-F238E27FC236}">
                    <a16:creationId xmlns:a16="http://schemas.microsoft.com/office/drawing/2014/main" id="{7A0E58B1-574E-7C7A-00E6-92FAD678303F}"/>
                  </a:ext>
                </a:extLst>
              </p:cNvPr>
              <p:cNvSpPr txBox="1"/>
              <p:nvPr/>
            </p:nvSpPr>
            <p:spPr>
              <a:xfrm>
                <a:off x="1228319" y="1913935"/>
                <a:ext cx="270280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b="1" dirty="0">
                    <a:effectLst/>
                  </a:rPr>
                  <a:t>Algo que você sabe</a:t>
                </a:r>
              </a:p>
            </p:txBody>
          </p:sp>
          <p:sp>
            <p:nvSpPr>
              <p:cNvPr id="27" name="CaixaDeTexto 26">
                <a:extLst>
                  <a:ext uri="{FF2B5EF4-FFF2-40B4-BE49-F238E27FC236}">
                    <a16:creationId xmlns:a16="http://schemas.microsoft.com/office/drawing/2014/main" id="{AC398A01-1966-BBC2-44A9-9199F06B2AB6}"/>
                  </a:ext>
                </a:extLst>
              </p:cNvPr>
              <p:cNvSpPr txBox="1"/>
              <p:nvPr/>
            </p:nvSpPr>
            <p:spPr>
              <a:xfrm>
                <a:off x="1228319" y="2281637"/>
                <a:ext cx="2702801" cy="10772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600" dirty="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Como uma senha ou um PIN memorizado.</a:t>
                </a:r>
              </a:p>
              <a:p>
                <a:endParaRPr lang="pt-BR" sz="1600" dirty="0">
                  <a:solidFill>
                    <a:schemeClr val="bg2">
                      <a:lumMod val="25000"/>
                    </a:schemeClr>
                  </a:solidFill>
                  <a:effectLst/>
                </a:endParaRPr>
              </a:p>
              <a:p>
                <a:endParaRPr lang="pt-BR" sz="1600" dirty="0">
                  <a:solidFill>
                    <a:schemeClr val="bg2">
                      <a:lumMod val="25000"/>
                    </a:schemeClr>
                  </a:solidFill>
                  <a:effectLst/>
                </a:endParaRPr>
              </a:p>
            </p:txBody>
          </p:sp>
        </p:grpSp>
        <p:grpSp>
          <p:nvGrpSpPr>
            <p:cNvPr id="7" name="Agrupar 6">
              <a:extLst>
                <a:ext uri="{FF2B5EF4-FFF2-40B4-BE49-F238E27FC236}">
                  <a16:creationId xmlns:a16="http://schemas.microsoft.com/office/drawing/2014/main" id="{DE171EF3-02EA-C005-1295-BF5A88B8916E}"/>
                </a:ext>
              </a:extLst>
            </p:cNvPr>
            <p:cNvGrpSpPr/>
            <p:nvPr/>
          </p:nvGrpSpPr>
          <p:grpSpPr>
            <a:xfrm>
              <a:off x="4535453" y="1676604"/>
              <a:ext cx="3121093" cy="1434355"/>
              <a:chOff x="4535453" y="1676604"/>
              <a:chExt cx="3121093" cy="1434355"/>
            </a:xfrm>
          </p:grpSpPr>
          <p:sp>
            <p:nvSpPr>
              <p:cNvPr id="22" name="Retângulo: Cantos Arredondados 21">
                <a:extLst>
                  <a:ext uri="{FF2B5EF4-FFF2-40B4-BE49-F238E27FC236}">
                    <a16:creationId xmlns:a16="http://schemas.microsoft.com/office/drawing/2014/main" id="{454587E8-E485-687E-B6F2-414B2F86B706}"/>
                  </a:ext>
                </a:extLst>
              </p:cNvPr>
              <p:cNvSpPr/>
              <p:nvPr/>
            </p:nvSpPr>
            <p:spPr>
              <a:xfrm>
                <a:off x="4535453" y="1676604"/>
                <a:ext cx="3121093" cy="1434355"/>
              </a:xfrm>
              <a:prstGeom prst="roundRect">
                <a:avLst>
                  <a:gd name="adj" fmla="val 1935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3" name="CaixaDeTexto 22">
                <a:extLst>
                  <a:ext uri="{FF2B5EF4-FFF2-40B4-BE49-F238E27FC236}">
                    <a16:creationId xmlns:a16="http://schemas.microsoft.com/office/drawing/2014/main" id="{39B3673A-D210-B8B7-3F82-F111ED2C519E}"/>
                  </a:ext>
                </a:extLst>
              </p:cNvPr>
              <p:cNvSpPr txBox="1"/>
              <p:nvPr/>
            </p:nvSpPr>
            <p:spPr>
              <a:xfrm>
                <a:off x="4744599" y="1915473"/>
                <a:ext cx="270280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b="1" dirty="0">
                    <a:effectLst/>
                  </a:rPr>
                  <a:t>Algo que você tem</a:t>
                </a:r>
              </a:p>
            </p:txBody>
          </p:sp>
          <p:sp>
            <p:nvSpPr>
              <p:cNvPr id="24" name="CaixaDeTexto 23">
                <a:extLst>
                  <a:ext uri="{FF2B5EF4-FFF2-40B4-BE49-F238E27FC236}">
                    <a16:creationId xmlns:a16="http://schemas.microsoft.com/office/drawing/2014/main" id="{0D78D0DB-CB77-1A42-00F1-449C02500A33}"/>
                  </a:ext>
                </a:extLst>
              </p:cNvPr>
              <p:cNvSpPr txBox="1"/>
              <p:nvPr/>
            </p:nvSpPr>
            <p:spPr>
              <a:xfrm>
                <a:off x="4744599" y="2283175"/>
                <a:ext cx="2702801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600" dirty="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Como um smartphone.</a:t>
                </a:r>
              </a:p>
              <a:p>
                <a:endParaRPr lang="pt-BR" sz="1600" dirty="0">
                  <a:solidFill>
                    <a:schemeClr val="bg2">
                      <a:lumMod val="25000"/>
                    </a:schemeClr>
                  </a:solidFill>
                  <a:effectLst/>
                </a:endParaRPr>
              </a:p>
            </p:txBody>
          </p:sp>
        </p:grpSp>
        <p:grpSp>
          <p:nvGrpSpPr>
            <p:cNvPr id="12" name="Agrupar 11">
              <a:extLst>
                <a:ext uri="{FF2B5EF4-FFF2-40B4-BE49-F238E27FC236}">
                  <a16:creationId xmlns:a16="http://schemas.microsoft.com/office/drawing/2014/main" id="{4F163E33-A290-E943-AF6A-9183C4240FD8}"/>
                </a:ext>
              </a:extLst>
            </p:cNvPr>
            <p:cNvGrpSpPr/>
            <p:nvPr/>
          </p:nvGrpSpPr>
          <p:grpSpPr>
            <a:xfrm>
              <a:off x="8046237" y="1676604"/>
              <a:ext cx="3121093" cy="1434355"/>
              <a:chOff x="8046237" y="1676604"/>
              <a:chExt cx="3121093" cy="1434355"/>
            </a:xfrm>
          </p:grpSpPr>
          <p:sp>
            <p:nvSpPr>
              <p:cNvPr id="13" name="Retângulo: Cantos Arredondados 12">
                <a:extLst>
                  <a:ext uri="{FF2B5EF4-FFF2-40B4-BE49-F238E27FC236}">
                    <a16:creationId xmlns:a16="http://schemas.microsoft.com/office/drawing/2014/main" id="{B219CCB8-3F13-97E9-FF4B-C394A0669CDF}"/>
                  </a:ext>
                </a:extLst>
              </p:cNvPr>
              <p:cNvSpPr/>
              <p:nvPr/>
            </p:nvSpPr>
            <p:spPr>
              <a:xfrm>
                <a:off x="8046237" y="1676604"/>
                <a:ext cx="3121093" cy="1434355"/>
              </a:xfrm>
              <a:prstGeom prst="roundRect">
                <a:avLst>
                  <a:gd name="adj" fmla="val 1935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16AB6429-7339-6EFB-FE6E-E45D2E4F2581}"/>
                  </a:ext>
                </a:extLst>
              </p:cNvPr>
              <p:cNvSpPr txBox="1"/>
              <p:nvPr/>
            </p:nvSpPr>
            <p:spPr>
              <a:xfrm>
                <a:off x="8260880" y="1946009"/>
                <a:ext cx="270280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b="1" dirty="0"/>
                  <a:t>Algo que você é</a:t>
                </a:r>
              </a:p>
            </p:txBody>
          </p:sp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8B5AEF69-0094-E387-999D-E9296DB8A01B}"/>
                  </a:ext>
                </a:extLst>
              </p:cNvPr>
              <p:cNvSpPr txBox="1"/>
              <p:nvPr/>
            </p:nvSpPr>
            <p:spPr>
              <a:xfrm>
                <a:off x="8260880" y="2313711"/>
                <a:ext cx="2702801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600" dirty="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Como uma impressão digital.</a:t>
                </a:r>
                <a:endParaRPr lang="pt-BR" sz="1600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12760835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7F12FC2A-2612-16D6-A288-ADDC998EE9F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Falhas de identificação e autenticação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5A65155-9204-9450-5A90-7B175C1E25C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Conclusão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5314E2AF-6D4D-3725-B8D8-45C72B009AC2}"/>
              </a:ext>
            </a:extLst>
          </p:cNvPr>
          <p:cNvSpPr txBox="1"/>
          <p:nvPr/>
        </p:nvSpPr>
        <p:spPr>
          <a:xfrm>
            <a:off x="1030515" y="2081088"/>
            <a:ext cx="101309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A Vulnerabilidade pode ser evitada seguindo alguns conselhos:</a:t>
            </a:r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2CA7B4DB-81D9-008C-5057-64478392E229}"/>
              </a:ext>
            </a:extLst>
          </p:cNvPr>
          <p:cNvGrpSpPr/>
          <p:nvPr/>
        </p:nvGrpSpPr>
        <p:grpSpPr>
          <a:xfrm>
            <a:off x="1030515" y="2804270"/>
            <a:ext cx="10148156" cy="2096051"/>
            <a:chOff x="1019174" y="1676604"/>
            <a:chExt cx="10148156" cy="2096051"/>
          </a:xfrm>
        </p:grpSpPr>
        <p:grpSp>
          <p:nvGrpSpPr>
            <p:cNvPr id="6" name="Agrupar 5">
              <a:extLst>
                <a:ext uri="{FF2B5EF4-FFF2-40B4-BE49-F238E27FC236}">
                  <a16:creationId xmlns:a16="http://schemas.microsoft.com/office/drawing/2014/main" id="{F03AC0F1-ADFC-BAC9-222A-DFB0FF35ACF1}"/>
                </a:ext>
              </a:extLst>
            </p:cNvPr>
            <p:cNvGrpSpPr/>
            <p:nvPr/>
          </p:nvGrpSpPr>
          <p:grpSpPr>
            <a:xfrm>
              <a:off x="1019174" y="1676604"/>
              <a:ext cx="3121093" cy="2096051"/>
              <a:chOff x="1019174" y="1676604"/>
              <a:chExt cx="3121093" cy="2096051"/>
            </a:xfrm>
          </p:grpSpPr>
          <p:sp>
            <p:nvSpPr>
              <p:cNvPr id="25" name="Retângulo: Cantos Arredondados 24">
                <a:extLst>
                  <a:ext uri="{FF2B5EF4-FFF2-40B4-BE49-F238E27FC236}">
                    <a16:creationId xmlns:a16="http://schemas.microsoft.com/office/drawing/2014/main" id="{F2AFB505-B4AF-372F-070B-EA91FD65124B}"/>
                  </a:ext>
                </a:extLst>
              </p:cNvPr>
              <p:cNvSpPr/>
              <p:nvPr/>
            </p:nvSpPr>
            <p:spPr>
              <a:xfrm>
                <a:off x="1019174" y="1676604"/>
                <a:ext cx="3121093" cy="1434355"/>
              </a:xfrm>
              <a:prstGeom prst="roundRect">
                <a:avLst>
                  <a:gd name="adj" fmla="val 1935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6" name="CaixaDeTexto 25">
                <a:extLst>
                  <a:ext uri="{FF2B5EF4-FFF2-40B4-BE49-F238E27FC236}">
                    <a16:creationId xmlns:a16="http://schemas.microsoft.com/office/drawing/2014/main" id="{7A0E58B1-574E-7C7A-00E6-92FAD678303F}"/>
                  </a:ext>
                </a:extLst>
              </p:cNvPr>
              <p:cNvSpPr txBox="1"/>
              <p:nvPr/>
            </p:nvSpPr>
            <p:spPr>
              <a:xfrm>
                <a:off x="1231066" y="1835293"/>
                <a:ext cx="270280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b="1" dirty="0">
                    <a:effectLst/>
                  </a:rPr>
                  <a:t>Autenticação </a:t>
                </a:r>
                <a:r>
                  <a:rPr lang="pt-BR" b="1" dirty="0" err="1">
                    <a:effectLst/>
                  </a:rPr>
                  <a:t>multifator</a:t>
                </a:r>
                <a:endParaRPr lang="pt-BR" b="1" dirty="0">
                  <a:effectLst/>
                </a:endParaRPr>
              </a:p>
            </p:txBody>
          </p:sp>
          <p:sp>
            <p:nvSpPr>
              <p:cNvPr id="27" name="CaixaDeTexto 26">
                <a:extLst>
                  <a:ext uri="{FF2B5EF4-FFF2-40B4-BE49-F238E27FC236}">
                    <a16:creationId xmlns:a16="http://schemas.microsoft.com/office/drawing/2014/main" id="{AC398A01-1966-BBC2-44A9-9199F06B2AB6}"/>
                  </a:ext>
                </a:extLst>
              </p:cNvPr>
              <p:cNvSpPr txBox="1"/>
              <p:nvPr/>
            </p:nvSpPr>
            <p:spPr>
              <a:xfrm>
                <a:off x="1231066" y="2202995"/>
                <a:ext cx="2702801" cy="15696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600" dirty="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Implemente a autenticação </a:t>
                </a:r>
                <a:r>
                  <a:rPr lang="pt-BR" sz="1600" dirty="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multifator</a:t>
                </a:r>
                <a:r>
                  <a:rPr lang="pt-BR" sz="1600" dirty="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para evitar ataques automatizados.</a:t>
                </a:r>
              </a:p>
              <a:p>
                <a:endParaRPr lang="pt-BR" sz="1600" dirty="0">
                  <a:solidFill>
                    <a:schemeClr val="bg2">
                      <a:lumMod val="25000"/>
                    </a:schemeClr>
                  </a:solidFill>
                  <a:effectLst/>
                </a:endParaRPr>
              </a:p>
              <a:p>
                <a:endParaRPr lang="pt-BR" sz="1600" dirty="0">
                  <a:solidFill>
                    <a:schemeClr val="bg2">
                      <a:lumMod val="25000"/>
                    </a:schemeClr>
                  </a:solidFill>
                  <a:effectLst/>
                </a:endParaRPr>
              </a:p>
              <a:p>
                <a:endParaRPr lang="pt-BR" sz="1600" dirty="0">
                  <a:solidFill>
                    <a:schemeClr val="bg2">
                      <a:lumMod val="25000"/>
                    </a:schemeClr>
                  </a:solidFill>
                  <a:effectLst/>
                </a:endParaRPr>
              </a:p>
            </p:txBody>
          </p:sp>
        </p:grpSp>
        <p:grpSp>
          <p:nvGrpSpPr>
            <p:cNvPr id="7" name="Agrupar 6">
              <a:extLst>
                <a:ext uri="{FF2B5EF4-FFF2-40B4-BE49-F238E27FC236}">
                  <a16:creationId xmlns:a16="http://schemas.microsoft.com/office/drawing/2014/main" id="{DE171EF3-02EA-C005-1295-BF5A88B8916E}"/>
                </a:ext>
              </a:extLst>
            </p:cNvPr>
            <p:cNvGrpSpPr/>
            <p:nvPr/>
          </p:nvGrpSpPr>
          <p:grpSpPr>
            <a:xfrm>
              <a:off x="4535453" y="1676604"/>
              <a:ext cx="3121093" cy="1683789"/>
              <a:chOff x="4535453" y="1676604"/>
              <a:chExt cx="3121093" cy="1683789"/>
            </a:xfrm>
          </p:grpSpPr>
          <p:sp>
            <p:nvSpPr>
              <p:cNvPr id="22" name="Retângulo: Cantos Arredondados 21">
                <a:extLst>
                  <a:ext uri="{FF2B5EF4-FFF2-40B4-BE49-F238E27FC236}">
                    <a16:creationId xmlns:a16="http://schemas.microsoft.com/office/drawing/2014/main" id="{454587E8-E485-687E-B6F2-414B2F86B706}"/>
                  </a:ext>
                </a:extLst>
              </p:cNvPr>
              <p:cNvSpPr/>
              <p:nvPr/>
            </p:nvSpPr>
            <p:spPr>
              <a:xfrm>
                <a:off x="4535453" y="1676604"/>
                <a:ext cx="3121093" cy="1434355"/>
              </a:xfrm>
              <a:prstGeom prst="roundRect">
                <a:avLst>
                  <a:gd name="adj" fmla="val 1935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3" name="CaixaDeTexto 22">
                <a:extLst>
                  <a:ext uri="{FF2B5EF4-FFF2-40B4-BE49-F238E27FC236}">
                    <a16:creationId xmlns:a16="http://schemas.microsoft.com/office/drawing/2014/main" id="{39B3673A-D210-B8B7-3F82-F111ED2C519E}"/>
                  </a:ext>
                </a:extLst>
              </p:cNvPr>
              <p:cNvSpPr txBox="1"/>
              <p:nvPr/>
            </p:nvSpPr>
            <p:spPr>
              <a:xfrm>
                <a:off x="4744599" y="1915473"/>
                <a:ext cx="270280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b="1" dirty="0">
                    <a:effectLst/>
                  </a:rPr>
                  <a:t>Credencial padrão</a:t>
                </a:r>
              </a:p>
            </p:txBody>
          </p:sp>
          <p:sp>
            <p:nvSpPr>
              <p:cNvPr id="24" name="CaixaDeTexto 23">
                <a:extLst>
                  <a:ext uri="{FF2B5EF4-FFF2-40B4-BE49-F238E27FC236}">
                    <a16:creationId xmlns:a16="http://schemas.microsoft.com/office/drawing/2014/main" id="{0D78D0DB-CB77-1A42-00F1-449C02500A33}"/>
                  </a:ext>
                </a:extLst>
              </p:cNvPr>
              <p:cNvSpPr txBox="1"/>
              <p:nvPr/>
            </p:nvSpPr>
            <p:spPr>
              <a:xfrm>
                <a:off x="4744599" y="2283175"/>
                <a:ext cx="2702801" cy="10772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600" dirty="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Não cadastre nenhuma credencial padrão.</a:t>
                </a:r>
              </a:p>
              <a:p>
                <a:endParaRPr lang="pt-BR" sz="1600" dirty="0">
                  <a:solidFill>
                    <a:schemeClr val="bg2">
                      <a:lumMod val="25000"/>
                    </a:schemeClr>
                  </a:solidFill>
                  <a:effectLst/>
                </a:endParaRPr>
              </a:p>
              <a:p>
                <a:endParaRPr lang="pt-BR" sz="1600" dirty="0">
                  <a:solidFill>
                    <a:schemeClr val="bg2">
                      <a:lumMod val="25000"/>
                    </a:schemeClr>
                  </a:solidFill>
                  <a:effectLst/>
                </a:endParaRPr>
              </a:p>
            </p:txBody>
          </p:sp>
        </p:grpSp>
        <p:grpSp>
          <p:nvGrpSpPr>
            <p:cNvPr id="12" name="Agrupar 11">
              <a:extLst>
                <a:ext uri="{FF2B5EF4-FFF2-40B4-BE49-F238E27FC236}">
                  <a16:creationId xmlns:a16="http://schemas.microsoft.com/office/drawing/2014/main" id="{4F163E33-A290-E943-AF6A-9183C4240FD8}"/>
                </a:ext>
              </a:extLst>
            </p:cNvPr>
            <p:cNvGrpSpPr/>
            <p:nvPr/>
          </p:nvGrpSpPr>
          <p:grpSpPr>
            <a:xfrm>
              <a:off x="8046237" y="1676604"/>
              <a:ext cx="3121093" cy="1434355"/>
              <a:chOff x="8046237" y="1676604"/>
              <a:chExt cx="3121093" cy="1434355"/>
            </a:xfrm>
          </p:grpSpPr>
          <p:sp>
            <p:nvSpPr>
              <p:cNvPr id="13" name="Retângulo: Cantos Arredondados 12">
                <a:extLst>
                  <a:ext uri="{FF2B5EF4-FFF2-40B4-BE49-F238E27FC236}">
                    <a16:creationId xmlns:a16="http://schemas.microsoft.com/office/drawing/2014/main" id="{B219CCB8-3F13-97E9-FF4B-C394A0669CDF}"/>
                  </a:ext>
                </a:extLst>
              </p:cNvPr>
              <p:cNvSpPr/>
              <p:nvPr/>
            </p:nvSpPr>
            <p:spPr>
              <a:xfrm>
                <a:off x="8046237" y="1676604"/>
                <a:ext cx="3121093" cy="1434355"/>
              </a:xfrm>
              <a:prstGeom prst="roundRect">
                <a:avLst>
                  <a:gd name="adj" fmla="val 1935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16AB6429-7339-6EFB-FE6E-E45D2E4F2581}"/>
                  </a:ext>
                </a:extLst>
              </p:cNvPr>
              <p:cNvSpPr txBox="1"/>
              <p:nvPr/>
            </p:nvSpPr>
            <p:spPr>
              <a:xfrm>
                <a:off x="8260880" y="1946009"/>
                <a:ext cx="270280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b="1" dirty="0"/>
                  <a:t>Verificação de senha fraca</a:t>
                </a:r>
              </a:p>
            </p:txBody>
          </p:sp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8B5AEF69-0094-E387-999D-E9296DB8A01B}"/>
                  </a:ext>
                </a:extLst>
              </p:cNvPr>
              <p:cNvSpPr txBox="1"/>
              <p:nvPr/>
            </p:nvSpPr>
            <p:spPr>
              <a:xfrm>
                <a:off x="8260880" y="2313711"/>
                <a:ext cx="2702801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600" dirty="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Implemente verificações de senha fraca.</a:t>
                </a:r>
                <a:endParaRPr lang="pt-BR" sz="1600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</p:grpSp>
      </p:grpSp>
      <p:grpSp>
        <p:nvGrpSpPr>
          <p:cNvPr id="8" name="Agrupar 7">
            <a:extLst>
              <a:ext uri="{FF2B5EF4-FFF2-40B4-BE49-F238E27FC236}">
                <a16:creationId xmlns:a16="http://schemas.microsoft.com/office/drawing/2014/main" id="{A17F3018-AA77-8586-A19F-950E09464D7A}"/>
              </a:ext>
            </a:extLst>
          </p:cNvPr>
          <p:cNvGrpSpPr/>
          <p:nvPr/>
        </p:nvGrpSpPr>
        <p:grpSpPr>
          <a:xfrm>
            <a:off x="1033262" y="4363318"/>
            <a:ext cx="10148156" cy="1802264"/>
            <a:chOff x="1019174" y="1676604"/>
            <a:chExt cx="10148156" cy="1802264"/>
          </a:xfrm>
        </p:grpSpPr>
        <p:grpSp>
          <p:nvGrpSpPr>
            <p:cNvPr id="9" name="Agrupar 8">
              <a:extLst>
                <a:ext uri="{FF2B5EF4-FFF2-40B4-BE49-F238E27FC236}">
                  <a16:creationId xmlns:a16="http://schemas.microsoft.com/office/drawing/2014/main" id="{D9A3A7FB-EABB-5444-EEB0-A6982F4EF9B8}"/>
                </a:ext>
              </a:extLst>
            </p:cNvPr>
            <p:cNvGrpSpPr/>
            <p:nvPr/>
          </p:nvGrpSpPr>
          <p:grpSpPr>
            <a:xfrm>
              <a:off x="1019174" y="1676604"/>
              <a:ext cx="3121093" cy="1800726"/>
              <a:chOff x="1019174" y="1676604"/>
              <a:chExt cx="3121093" cy="1800726"/>
            </a:xfrm>
          </p:grpSpPr>
          <p:sp>
            <p:nvSpPr>
              <p:cNvPr id="28" name="Retângulo: Cantos Arredondados 27">
                <a:extLst>
                  <a:ext uri="{FF2B5EF4-FFF2-40B4-BE49-F238E27FC236}">
                    <a16:creationId xmlns:a16="http://schemas.microsoft.com/office/drawing/2014/main" id="{C61485AE-BFBE-0914-F8E8-F845CB9F0F1C}"/>
                  </a:ext>
                </a:extLst>
              </p:cNvPr>
              <p:cNvSpPr/>
              <p:nvPr/>
            </p:nvSpPr>
            <p:spPr>
              <a:xfrm>
                <a:off x="1019174" y="1676604"/>
                <a:ext cx="3121093" cy="1677615"/>
              </a:xfrm>
              <a:prstGeom prst="roundRect">
                <a:avLst>
                  <a:gd name="adj" fmla="val 1935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9" name="CaixaDeTexto 28">
                <a:extLst>
                  <a:ext uri="{FF2B5EF4-FFF2-40B4-BE49-F238E27FC236}">
                    <a16:creationId xmlns:a16="http://schemas.microsoft.com/office/drawing/2014/main" id="{DC3E6431-E4D5-F56A-1AA6-B2C207C698AC}"/>
                  </a:ext>
                </a:extLst>
              </p:cNvPr>
              <p:cNvSpPr txBox="1"/>
              <p:nvPr/>
            </p:nvSpPr>
            <p:spPr>
              <a:xfrm>
                <a:off x="1225572" y="1786189"/>
                <a:ext cx="270280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b="1" dirty="0">
                    <a:effectLst/>
                  </a:rPr>
                  <a:t>Rotação de senha</a:t>
                </a:r>
              </a:p>
            </p:txBody>
          </p:sp>
          <p:sp>
            <p:nvSpPr>
              <p:cNvPr id="30" name="CaixaDeTexto 29">
                <a:extLst>
                  <a:ext uri="{FF2B5EF4-FFF2-40B4-BE49-F238E27FC236}">
                    <a16:creationId xmlns:a16="http://schemas.microsoft.com/office/drawing/2014/main" id="{152F7F3D-FCA4-97C3-ADEF-F1415F2E8A99}"/>
                  </a:ext>
                </a:extLst>
              </p:cNvPr>
              <p:cNvSpPr txBox="1"/>
              <p:nvPr/>
            </p:nvSpPr>
            <p:spPr>
              <a:xfrm>
                <a:off x="1225572" y="2153891"/>
                <a:ext cx="2702801" cy="13234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600" dirty="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Avalie a complexidade e as políticas de rotação da senha.</a:t>
                </a:r>
              </a:p>
              <a:p>
                <a:endParaRPr lang="pt-BR" sz="1600" dirty="0">
                  <a:solidFill>
                    <a:schemeClr val="bg2">
                      <a:lumMod val="25000"/>
                    </a:schemeClr>
                  </a:solidFill>
                  <a:effectLst/>
                </a:endParaRPr>
              </a:p>
              <a:p>
                <a:endParaRPr lang="pt-BR" sz="1600" dirty="0">
                  <a:solidFill>
                    <a:schemeClr val="bg2">
                      <a:lumMod val="25000"/>
                    </a:schemeClr>
                  </a:solidFill>
                  <a:effectLst/>
                </a:endParaRPr>
              </a:p>
              <a:p>
                <a:endParaRPr lang="pt-BR" sz="1600" dirty="0">
                  <a:solidFill>
                    <a:schemeClr val="bg2">
                      <a:lumMod val="25000"/>
                    </a:schemeClr>
                  </a:solidFill>
                  <a:effectLst/>
                </a:endParaRPr>
              </a:p>
            </p:txBody>
          </p:sp>
        </p:grpSp>
        <p:grpSp>
          <p:nvGrpSpPr>
            <p:cNvPr id="10" name="Agrupar 9">
              <a:extLst>
                <a:ext uri="{FF2B5EF4-FFF2-40B4-BE49-F238E27FC236}">
                  <a16:creationId xmlns:a16="http://schemas.microsoft.com/office/drawing/2014/main" id="{84A779CE-DABA-BB73-CA07-35C411A7503D}"/>
                </a:ext>
              </a:extLst>
            </p:cNvPr>
            <p:cNvGrpSpPr/>
            <p:nvPr/>
          </p:nvGrpSpPr>
          <p:grpSpPr>
            <a:xfrm>
              <a:off x="4535453" y="1676604"/>
              <a:ext cx="3121093" cy="1802264"/>
              <a:chOff x="4535453" y="1676604"/>
              <a:chExt cx="3121093" cy="1802264"/>
            </a:xfrm>
          </p:grpSpPr>
          <p:sp>
            <p:nvSpPr>
              <p:cNvPr id="19" name="Retângulo: Cantos Arredondados 18">
                <a:extLst>
                  <a:ext uri="{FF2B5EF4-FFF2-40B4-BE49-F238E27FC236}">
                    <a16:creationId xmlns:a16="http://schemas.microsoft.com/office/drawing/2014/main" id="{C6A58AF3-E309-B7A2-A318-86A39830C432}"/>
                  </a:ext>
                </a:extLst>
              </p:cNvPr>
              <p:cNvSpPr/>
              <p:nvPr/>
            </p:nvSpPr>
            <p:spPr>
              <a:xfrm>
                <a:off x="4535453" y="1676604"/>
                <a:ext cx="3121093" cy="1677615"/>
              </a:xfrm>
              <a:prstGeom prst="roundRect">
                <a:avLst>
                  <a:gd name="adj" fmla="val 1935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0" name="CaixaDeTexto 19">
                <a:extLst>
                  <a:ext uri="{FF2B5EF4-FFF2-40B4-BE49-F238E27FC236}">
                    <a16:creationId xmlns:a16="http://schemas.microsoft.com/office/drawing/2014/main" id="{75E45276-8D41-D9E4-2073-D82F4E278CDC}"/>
                  </a:ext>
                </a:extLst>
              </p:cNvPr>
              <p:cNvSpPr txBox="1"/>
              <p:nvPr/>
            </p:nvSpPr>
            <p:spPr>
              <a:xfrm>
                <a:off x="4741852" y="1787727"/>
                <a:ext cx="270280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b="1" dirty="0">
                    <a:effectLst/>
                  </a:rPr>
                  <a:t>Login malsucedidas</a:t>
                </a:r>
              </a:p>
            </p:txBody>
          </p:sp>
          <p:sp>
            <p:nvSpPr>
              <p:cNvPr id="21" name="CaixaDeTexto 20">
                <a:extLst>
                  <a:ext uri="{FF2B5EF4-FFF2-40B4-BE49-F238E27FC236}">
                    <a16:creationId xmlns:a16="http://schemas.microsoft.com/office/drawing/2014/main" id="{48F0F8F4-F73D-9F0F-869C-7ECAC93E6319}"/>
                  </a:ext>
                </a:extLst>
              </p:cNvPr>
              <p:cNvSpPr txBox="1"/>
              <p:nvPr/>
            </p:nvSpPr>
            <p:spPr>
              <a:xfrm>
                <a:off x="4741852" y="2155429"/>
                <a:ext cx="2702801" cy="13234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600" dirty="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Limite ou atrase cada vez mais as tentativas de login malsucedidas.</a:t>
                </a:r>
              </a:p>
              <a:p>
                <a:endParaRPr lang="pt-BR" sz="1600" dirty="0">
                  <a:solidFill>
                    <a:schemeClr val="bg2">
                      <a:lumMod val="25000"/>
                    </a:schemeClr>
                  </a:solidFill>
                  <a:effectLst/>
                </a:endParaRPr>
              </a:p>
              <a:p>
                <a:endParaRPr lang="pt-BR" sz="1600" dirty="0">
                  <a:solidFill>
                    <a:schemeClr val="bg2">
                      <a:lumMod val="25000"/>
                    </a:schemeClr>
                  </a:solidFill>
                  <a:effectLst/>
                </a:endParaRPr>
              </a:p>
            </p:txBody>
          </p:sp>
        </p:grpSp>
        <p:grpSp>
          <p:nvGrpSpPr>
            <p:cNvPr id="11" name="Agrupar 10">
              <a:extLst>
                <a:ext uri="{FF2B5EF4-FFF2-40B4-BE49-F238E27FC236}">
                  <a16:creationId xmlns:a16="http://schemas.microsoft.com/office/drawing/2014/main" id="{3D48AF33-28FD-5487-0D6E-3AABE2B0882E}"/>
                </a:ext>
              </a:extLst>
            </p:cNvPr>
            <p:cNvGrpSpPr/>
            <p:nvPr/>
          </p:nvGrpSpPr>
          <p:grpSpPr>
            <a:xfrm>
              <a:off x="8046237" y="1676604"/>
              <a:ext cx="3121093" cy="1677615"/>
              <a:chOff x="8046237" y="1676604"/>
              <a:chExt cx="3121093" cy="1677615"/>
            </a:xfrm>
          </p:grpSpPr>
          <p:sp>
            <p:nvSpPr>
              <p:cNvPr id="16" name="Retângulo: Cantos Arredondados 15">
                <a:extLst>
                  <a:ext uri="{FF2B5EF4-FFF2-40B4-BE49-F238E27FC236}">
                    <a16:creationId xmlns:a16="http://schemas.microsoft.com/office/drawing/2014/main" id="{9B188991-93E6-3C01-73E3-B366B9DDA67E}"/>
                  </a:ext>
                </a:extLst>
              </p:cNvPr>
              <p:cNvSpPr/>
              <p:nvPr/>
            </p:nvSpPr>
            <p:spPr>
              <a:xfrm>
                <a:off x="8046237" y="1676604"/>
                <a:ext cx="3121093" cy="1677615"/>
              </a:xfrm>
              <a:prstGeom prst="roundRect">
                <a:avLst>
                  <a:gd name="adj" fmla="val 1935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7" name="CaixaDeTexto 16">
                <a:extLst>
                  <a:ext uri="{FF2B5EF4-FFF2-40B4-BE49-F238E27FC236}">
                    <a16:creationId xmlns:a16="http://schemas.microsoft.com/office/drawing/2014/main" id="{B08F41F6-4F51-70CA-0EE1-42ECD2592E4F}"/>
                  </a:ext>
                </a:extLst>
              </p:cNvPr>
              <p:cNvSpPr txBox="1"/>
              <p:nvPr/>
            </p:nvSpPr>
            <p:spPr>
              <a:xfrm>
                <a:off x="8255385" y="1676604"/>
                <a:ext cx="2705547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b="1" dirty="0"/>
                  <a:t>Ataques de enumeração de contas</a:t>
                </a:r>
              </a:p>
            </p:txBody>
          </p:sp>
          <p:sp>
            <p:nvSpPr>
              <p:cNvPr id="18" name="CaixaDeTexto 17">
                <a:extLst>
                  <a:ext uri="{FF2B5EF4-FFF2-40B4-BE49-F238E27FC236}">
                    <a16:creationId xmlns:a16="http://schemas.microsoft.com/office/drawing/2014/main" id="{4EBFD9D1-226D-4542-F25B-91B7F570CC6F}"/>
                  </a:ext>
                </a:extLst>
              </p:cNvPr>
              <p:cNvSpPr txBox="1"/>
              <p:nvPr/>
            </p:nvSpPr>
            <p:spPr>
              <a:xfrm>
                <a:off x="8258131" y="2277001"/>
                <a:ext cx="2702801" cy="10772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600" dirty="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Garanta que os caminhos de registro, recuperação de credencial e API sejam protegidos.</a:t>
                </a:r>
                <a:endParaRPr lang="pt-BR" sz="1600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452291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A9106511-5283-C268-38B9-36BBC58A96A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A classificação da informação</a:t>
            </a:r>
          </a:p>
          <a:p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1264304-A447-941E-F169-1226AE117EC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/>
              <a:t>Fatores</a:t>
            </a:r>
          </a:p>
          <a:p>
            <a:endParaRPr lang="pt-BR" dirty="0"/>
          </a:p>
        </p:txBody>
      </p:sp>
      <p:graphicFrame>
        <p:nvGraphicFramePr>
          <p:cNvPr id="7" name="CaixaDeTexto 4">
            <a:extLst>
              <a:ext uri="{FF2B5EF4-FFF2-40B4-BE49-F238E27FC236}">
                <a16:creationId xmlns:a16="http://schemas.microsoft.com/office/drawing/2014/main" id="{9AE59E8F-7061-A716-9DC2-858041611C9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25264293"/>
              </p:ext>
            </p:extLst>
          </p:nvPr>
        </p:nvGraphicFramePr>
        <p:xfrm>
          <a:off x="1019175" y="2443397"/>
          <a:ext cx="10153649" cy="35226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66871477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7F3B7D26-7E4F-C2D3-29EA-3A33C24AAE2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Falhas de integridade de dados e software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527EFACD-5E7A-87F8-F2CA-3D721887C8CC}"/>
              </a:ext>
            </a:extLst>
          </p:cNvPr>
          <p:cNvSpPr txBox="1"/>
          <p:nvPr/>
        </p:nvSpPr>
        <p:spPr>
          <a:xfrm>
            <a:off x="1019175" y="2413337"/>
            <a:ext cx="609872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b="1" dirty="0">
                <a:solidFill>
                  <a:schemeClr val="bg2">
                    <a:lumMod val="25000"/>
                  </a:schemeClr>
                </a:solidFill>
              </a:rPr>
              <a:t>Falhas de Integridade de Dados: </a:t>
            </a:r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Se dados críticos não são verificados, invasores podem adulterá-los, incluindo códigos maliciosos.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pt-BR" dirty="0">
              <a:solidFill>
                <a:schemeClr val="bg2">
                  <a:lumMod val="2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b="1" dirty="0">
                <a:solidFill>
                  <a:schemeClr val="bg2">
                    <a:lumMod val="25000"/>
                  </a:schemeClr>
                </a:solidFill>
              </a:rPr>
              <a:t>Atualizações de Software: </a:t>
            </a:r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Atualizações automáticas podem ser vulneráveis a ataques de </a:t>
            </a:r>
            <a:r>
              <a:rPr lang="pt-BR" dirty="0" err="1">
                <a:solidFill>
                  <a:schemeClr val="bg2">
                    <a:lumMod val="25000"/>
                  </a:schemeClr>
                </a:solidFill>
              </a:rPr>
              <a:t>MitM</a:t>
            </a:r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, comprometendo a integridade do aplicativo.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7B69AF18-C3F7-9285-03DB-010C9858CF68}"/>
              </a:ext>
            </a:extLst>
          </p:cNvPr>
          <p:cNvSpPr/>
          <p:nvPr/>
        </p:nvSpPr>
        <p:spPr>
          <a:xfrm>
            <a:off x="11172825" y="250722"/>
            <a:ext cx="1019175" cy="6305061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 descr="Forma&#10;&#10;Descrição gerada automaticamente">
            <a:extLst>
              <a:ext uri="{FF2B5EF4-FFF2-40B4-BE49-F238E27FC236}">
                <a16:creationId xmlns:a16="http://schemas.microsoft.com/office/drawing/2014/main" id="{19EF3D77-6516-0C85-CE40-877CDBE40712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16088" y="4065814"/>
            <a:ext cx="2975912" cy="2975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842134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7F3B7D26-7E4F-C2D3-29EA-3A33C24AAE2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Falhas de integridade de dados e software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315F3EA-7023-22AD-2A86-13217196614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 err="1"/>
              <a:t>Desserialização</a:t>
            </a:r>
            <a:r>
              <a:rPr lang="pt-BR" dirty="0"/>
              <a:t> insegura</a:t>
            </a:r>
          </a:p>
          <a:p>
            <a:endParaRPr lang="pt-BR" dirty="0"/>
          </a:p>
        </p:txBody>
      </p:sp>
      <p:graphicFrame>
        <p:nvGraphicFramePr>
          <p:cNvPr id="9" name="CaixaDeTexto 6">
            <a:extLst>
              <a:ext uri="{FF2B5EF4-FFF2-40B4-BE49-F238E27FC236}">
                <a16:creationId xmlns:a16="http://schemas.microsoft.com/office/drawing/2014/main" id="{50546378-2428-BC73-82B8-6D3792DD2D9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05066778"/>
              </p:ext>
            </p:extLst>
          </p:nvPr>
        </p:nvGraphicFramePr>
        <p:xfrm>
          <a:off x="1019174" y="2327276"/>
          <a:ext cx="10153649" cy="39465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89278869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05D056EA-0C22-9888-4B92-BF9906ACF13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Falhas de integridade de dados e software</a:t>
            </a:r>
          </a:p>
          <a:p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E802EF1-5E54-5A9E-6DA4-C0A343ECF46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 err="1"/>
              <a:t>Desserialização</a:t>
            </a:r>
            <a:r>
              <a:rPr lang="pt-BR" dirty="0"/>
              <a:t> insegura</a:t>
            </a:r>
          </a:p>
          <a:p>
            <a:endParaRPr lang="pt-BR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ED517F0D-4A08-0FD8-9DB1-AE8972697DFE}"/>
              </a:ext>
            </a:extLst>
          </p:cNvPr>
          <p:cNvSpPr txBox="1"/>
          <p:nvPr/>
        </p:nvSpPr>
        <p:spPr>
          <a:xfrm>
            <a:off x="1019175" y="2142610"/>
            <a:ext cx="60987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>
                <a:solidFill>
                  <a:schemeClr val="bg2">
                    <a:lumMod val="25000"/>
                  </a:schemeClr>
                </a:solidFill>
              </a:rPr>
              <a:t>Como funciona o ataque</a:t>
            </a:r>
          </a:p>
        </p:txBody>
      </p:sp>
      <p:graphicFrame>
        <p:nvGraphicFramePr>
          <p:cNvPr id="9" name="CaixaDeTexto 6">
            <a:extLst>
              <a:ext uri="{FF2B5EF4-FFF2-40B4-BE49-F238E27FC236}">
                <a16:creationId xmlns:a16="http://schemas.microsoft.com/office/drawing/2014/main" id="{1719B43D-3107-1B2A-95C9-603A4992E3F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41945455"/>
              </p:ext>
            </p:extLst>
          </p:nvPr>
        </p:nvGraphicFramePr>
        <p:xfrm>
          <a:off x="1919287" y="2928755"/>
          <a:ext cx="8353425" cy="32325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81304764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05D056EA-0C22-9888-4B92-BF9906ACF13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Falhas de integridade de dados e software</a:t>
            </a:r>
          </a:p>
          <a:p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E802EF1-5E54-5A9E-6DA4-C0A343ECF46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 err="1"/>
              <a:t>Desserialização</a:t>
            </a:r>
            <a:r>
              <a:rPr lang="pt-BR" dirty="0"/>
              <a:t> insegura</a:t>
            </a:r>
          </a:p>
          <a:p>
            <a:endParaRPr lang="pt-BR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ED517F0D-4A08-0FD8-9DB1-AE8972697DFE}"/>
              </a:ext>
            </a:extLst>
          </p:cNvPr>
          <p:cNvSpPr txBox="1"/>
          <p:nvPr/>
        </p:nvSpPr>
        <p:spPr>
          <a:xfrm>
            <a:off x="1019175" y="2142610"/>
            <a:ext cx="60987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>
                <a:solidFill>
                  <a:schemeClr val="bg2">
                    <a:lumMod val="25000"/>
                  </a:schemeClr>
                </a:solidFill>
              </a:rPr>
              <a:t>Prevenção</a:t>
            </a:r>
          </a:p>
        </p:txBody>
      </p:sp>
      <p:graphicFrame>
        <p:nvGraphicFramePr>
          <p:cNvPr id="8" name="CaixaDeTexto 5">
            <a:extLst>
              <a:ext uri="{FF2B5EF4-FFF2-40B4-BE49-F238E27FC236}">
                <a16:creationId xmlns:a16="http://schemas.microsoft.com/office/drawing/2014/main" id="{2249E605-63B1-F999-C28B-73BD0CCDA0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21465390"/>
              </p:ext>
            </p:extLst>
          </p:nvPr>
        </p:nvGraphicFramePr>
        <p:xfrm>
          <a:off x="1019175" y="2946277"/>
          <a:ext cx="10153650" cy="26942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84979758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EF6AC459-FFC2-C13D-8420-FF6E175B314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Falha de registro e monitoração de segurança</a:t>
            </a:r>
          </a:p>
          <a:p>
            <a:endParaRPr lang="pt-BR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7F8D9AD3-6D5D-B39E-4A5A-6E0257298899}"/>
              </a:ext>
            </a:extLst>
          </p:cNvPr>
          <p:cNvSpPr txBox="1"/>
          <p:nvPr/>
        </p:nvSpPr>
        <p:spPr>
          <a:xfrm>
            <a:off x="5829300" y="2495567"/>
            <a:ext cx="5494338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Proteger todo o ecossistema do site é crucial para evitar invasões e garantir a segurança.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pt-BR" dirty="0">
              <a:solidFill>
                <a:schemeClr val="bg2">
                  <a:lumMod val="2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A segurança absoluta é impossível, mas a monitoração constante permite ação imediata em caso de intrusão.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pt-BR" dirty="0">
              <a:solidFill>
                <a:schemeClr val="bg2">
                  <a:lumMod val="2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Eventos não registrados e sistemas não monitorados representam sérios riscos à segurança.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A679BEC0-B485-1D8D-7D6B-FDB92E67AA01}"/>
              </a:ext>
            </a:extLst>
          </p:cNvPr>
          <p:cNvSpPr txBox="1"/>
          <p:nvPr/>
        </p:nvSpPr>
        <p:spPr>
          <a:xfrm>
            <a:off x="872218" y="4744811"/>
            <a:ext cx="435292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Falta de registro e monitoração é um problema sistêmico que afeta todas as camadas da arquitetura de sistemas.</a:t>
            </a:r>
          </a:p>
        </p:txBody>
      </p:sp>
      <p:pic>
        <p:nvPicPr>
          <p:cNvPr id="9" name="Imagem 8" descr="Tela de computador com fundo azul&#10;&#10;Descrição gerada automaticamente">
            <a:extLst>
              <a:ext uri="{FF2B5EF4-FFF2-40B4-BE49-F238E27FC236}">
                <a16:creationId xmlns:a16="http://schemas.microsoft.com/office/drawing/2014/main" id="{A5C51446-537A-14BA-80FD-09A4EC1FA2E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62780" y="2109090"/>
            <a:ext cx="2971800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063013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EF6AC459-FFC2-C13D-8420-FF6E175B314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Falha de registro e monitoração de segurança</a:t>
            </a:r>
          </a:p>
          <a:p>
            <a:endParaRPr lang="pt-BR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E81A43E5-3AFB-BF3C-6996-86C9E95CB47B}"/>
              </a:ext>
            </a:extLst>
          </p:cNvPr>
          <p:cNvSpPr txBox="1"/>
          <p:nvPr/>
        </p:nvSpPr>
        <p:spPr>
          <a:xfrm>
            <a:off x="1019175" y="1990803"/>
            <a:ext cx="101536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0" i="0" dirty="0">
                <a:solidFill>
                  <a:schemeClr val="bg2">
                    <a:lumMod val="25000"/>
                  </a:schemeClr>
                </a:solidFill>
                <a:effectLst/>
              </a:rPr>
              <a:t>Não ter um processo eficiente de registro de eventos e monitoramento pode aumentar os danos de comprometimento de um site. O registro de ambos pode ser separado em três partes:</a:t>
            </a:r>
            <a:endParaRPr lang="pt-BR" dirty="0">
              <a:solidFill>
                <a:schemeClr val="bg2">
                  <a:lumMod val="25000"/>
                </a:schemeClr>
              </a:solidFill>
            </a:endParaRP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A703CE32-AFF0-F950-BA89-EED15D9801EC}"/>
              </a:ext>
            </a:extLst>
          </p:cNvPr>
          <p:cNvGrpSpPr/>
          <p:nvPr/>
        </p:nvGrpSpPr>
        <p:grpSpPr>
          <a:xfrm>
            <a:off x="1019175" y="3429000"/>
            <a:ext cx="10148156" cy="1319887"/>
            <a:chOff x="1019174" y="1676604"/>
            <a:chExt cx="10148156" cy="1319887"/>
          </a:xfrm>
        </p:grpSpPr>
        <p:grpSp>
          <p:nvGrpSpPr>
            <p:cNvPr id="8" name="Agrupar 7">
              <a:extLst>
                <a:ext uri="{FF2B5EF4-FFF2-40B4-BE49-F238E27FC236}">
                  <a16:creationId xmlns:a16="http://schemas.microsoft.com/office/drawing/2014/main" id="{D76438B3-2761-3893-9017-3FB2E32C7423}"/>
                </a:ext>
              </a:extLst>
            </p:cNvPr>
            <p:cNvGrpSpPr/>
            <p:nvPr/>
          </p:nvGrpSpPr>
          <p:grpSpPr>
            <a:xfrm>
              <a:off x="1019174" y="1676604"/>
              <a:ext cx="3121093" cy="1319887"/>
              <a:chOff x="1019174" y="1676604"/>
              <a:chExt cx="3121093" cy="1319887"/>
            </a:xfrm>
          </p:grpSpPr>
          <p:sp>
            <p:nvSpPr>
              <p:cNvPr id="18" name="Retângulo: Cantos Arredondados 17">
                <a:extLst>
                  <a:ext uri="{FF2B5EF4-FFF2-40B4-BE49-F238E27FC236}">
                    <a16:creationId xmlns:a16="http://schemas.microsoft.com/office/drawing/2014/main" id="{57AE43A2-C69F-4BA2-9C15-EAF618E0EB1B}"/>
                  </a:ext>
                </a:extLst>
              </p:cNvPr>
              <p:cNvSpPr/>
              <p:nvPr/>
            </p:nvSpPr>
            <p:spPr>
              <a:xfrm>
                <a:off x="1019174" y="1676604"/>
                <a:ext cx="3121093" cy="1319887"/>
              </a:xfrm>
              <a:prstGeom prst="roundRect">
                <a:avLst>
                  <a:gd name="adj" fmla="val 1935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  <p:sp>
            <p:nvSpPr>
              <p:cNvPr id="19" name="CaixaDeTexto 18">
                <a:extLst>
                  <a:ext uri="{FF2B5EF4-FFF2-40B4-BE49-F238E27FC236}">
                    <a16:creationId xmlns:a16="http://schemas.microsoft.com/office/drawing/2014/main" id="{8CDF1741-D4F9-D9D2-2573-DF40F1E5EE22}"/>
                  </a:ext>
                </a:extLst>
              </p:cNvPr>
              <p:cNvSpPr txBox="1"/>
              <p:nvPr/>
            </p:nvSpPr>
            <p:spPr>
              <a:xfrm>
                <a:off x="1231065" y="2099139"/>
                <a:ext cx="270280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pt-BR" dirty="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Coleta de registros </a:t>
                </a:r>
              </a:p>
            </p:txBody>
          </p:sp>
        </p:grpSp>
        <p:grpSp>
          <p:nvGrpSpPr>
            <p:cNvPr id="10" name="Agrupar 9">
              <a:extLst>
                <a:ext uri="{FF2B5EF4-FFF2-40B4-BE49-F238E27FC236}">
                  <a16:creationId xmlns:a16="http://schemas.microsoft.com/office/drawing/2014/main" id="{8D6E71D6-731B-72CA-05FE-AAEACA7DE205}"/>
                </a:ext>
              </a:extLst>
            </p:cNvPr>
            <p:cNvGrpSpPr/>
            <p:nvPr/>
          </p:nvGrpSpPr>
          <p:grpSpPr>
            <a:xfrm>
              <a:off x="4535453" y="1676604"/>
              <a:ext cx="3121093" cy="1319887"/>
              <a:chOff x="4535453" y="1676604"/>
              <a:chExt cx="3121093" cy="1319887"/>
            </a:xfrm>
          </p:grpSpPr>
          <p:sp>
            <p:nvSpPr>
              <p:cNvPr id="15" name="Retângulo: Cantos Arredondados 14">
                <a:extLst>
                  <a:ext uri="{FF2B5EF4-FFF2-40B4-BE49-F238E27FC236}">
                    <a16:creationId xmlns:a16="http://schemas.microsoft.com/office/drawing/2014/main" id="{0E663056-020E-EBEF-4AF2-DA49A8D86AAC}"/>
                  </a:ext>
                </a:extLst>
              </p:cNvPr>
              <p:cNvSpPr/>
              <p:nvPr/>
            </p:nvSpPr>
            <p:spPr>
              <a:xfrm>
                <a:off x="4535453" y="1676604"/>
                <a:ext cx="3121093" cy="1319887"/>
              </a:xfrm>
              <a:prstGeom prst="roundRect">
                <a:avLst>
                  <a:gd name="adj" fmla="val 1935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  <p:sp>
            <p:nvSpPr>
              <p:cNvPr id="16" name="CaixaDeTexto 15">
                <a:extLst>
                  <a:ext uri="{FF2B5EF4-FFF2-40B4-BE49-F238E27FC236}">
                    <a16:creationId xmlns:a16="http://schemas.microsoft.com/office/drawing/2014/main" id="{6D2E2945-D5CE-E4FD-EB8E-F825FE42DB8A}"/>
                  </a:ext>
                </a:extLst>
              </p:cNvPr>
              <p:cNvSpPr txBox="1"/>
              <p:nvPr/>
            </p:nvSpPr>
            <p:spPr>
              <a:xfrm>
                <a:off x="4744598" y="2099139"/>
                <a:ext cx="270280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pt-BR" dirty="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Gerenciamento de log </a:t>
                </a:r>
              </a:p>
            </p:txBody>
          </p:sp>
        </p:grpSp>
        <p:grpSp>
          <p:nvGrpSpPr>
            <p:cNvPr id="11" name="Agrupar 10">
              <a:extLst>
                <a:ext uri="{FF2B5EF4-FFF2-40B4-BE49-F238E27FC236}">
                  <a16:creationId xmlns:a16="http://schemas.microsoft.com/office/drawing/2014/main" id="{D8A17703-B150-6031-43E4-F869BF720A1F}"/>
                </a:ext>
              </a:extLst>
            </p:cNvPr>
            <p:cNvGrpSpPr/>
            <p:nvPr/>
          </p:nvGrpSpPr>
          <p:grpSpPr>
            <a:xfrm>
              <a:off x="8046237" y="1676604"/>
              <a:ext cx="3121093" cy="1319887"/>
              <a:chOff x="8046237" y="1676604"/>
              <a:chExt cx="3121093" cy="1319887"/>
            </a:xfrm>
          </p:grpSpPr>
          <p:sp>
            <p:nvSpPr>
              <p:cNvPr id="12" name="Retângulo: Cantos Arredondados 11">
                <a:extLst>
                  <a:ext uri="{FF2B5EF4-FFF2-40B4-BE49-F238E27FC236}">
                    <a16:creationId xmlns:a16="http://schemas.microsoft.com/office/drawing/2014/main" id="{6D5B3805-3DCA-0731-E83F-369A5CBDC8C8}"/>
                  </a:ext>
                </a:extLst>
              </p:cNvPr>
              <p:cNvSpPr/>
              <p:nvPr/>
            </p:nvSpPr>
            <p:spPr>
              <a:xfrm>
                <a:off x="8046237" y="1676604"/>
                <a:ext cx="3121093" cy="1319887"/>
              </a:xfrm>
              <a:prstGeom prst="roundRect">
                <a:avLst>
                  <a:gd name="adj" fmla="val 1935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  <p:sp>
            <p:nvSpPr>
              <p:cNvPr id="13" name="CaixaDeTexto 12">
                <a:extLst>
                  <a:ext uri="{FF2B5EF4-FFF2-40B4-BE49-F238E27FC236}">
                    <a16:creationId xmlns:a16="http://schemas.microsoft.com/office/drawing/2014/main" id="{BC06D96B-6EFA-A1A4-D75E-0A4B4187AF76}"/>
                  </a:ext>
                </a:extLst>
              </p:cNvPr>
              <p:cNvSpPr txBox="1"/>
              <p:nvPr/>
            </p:nvSpPr>
            <p:spPr>
              <a:xfrm>
                <a:off x="8260879" y="2099139"/>
                <a:ext cx="2702801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pt-BR" dirty="0">
                    <a:solidFill>
                      <a:schemeClr val="bg2">
                        <a:lumMod val="25000"/>
                      </a:schemeClr>
                    </a:solidFill>
                  </a:rPr>
                  <a:t>Monitoramento/ análise de log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74699089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99C8B33C-A624-DD22-4643-88F2B2C33B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Falsificação de requisição do lado do servidor</a:t>
            </a:r>
          </a:p>
          <a:p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1B67785-3AE9-F7E0-B480-79CC1FAB237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Visão geral</a:t>
            </a:r>
          </a:p>
        </p:txBody>
      </p:sp>
      <p:graphicFrame>
        <p:nvGraphicFramePr>
          <p:cNvPr id="7" name="CaixaDeTexto 4">
            <a:extLst>
              <a:ext uri="{FF2B5EF4-FFF2-40B4-BE49-F238E27FC236}">
                <a16:creationId xmlns:a16="http://schemas.microsoft.com/office/drawing/2014/main" id="{DC958A86-DA78-DFB5-72EE-2158F97DAEB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62323270"/>
              </p:ext>
            </p:extLst>
          </p:nvPr>
        </p:nvGraphicFramePr>
        <p:xfrm>
          <a:off x="1030515" y="2674594"/>
          <a:ext cx="10153650" cy="2727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11461193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Imagem 4">
            <a:extLst>
              <a:ext uri="{FF2B5EF4-FFF2-40B4-BE49-F238E27FC236}">
                <a16:creationId xmlns:a16="http://schemas.microsoft.com/office/drawing/2014/main" id="{C3477933-2873-8BF9-62F9-5E4AAB95C21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1"/>
          <a:stretch/>
        </p:blipFill>
        <p:spPr>
          <a:xfrm>
            <a:off x="8148637" y="-1"/>
            <a:ext cx="4043363" cy="6857999"/>
          </a:xfrm>
        </p:spPr>
      </p:pic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FF64D82-EA9A-5288-8D2C-7CCD08DE3A5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Contramedidas e </a:t>
            </a:r>
            <a:r>
              <a:rPr lang="pt-BR" dirty="0" err="1"/>
              <a:t>hardening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99569022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BAC6DD3-6C2A-DD21-7EEA-FED72A9B1B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b="0" dirty="0">
                <a:effectLst/>
                <a:latin typeface="var(--text-font-family-heading)"/>
              </a:rPr>
              <a:t>O que são as ferramentas?</a:t>
            </a:r>
          </a:p>
          <a:p>
            <a:br>
              <a:rPr lang="pt-BR" b="0" i="0" dirty="0">
                <a:solidFill>
                  <a:srgbClr val="5C7080"/>
                </a:solidFill>
                <a:effectLst/>
                <a:latin typeface="Roboto" panose="02000000000000000000" pitchFamily="2" charset="0"/>
              </a:rPr>
            </a:br>
            <a:endParaRPr lang="pt-BR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FC14E6B9-27AA-412E-859A-621A477CA62F}"/>
              </a:ext>
            </a:extLst>
          </p:cNvPr>
          <p:cNvSpPr txBox="1"/>
          <p:nvPr/>
        </p:nvSpPr>
        <p:spPr>
          <a:xfrm>
            <a:off x="1019174" y="2551837"/>
            <a:ext cx="7129463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As ferramentas de segurança e a criptografia são recursos essenciais na mitigação de incidentes de segurança.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pt-BR" dirty="0">
              <a:solidFill>
                <a:schemeClr val="bg2">
                  <a:lumMod val="2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O uso desses recursos depende de planejamento e conhecimento do universo de vulnerabilidades que o ambiente possui, de modo a escolher a solução certa para cada problema.</a:t>
            </a:r>
          </a:p>
        </p:txBody>
      </p:sp>
      <p:pic>
        <p:nvPicPr>
          <p:cNvPr id="9" name="Imagem 8" descr="Ícone&#10;&#10;Descrição gerada automaticamente">
            <a:extLst>
              <a:ext uri="{FF2B5EF4-FFF2-40B4-BE49-F238E27FC236}">
                <a16:creationId xmlns:a16="http://schemas.microsoft.com/office/drawing/2014/main" id="{7D72A1C6-E8E4-A82C-A810-2E24C2ABE89E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64507" y="2153081"/>
            <a:ext cx="2551837" cy="2551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198511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51705BAD-6CD8-CFE8-0E7A-F45A4015F21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Criptografia</a:t>
            </a:r>
          </a:p>
          <a:p>
            <a:endParaRPr lang="pt-BR" dirty="0"/>
          </a:p>
        </p:txBody>
      </p:sp>
      <p:graphicFrame>
        <p:nvGraphicFramePr>
          <p:cNvPr id="6" name="CaixaDeTexto 3">
            <a:extLst>
              <a:ext uri="{FF2B5EF4-FFF2-40B4-BE49-F238E27FC236}">
                <a16:creationId xmlns:a16="http://schemas.microsoft.com/office/drawing/2014/main" id="{7E0D0DB4-FB80-54BC-63E6-62795956868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82791456"/>
              </p:ext>
            </p:extLst>
          </p:nvPr>
        </p:nvGraphicFramePr>
        <p:xfrm>
          <a:off x="1201633" y="2008682"/>
          <a:ext cx="9788733" cy="37217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111532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A9106511-5283-C268-38B9-36BBC58A96A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A classificação da informação</a:t>
            </a:r>
          </a:p>
          <a:p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1264304-A447-941E-F169-1226AE117EC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/>
              <a:t>Fatores</a:t>
            </a:r>
          </a:p>
          <a:p>
            <a:endParaRPr lang="pt-BR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928FFC17-9758-C043-AB34-8F15083F2AF8}"/>
              </a:ext>
            </a:extLst>
          </p:cNvPr>
          <p:cNvSpPr txBox="1"/>
          <p:nvPr/>
        </p:nvSpPr>
        <p:spPr>
          <a:xfrm>
            <a:off x="1019175" y="2472630"/>
            <a:ext cx="99226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/>
            <a:r>
              <a:rPr lang="pt-BR" dirty="0">
                <a:solidFill>
                  <a:schemeClr val="bg2">
                    <a:lumMod val="25000"/>
                  </a:schemeClr>
                </a:solidFill>
                <a:effectLst/>
              </a:rPr>
              <a:t>A classificação da importância da informação leva em consideração dois princípios: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2B231C93-2273-53FD-231B-FC2C8EA9139F}"/>
              </a:ext>
            </a:extLst>
          </p:cNvPr>
          <p:cNvGrpSpPr/>
          <p:nvPr/>
        </p:nvGrpSpPr>
        <p:grpSpPr>
          <a:xfrm>
            <a:off x="2777314" y="3370936"/>
            <a:ext cx="6637372" cy="2539964"/>
            <a:chOff x="2873374" y="1676604"/>
            <a:chExt cx="6637372" cy="2539964"/>
          </a:xfrm>
        </p:grpSpPr>
        <p:grpSp>
          <p:nvGrpSpPr>
            <p:cNvPr id="8" name="Agrupar 7">
              <a:extLst>
                <a:ext uri="{FF2B5EF4-FFF2-40B4-BE49-F238E27FC236}">
                  <a16:creationId xmlns:a16="http://schemas.microsoft.com/office/drawing/2014/main" id="{23DE35AB-47E7-19F4-B286-A2B31631D0C7}"/>
                </a:ext>
              </a:extLst>
            </p:cNvPr>
            <p:cNvGrpSpPr/>
            <p:nvPr/>
          </p:nvGrpSpPr>
          <p:grpSpPr>
            <a:xfrm>
              <a:off x="2873374" y="1676604"/>
              <a:ext cx="3121093" cy="2539964"/>
              <a:chOff x="2873374" y="1676604"/>
              <a:chExt cx="3121093" cy="2539964"/>
            </a:xfrm>
          </p:grpSpPr>
          <p:sp>
            <p:nvSpPr>
              <p:cNvPr id="13" name="Retângulo: Cantos Arredondados 12">
                <a:extLst>
                  <a:ext uri="{FF2B5EF4-FFF2-40B4-BE49-F238E27FC236}">
                    <a16:creationId xmlns:a16="http://schemas.microsoft.com/office/drawing/2014/main" id="{EB95F035-B344-3EEA-1C65-318B2065F524}"/>
                  </a:ext>
                </a:extLst>
              </p:cNvPr>
              <p:cNvSpPr/>
              <p:nvPr/>
            </p:nvSpPr>
            <p:spPr>
              <a:xfrm>
                <a:off x="2873374" y="1676604"/>
                <a:ext cx="3121093" cy="2539964"/>
              </a:xfrm>
              <a:prstGeom prst="roundRect">
                <a:avLst>
                  <a:gd name="adj" fmla="val 1935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2CC518B7-C324-9191-0B26-F1D40FEF6D15}"/>
                  </a:ext>
                </a:extLst>
              </p:cNvPr>
              <p:cNvSpPr txBox="1"/>
              <p:nvPr/>
            </p:nvSpPr>
            <p:spPr>
              <a:xfrm>
                <a:off x="3082519" y="1913935"/>
                <a:ext cx="270280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b="1" dirty="0"/>
                  <a:t>Presença da informação </a:t>
                </a:r>
              </a:p>
            </p:txBody>
          </p:sp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6FB417C6-D15E-5B54-C68D-A7147076AF09}"/>
                  </a:ext>
                </a:extLst>
              </p:cNvPr>
              <p:cNvSpPr txBox="1"/>
              <p:nvPr/>
            </p:nvSpPr>
            <p:spPr>
              <a:xfrm>
                <a:off x="3082519" y="2361188"/>
                <a:ext cx="2702801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600" dirty="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Neste caso, a organização já possui a informação. </a:t>
                </a:r>
                <a:endParaRPr lang="pt-BR" sz="1600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</p:grpSp>
        <p:grpSp>
          <p:nvGrpSpPr>
            <p:cNvPr id="9" name="Agrupar 8">
              <a:extLst>
                <a:ext uri="{FF2B5EF4-FFF2-40B4-BE49-F238E27FC236}">
                  <a16:creationId xmlns:a16="http://schemas.microsoft.com/office/drawing/2014/main" id="{100A79BF-0121-D2DC-E5C4-101C3BB59DEF}"/>
                </a:ext>
              </a:extLst>
            </p:cNvPr>
            <p:cNvGrpSpPr/>
            <p:nvPr/>
          </p:nvGrpSpPr>
          <p:grpSpPr>
            <a:xfrm>
              <a:off x="6389653" y="1676604"/>
              <a:ext cx="3121093" cy="2539964"/>
              <a:chOff x="6389653" y="1676604"/>
              <a:chExt cx="3121093" cy="2539964"/>
            </a:xfrm>
          </p:grpSpPr>
          <p:sp>
            <p:nvSpPr>
              <p:cNvPr id="10" name="Retângulo: Cantos Arredondados 9">
                <a:extLst>
                  <a:ext uri="{FF2B5EF4-FFF2-40B4-BE49-F238E27FC236}">
                    <a16:creationId xmlns:a16="http://schemas.microsoft.com/office/drawing/2014/main" id="{5FE73660-6612-BB73-C6CE-1F94A5FCB60D}"/>
                  </a:ext>
                </a:extLst>
              </p:cNvPr>
              <p:cNvSpPr/>
              <p:nvPr/>
            </p:nvSpPr>
            <p:spPr>
              <a:xfrm>
                <a:off x="6389653" y="1676604"/>
                <a:ext cx="3121093" cy="2539964"/>
              </a:xfrm>
              <a:prstGeom prst="roundRect">
                <a:avLst>
                  <a:gd name="adj" fmla="val 1935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B6921A10-0ACF-7784-ED36-58DABC45C37F}"/>
                  </a:ext>
                </a:extLst>
              </p:cNvPr>
              <p:cNvSpPr txBox="1"/>
              <p:nvPr/>
            </p:nvSpPr>
            <p:spPr>
              <a:xfrm>
                <a:off x="6598799" y="1915473"/>
                <a:ext cx="270280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b="1" dirty="0">
                    <a:effectLst/>
                  </a:rPr>
                  <a:t>Ausência da informação</a:t>
                </a:r>
                <a:endParaRPr lang="pt-BR" b="1" dirty="0"/>
              </a:p>
            </p:txBody>
          </p:sp>
          <p:sp>
            <p:nvSpPr>
              <p:cNvPr id="12" name="CaixaDeTexto 11">
                <a:extLst>
                  <a:ext uri="{FF2B5EF4-FFF2-40B4-BE49-F238E27FC236}">
                    <a16:creationId xmlns:a16="http://schemas.microsoft.com/office/drawing/2014/main" id="{DA6A3E98-1551-3A11-109C-6BE127FFADEE}"/>
                  </a:ext>
                </a:extLst>
              </p:cNvPr>
              <p:cNvSpPr txBox="1"/>
              <p:nvPr/>
            </p:nvSpPr>
            <p:spPr>
              <a:xfrm>
                <a:off x="6598799" y="2362726"/>
                <a:ext cx="2702801" cy="15696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600" dirty="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Aqui, se a informação é necessária para a organização, mas não obtida, sua importância é calculada com base no custo de oportunidade. </a:t>
                </a:r>
                <a:endParaRPr lang="pt-BR" sz="1600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18405214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51705BAD-6CD8-CFE8-0E7A-F45A4015F21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Criptografia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8887200-0677-00D5-7761-0D8183C1501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Criptografia simétrica</a:t>
            </a:r>
          </a:p>
          <a:p>
            <a:endParaRPr lang="pt-BR" dirty="0"/>
          </a:p>
        </p:txBody>
      </p:sp>
      <p:graphicFrame>
        <p:nvGraphicFramePr>
          <p:cNvPr id="7" name="CaixaDeTexto 3">
            <a:extLst>
              <a:ext uri="{FF2B5EF4-FFF2-40B4-BE49-F238E27FC236}">
                <a16:creationId xmlns:a16="http://schemas.microsoft.com/office/drawing/2014/main" id="{F8ACD1E5-F94F-F8E1-D6EA-ACDEE531047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38008936"/>
              </p:ext>
            </p:extLst>
          </p:nvPr>
        </p:nvGraphicFramePr>
        <p:xfrm>
          <a:off x="1019175" y="2193780"/>
          <a:ext cx="10153650" cy="42759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5640316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51705BAD-6CD8-CFE8-0E7A-F45A4015F21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Criptografia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8887200-0677-00D5-7761-0D8183C1501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Criptografia assimétrica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173081B8-94F4-5D7E-F14C-581094ED892F}"/>
              </a:ext>
            </a:extLst>
          </p:cNvPr>
          <p:cNvSpPr txBox="1"/>
          <p:nvPr/>
        </p:nvSpPr>
        <p:spPr>
          <a:xfrm>
            <a:off x="5878286" y="2609281"/>
            <a:ext cx="5294539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Garante confidencialidade com a chave pública do destinatário.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pt-BR" dirty="0">
              <a:solidFill>
                <a:schemeClr val="bg2">
                  <a:lumMod val="2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Usa uma infraestrutura de chaves públicas (PKI) para autenticar chaves públicas.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pt-BR" dirty="0">
              <a:solidFill>
                <a:schemeClr val="bg2">
                  <a:lumMod val="2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Combina criptografia simétrica para eficiência com criptografia assimétrica para segurança e integridade.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4C612F4F-8CAC-FB7F-5567-59B892A28867}"/>
              </a:ext>
            </a:extLst>
          </p:cNvPr>
          <p:cNvSpPr txBox="1"/>
          <p:nvPr/>
        </p:nvSpPr>
        <p:spPr>
          <a:xfrm>
            <a:off x="1019175" y="4940597"/>
            <a:ext cx="460873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Criptografia assimétrica utiliza duas chaves, uma pública e uma privada, para segurança e autenticidade.</a:t>
            </a:r>
          </a:p>
        </p:txBody>
      </p:sp>
      <p:pic>
        <p:nvPicPr>
          <p:cNvPr id="10" name="Imagem 9" descr="Ícone&#10;&#10;Descrição gerada automaticamente">
            <a:extLst>
              <a:ext uri="{FF2B5EF4-FFF2-40B4-BE49-F238E27FC236}">
                <a16:creationId xmlns:a16="http://schemas.microsoft.com/office/drawing/2014/main" id="{36880FFC-DB72-3B89-5679-0962F06E9CC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31218" y="2419429"/>
            <a:ext cx="2384651" cy="2384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444372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51705BAD-6CD8-CFE8-0E7A-F45A4015F21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Criptografia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8887200-0677-00D5-7761-0D8183C1501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Algoritmos de autenticação e integridade</a:t>
            </a:r>
          </a:p>
        </p:txBody>
      </p:sp>
      <p:graphicFrame>
        <p:nvGraphicFramePr>
          <p:cNvPr id="9" name="CaixaDeTexto 5">
            <a:extLst>
              <a:ext uri="{FF2B5EF4-FFF2-40B4-BE49-F238E27FC236}">
                <a16:creationId xmlns:a16="http://schemas.microsoft.com/office/drawing/2014/main" id="{4069568A-86B3-1095-E50E-52095327453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56399204"/>
              </p:ext>
            </p:extLst>
          </p:nvPr>
        </p:nvGraphicFramePr>
        <p:xfrm>
          <a:off x="1019174" y="2312989"/>
          <a:ext cx="10153651" cy="39608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4624141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51705BAD-6CD8-CFE8-0E7A-F45A4015F21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Criptografia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8887200-0677-00D5-7761-0D8183C1501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Ferramentas de segurança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DA4188B2-068F-BB7B-0B25-4714655B9AE0}"/>
              </a:ext>
            </a:extLst>
          </p:cNvPr>
          <p:cNvSpPr txBox="1"/>
          <p:nvPr/>
        </p:nvSpPr>
        <p:spPr>
          <a:xfrm>
            <a:off x="1030515" y="2568752"/>
            <a:ext cx="8773052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Ferramentas de segurança se dividem em segurança do sistema e aplicações AAA.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pt-BR" dirty="0">
              <a:solidFill>
                <a:schemeClr val="bg2">
                  <a:lumMod val="2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Segurança do sistema protege contra vulnerabilidades em aplicações e sistema operacional.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pt-BR" dirty="0">
              <a:solidFill>
                <a:schemeClr val="bg2">
                  <a:lumMod val="2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Mecanismos de rede operam nas interfaces, permitindo ou bloqueando pacotes de acordo com regras.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pt-BR" dirty="0">
              <a:solidFill>
                <a:schemeClr val="bg2">
                  <a:lumMod val="2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Essas medidas evitam ações maliciosas que possam comprometer o sistema.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5B53342B-AE7E-1775-E09F-B2D433CAF13A}"/>
              </a:ext>
            </a:extLst>
          </p:cNvPr>
          <p:cNvSpPr/>
          <p:nvPr/>
        </p:nvSpPr>
        <p:spPr>
          <a:xfrm>
            <a:off x="11172825" y="250722"/>
            <a:ext cx="1019175" cy="6305061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07976152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51705BAD-6CD8-CFE8-0E7A-F45A4015F21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Criptografia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8887200-0677-00D5-7761-0D8183C1501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Ferramentas de segurança</a:t>
            </a:r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E5B1B70D-A576-4170-6E62-011CA863DD35}"/>
              </a:ext>
            </a:extLst>
          </p:cNvPr>
          <p:cNvGrpSpPr/>
          <p:nvPr/>
        </p:nvGrpSpPr>
        <p:grpSpPr>
          <a:xfrm>
            <a:off x="1024669" y="2752828"/>
            <a:ext cx="10148156" cy="1319887"/>
            <a:chOff x="1019174" y="1676604"/>
            <a:chExt cx="10148156" cy="1319887"/>
          </a:xfrm>
        </p:grpSpPr>
        <p:grpSp>
          <p:nvGrpSpPr>
            <p:cNvPr id="7" name="Agrupar 6">
              <a:extLst>
                <a:ext uri="{FF2B5EF4-FFF2-40B4-BE49-F238E27FC236}">
                  <a16:creationId xmlns:a16="http://schemas.microsoft.com/office/drawing/2014/main" id="{AAD3FBE8-74E0-D9B5-3EA6-909166535771}"/>
                </a:ext>
              </a:extLst>
            </p:cNvPr>
            <p:cNvGrpSpPr/>
            <p:nvPr/>
          </p:nvGrpSpPr>
          <p:grpSpPr>
            <a:xfrm>
              <a:off x="1019174" y="1676604"/>
              <a:ext cx="3121093" cy="1319887"/>
              <a:chOff x="1019174" y="1676604"/>
              <a:chExt cx="3121093" cy="1319887"/>
            </a:xfrm>
          </p:grpSpPr>
          <p:sp>
            <p:nvSpPr>
              <p:cNvPr id="14" name="Retângulo: Cantos Arredondados 13">
                <a:extLst>
                  <a:ext uri="{FF2B5EF4-FFF2-40B4-BE49-F238E27FC236}">
                    <a16:creationId xmlns:a16="http://schemas.microsoft.com/office/drawing/2014/main" id="{B08175CA-579C-E65C-FDBF-DA83E18B1794}"/>
                  </a:ext>
                </a:extLst>
              </p:cNvPr>
              <p:cNvSpPr/>
              <p:nvPr/>
            </p:nvSpPr>
            <p:spPr>
              <a:xfrm>
                <a:off x="1019174" y="1676604"/>
                <a:ext cx="3121093" cy="1319887"/>
              </a:xfrm>
              <a:prstGeom prst="roundRect">
                <a:avLst>
                  <a:gd name="adj" fmla="val 1935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6F9E2535-658D-50E5-2EB6-598DEFF917B2}"/>
                  </a:ext>
                </a:extLst>
              </p:cNvPr>
              <p:cNvSpPr txBox="1"/>
              <p:nvPr/>
            </p:nvSpPr>
            <p:spPr>
              <a:xfrm>
                <a:off x="1231066" y="1835293"/>
                <a:ext cx="270280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pt-BR" dirty="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Firewall</a:t>
                </a:r>
              </a:p>
            </p:txBody>
          </p:sp>
        </p:grpSp>
        <p:grpSp>
          <p:nvGrpSpPr>
            <p:cNvPr id="8" name="Agrupar 7">
              <a:extLst>
                <a:ext uri="{FF2B5EF4-FFF2-40B4-BE49-F238E27FC236}">
                  <a16:creationId xmlns:a16="http://schemas.microsoft.com/office/drawing/2014/main" id="{12846205-A336-1643-8389-57426C6F2EDF}"/>
                </a:ext>
              </a:extLst>
            </p:cNvPr>
            <p:cNvGrpSpPr/>
            <p:nvPr/>
          </p:nvGrpSpPr>
          <p:grpSpPr>
            <a:xfrm>
              <a:off x="4535453" y="1676604"/>
              <a:ext cx="3121093" cy="1319887"/>
              <a:chOff x="4535453" y="1676604"/>
              <a:chExt cx="3121093" cy="1319887"/>
            </a:xfrm>
          </p:grpSpPr>
          <p:sp>
            <p:nvSpPr>
              <p:cNvPr id="12" name="Retângulo: Cantos Arredondados 11">
                <a:extLst>
                  <a:ext uri="{FF2B5EF4-FFF2-40B4-BE49-F238E27FC236}">
                    <a16:creationId xmlns:a16="http://schemas.microsoft.com/office/drawing/2014/main" id="{F49C15DD-222D-9F42-0EDE-703C6C8938AB}"/>
                  </a:ext>
                </a:extLst>
              </p:cNvPr>
              <p:cNvSpPr/>
              <p:nvPr/>
            </p:nvSpPr>
            <p:spPr>
              <a:xfrm>
                <a:off x="4535453" y="1676604"/>
                <a:ext cx="3121093" cy="1319887"/>
              </a:xfrm>
              <a:prstGeom prst="roundRect">
                <a:avLst>
                  <a:gd name="adj" fmla="val 1935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  <p:sp>
            <p:nvSpPr>
              <p:cNvPr id="13" name="CaixaDeTexto 12">
                <a:extLst>
                  <a:ext uri="{FF2B5EF4-FFF2-40B4-BE49-F238E27FC236}">
                    <a16:creationId xmlns:a16="http://schemas.microsoft.com/office/drawing/2014/main" id="{FCB90147-4606-1057-2BE3-51471B58C7B3}"/>
                  </a:ext>
                </a:extLst>
              </p:cNvPr>
              <p:cNvSpPr txBox="1"/>
              <p:nvPr/>
            </p:nvSpPr>
            <p:spPr>
              <a:xfrm>
                <a:off x="4744599" y="1915473"/>
                <a:ext cx="270280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pt-BR" dirty="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Filtros de pacotes</a:t>
                </a:r>
              </a:p>
            </p:txBody>
          </p:sp>
        </p:grpSp>
        <p:grpSp>
          <p:nvGrpSpPr>
            <p:cNvPr id="9" name="Agrupar 8">
              <a:extLst>
                <a:ext uri="{FF2B5EF4-FFF2-40B4-BE49-F238E27FC236}">
                  <a16:creationId xmlns:a16="http://schemas.microsoft.com/office/drawing/2014/main" id="{9A911A74-5883-3E6D-4C62-DBE33B0184F9}"/>
                </a:ext>
              </a:extLst>
            </p:cNvPr>
            <p:cNvGrpSpPr/>
            <p:nvPr/>
          </p:nvGrpSpPr>
          <p:grpSpPr>
            <a:xfrm>
              <a:off x="8046237" y="1676604"/>
              <a:ext cx="3121093" cy="1319887"/>
              <a:chOff x="8046237" y="1676604"/>
              <a:chExt cx="3121093" cy="1319887"/>
            </a:xfrm>
          </p:grpSpPr>
          <p:sp>
            <p:nvSpPr>
              <p:cNvPr id="10" name="Retângulo: Cantos Arredondados 9">
                <a:extLst>
                  <a:ext uri="{FF2B5EF4-FFF2-40B4-BE49-F238E27FC236}">
                    <a16:creationId xmlns:a16="http://schemas.microsoft.com/office/drawing/2014/main" id="{A3A95D8D-E590-6D99-36B9-BE9C29FB0A0D}"/>
                  </a:ext>
                </a:extLst>
              </p:cNvPr>
              <p:cNvSpPr/>
              <p:nvPr/>
            </p:nvSpPr>
            <p:spPr>
              <a:xfrm>
                <a:off x="8046237" y="1676604"/>
                <a:ext cx="3121093" cy="1319887"/>
              </a:xfrm>
              <a:prstGeom prst="roundRect">
                <a:avLst>
                  <a:gd name="adj" fmla="val 1935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66732A54-DFF2-A031-F875-736540AC9376}"/>
                  </a:ext>
                </a:extLst>
              </p:cNvPr>
              <p:cNvSpPr txBox="1"/>
              <p:nvPr/>
            </p:nvSpPr>
            <p:spPr>
              <a:xfrm>
                <a:off x="8260880" y="1946009"/>
                <a:ext cx="270280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pt-BR" dirty="0">
                    <a:solidFill>
                      <a:schemeClr val="bg2">
                        <a:lumMod val="25000"/>
                      </a:schemeClr>
                    </a:solidFill>
                  </a:rPr>
                  <a:t>Gateways de circuito</a:t>
                </a:r>
              </a:p>
            </p:txBody>
          </p:sp>
        </p:grpSp>
      </p:grp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ED9922B0-ED12-0341-6EB7-7AC180BD6D4A}"/>
              </a:ext>
            </a:extLst>
          </p:cNvPr>
          <p:cNvGrpSpPr/>
          <p:nvPr/>
        </p:nvGrpSpPr>
        <p:grpSpPr>
          <a:xfrm>
            <a:off x="1019175" y="4428893"/>
            <a:ext cx="10148156" cy="1319887"/>
            <a:chOff x="1019174" y="1676604"/>
            <a:chExt cx="10148156" cy="1319887"/>
          </a:xfrm>
        </p:grpSpPr>
        <p:grpSp>
          <p:nvGrpSpPr>
            <p:cNvPr id="17" name="Agrupar 16">
              <a:extLst>
                <a:ext uri="{FF2B5EF4-FFF2-40B4-BE49-F238E27FC236}">
                  <a16:creationId xmlns:a16="http://schemas.microsoft.com/office/drawing/2014/main" id="{3277881C-2139-2AF7-925A-E03117E96ED3}"/>
                </a:ext>
              </a:extLst>
            </p:cNvPr>
            <p:cNvGrpSpPr/>
            <p:nvPr/>
          </p:nvGrpSpPr>
          <p:grpSpPr>
            <a:xfrm>
              <a:off x="1019174" y="1676604"/>
              <a:ext cx="3121093" cy="1319887"/>
              <a:chOff x="1019174" y="1676604"/>
              <a:chExt cx="3121093" cy="1319887"/>
            </a:xfrm>
          </p:grpSpPr>
          <p:sp>
            <p:nvSpPr>
              <p:cNvPr id="24" name="Retângulo: Cantos Arredondados 23">
                <a:extLst>
                  <a:ext uri="{FF2B5EF4-FFF2-40B4-BE49-F238E27FC236}">
                    <a16:creationId xmlns:a16="http://schemas.microsoft.com/office/drawing/2014/main" id="{4C47AE1B-13FF-7C33-36CC-F44D9944CE9E}"/>
                  </a:ext>
                </a:extLst>
              </p:cNvPr>
              <p:cNvSpPr/>
              <p:nvPr/>
            </p:nvSpPr>
            <p:spPr>
              <a:xfrm>
                <a:off x="1019174" y="1676604"/>
                <a:ext cx="3121093" cy="1319887"/>
              </a:xfrm>
              <a:prstGeom prst="roundRect">
                <a:avLst>
                  <a:gd name="adj" fmla="val 1935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  <p:sp>
            <p:nvSpPr>
              <p:cNvPr id="25" name="CaixaDeTexto 24">
                <a:extLst>
                  <a:ext uri="{FF2B5EF4-FFF2-40B4-BE49-F238E27FC236}">
                    <a16:creationId xmlns:a16="http://schemas.microsoft.com/office/drawing/2014/main" id="{D3549708-CE9C-62A9-C5FD-33086F7BC6C4}"/>
                  </a:ext>
                </a:extLst>
              </p:cNvPr>
              <p:cNvSpPr txBox="1"/>
              <p:nvPr/>
            </p:nvSpPr>
            <p:spPr>
              <a:xfrm>
                <a:off x="1231066" y="1835293"/>
                <a:ext cx="2702801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pt-BR" dirty="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Relay (Gateway) de aplicação</a:t>
                </a:r>
              </a:p>
            </p:txBody>
          </p:sp>
        </p:grpSp>
        <p:grpSp>
          <p:nvGrpSpPr>
            <p:cNvPr id="18" name="Agrupar 17">
              <a:extLst>
                <a:ext uri="{FF2B5EF4-FFF2-40B4-BE49-F238E27FC236}">
                  <a16:creationId xmlns:a16="http://schemas.microsoft.com/office/drawing/2014/main" id="{BB23B161-A754-9C1B-DBDD-BF6386E86799}"/>
                </a:ext>
              </a:extLst>
            </p:cNvPr>
            <p:cNvGrpSpPr/>
            <p:nvPr/>
          </p:nvGrpSpPr>
          <p:grpSpPr>
            <a:xfrm>
              <a:off x="4535453" y="1676604"/>
              <a:ext cx="3121093" cy="1319887"/>
              <a:chOff x="4535453" y="1676604"/>
              <a:chExt cx="3121093" cy="1319887"/>
            </a:xfrm>
          </p:grpSpPr>
          <p:sp>
            <p:nvSpPr>
              <p:cNvPr id="22" name="Retângulo: Cantos Arredondados 21">
                <a:extLst>
                  <a:ext uri="{FF2B5EF4-FFF2-40B4-BE49-F238E27FC236}">
                    <a16:creationId xmlns:a16="http://schemas.microsoft.com/office/drawing/2014/main" id="{A53603D8-56E3-69BA-FD6F-3438ECD190CA}"/>
                  </a:ext>
                </a:extLst>
              </p:cNvPr>
              <p:cNvSpPr/>
              <p:nvPr/>
            </p:nvSpPr>
            <p:spPr>
              <a:xfrm>
                <a:off x="4535453" y="1676604"/>
                <a:ext cx="3121093" cy="1319887"/>
              </a:xfrm>
              <a:prstGeom prst="roundRect">
                <a:avLst>
                  <a:gd name="adj" fmla="val 1935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  <p:sp>
            <p:nvSpPr>
              <p:cNvPr id="23" name="CaixaDeTexto 22">
                <a:extLst>
                  <a:ext uri="{FF2B5EF4-FFF2-40B4-BE49-F238E27FC236}">
                    <a16:creationId xmlns:a16="http://schemas.microsoft.com/office/drawing/2014/main" id="{0ADCDAEC-36C8-D01E-5FD3-6269D9667191}"/>
                  </a:ext>
                </a:extLst>
              </p:cNvPr>
              <p:cNvSpPr txBox="1"/>
              <p:nvPr/>
            </p:nvSpPr>
            <p:spPr>
              <a:xfrm>
                <a:off x="4744599" y="1915473"/>
                <a:ext cx="270280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pt-BR" dirty="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Detecção de Intrusos</a:t>
                </a:r>
              </a:p>
            </p:txBody>
          </p:sp>
        </p:grpSp>
        <p:grpSp>
          <p:nvGrpSpPr>
            <p:cNvPr id="19" name="Agrupar 18">
              <a:extLst>
                <a:ext uri="{FF2B5EF4-FFF2-40B4-BE49-F238E27FC236}">
                  <a16:creationId xmlns:a16="http://schemas.microsoft.com/office/drawing/2014/main" id="{4C6688CF-D08A-A718-FEAD-88F8266ED274}"/>
                </a:ext>
              </a:extLst>
            </p:cNvPr>
            <p:cNvGrpSpPr/>
            <p:nvPr/>
          </p:nvGrpSpPr>
          <p:grpSpPr>
            <a:xfrm>
              <a:off x="8046237" y="1676604"/>
              <a:ext cx="3121093" cy="1319887"/>
              <a:chOff x="8046237" y="1676604"/>
              <a:chExt cx="3121093" cy="1319887"/>
            </a:xfrm>
          </p:grpSpPr>
          <p:sp>
            <p:nvSpPr>
              <p:cNvPr id="20" name="Retângulo: Cantos Arredondados 19">
                <a:extLst>
                  <a:ext uri="{FF2B5EF4-FFF2-40B4-BE49-F238E27FC236}">
                    <a16:creationId xmlns:a16="http://schemas.microsoft.com/office/drawing/2014/main" id="{C57A0143-623C-AD8C-062C-9A7159B4F36A}"/>
                  </a:ext>
                </a:extLst>
              </p:cNvPr>
              <p:cNvSpPr/>
              <p:nvPr/>
            </p:nvSpPr>
            <p:spPr>
              <a:xfrm>
                <a:off x="8046237" y="1676604"/>
                <a:ext cx="3121093" cy="1319887"/>
              </a:xfrm>
              <a:prstGeom prst="roundRect">
                <a:avLst>
                  <a:gd name="adj" fmla="val 1935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  <p:sp>
            <p:nvSpPr>
              <p:cNvPr id="21" name="CaixaDeTexto 20">
                <a:extLst>
                  <a:ext uri="{FF2B5EF4-FFF2-40B4-BE49-F238E27FC236}">
                    <a16:creationId xmlns:a16="http://schemas.microsoft.com/office/drawing/2014/main" id="{1773B063-F5A0-B038-6F99-F0A8E191189A}"/>
                  </a:ext>
                </a:extLst>
              </p:cNvPr>
              <p:cNvSpPr txBox="1"/>
              <p:nvPr/>
            </p:nvSpPr>
            <p:spPr>
              <a:xfrm>
                <a:off x="8260880" y="1946009"/>
                <a:ext cx="2702801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pt-BR" dirty="0">
                    <a:solidFill>
                      <a:schemeClr val="bg2">
                        <a:lumMod val="25000"/>
                      </a:schemeClr>
                    </a:solidFill>
                  </a:rPr>
                  <a:t>Virtual Private Network (VPN)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54450450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51705BAD-6CD8-CFE8-0E7A-F45A4015F21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Criptografia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8887200-0677-00D5-7761-0D8183C1501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Aplicações de AAA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36C948D9-3A6B-6F68-1ED2-E1AB4051108C}"/>
              </a:ext>
            </a:extLst>
          </p:cNvPr>
          <p:cNvSpPr txBox="1"/>
          <p:nvPr/>
        </p:nvSpPr>
        <p:spPr>
          <a:xfrm>
            <a:off x="5666014" y="2690336"/>
            <a:ext cx="550681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O padrão IEEE 802.1X é uma solução AAA que exige autorização explícita com base em políticas após a autenticação do usuário via EAP.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pt-BR" dirty="0">
              <a:solidFill>
                <a:schemeClr val="bg2">
                  <a:lumMod val="2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Registra as atividades do usuário (</a:t>
            </a:r>
            <a:r>
              <a:rPr lang="pt-BR" dirty="0" err="1">
                <a:solidFill>
                  <a:schemeClr val="bg2">
                    <a:lumMod val="25000"/>
                  </a:schemeClr>
                </a:solidFill>
              </a:rPr>
              <a:t>accounting</a:t>
            </a:r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) para controle e monitoramento da rede.</a:t>
            </a:r>
          </a:p>
        </p:txBody>
      </p:sp>
      <p:pic>
        <p:nvPicPr>
          <p:cNvPr id="27" name="Imagem 26" descr="Diagrama&#10;&#10;Descrição gerada automaticamente">
            <a:extLst>
              <a:ext uri="{FF2B5EF4-FFF2-40B4-BE49-F238E27FC236}">
                <a16:creationId xmlns:a16="http://schemas.microsoft.com/office/drawing/2014/main" id="{C80A4E95-5143-326B-2E2C-2807E462093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90061" y="2373164"/>
            <a:ext cx="3344906" cy="2388670"/>
          </a:xfrm>
          <a:prstGeom prst="rect">
            <a:avLst/>
          </a:prstGeom>
        </p:spPr>
      </p:pic>
      <p:sp>
        <p:nvSpPr>
          <p:cNvPr id="29" name="CaixaDeTexto 28">
            <a:extLst>
              <a:ext uri="{FF2B5EF4-FFF2-40B4-BE49-F238E27FC236}">
                <a16:creationId xmlns:a16="http://schemas.microsoft.com/office/drawing/2014/main" id="{0CEDD898-F8F2-F364-8585-3AF2E1E59B27}"/>
              </a:ext>
            </a:extLst>
          </p:cNvPr>
          <p:cNvSpPr txBox="1"/>
          <p:nvPr/>
        </p:nvSpPr>
        <p:spPr>
          <a:xfrm>
            <a:off x="1030515" y="5000683"/>
            <a:ext cx="406399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O controle de acesso é crucial na segurança da informação para evitar excesso de direitos.</a:t>
            </a:r>
          </a:p>
        </p:txBody>
      </p:sp>
    </p:spTree>
    <p:extLst>
      <p:ext uri="{BB962C8B-B14F-4D97-AF65-F5344CB8AC3E}">
        <p14:creationId xmlns:p14="http://schemas.microsoft.com/office/powerpoint/2010/main" val="2132433113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51705BAD-6CD8-CFE8-0E7A-F45A4015F21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Criptografia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8887200-0677-00D5-7761-0D8183C1501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Aplicações de AAA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E6C4E832-E4C4-E75C-8419-B854C12E0E0F}"/>
              </a:ext>
            </a:extLst>
          </p:cNvPr>
          <p:cNvSpPr txBox="1"/>
          <p:nvPr/>
        </p:nvSpPr>
        <p:spPr>
          <a:xfrm>
            <a:off x="1019175" y="2312988"/>
            <a:ext cx="100175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0" i="0" dirty="0">
                <a:solidFill>
                  <a:schemeClr val="bg2">
                    <a:lumMod val="25000"/>
                  </a:schemeClr>
                </a:solidFill>
                <a:effectLst/>
              </a:rPr>
              <a:t>O EAP é um </a:t>
            </a:r>
            <a:r>
              <a:rPr lang="pt-BR" b="1" i="0" dirty="0">
                <a:solidFill>
                  <a:schemeClr val="bg2">
                    <a:lumMod val="25000"/>
                  </a:schemeClr>
                </a:solidFill>
                <a:effectLst/>
              </a:rPr>
              <a:t>protocolo de negociação</a:t>
            </a:r>
            <a:r>
              <a:rPr lang="pt-BR" b="0" i="0" dirty="0">
                <a:solidFill>
                  <a:schemeClr val="bg2">
                    <a:lumMod val="25000"/>
                  </a:schemeClr>
                </a:solidFill>
                <a:effectLst/>
              </a:rPr>
              <a:t> e </a:t>
            </a:r>
            <a:r>
              <a:rPr lang="pt-BR" b="1" i="0" dirty="0">
                <a:solidFill>
                  <a:schemeClr val="bg2">
                    <a:lumMod val="25000"/>
                  </a:schemeClr>
                </a:solidFill>
                <a:effectLst/>
              </a:rPr>
              <a:t>controle da autenticação</a:t>
            </a:r>
            <a:r>
              <a:rPr lang="pt-BR" b="0" i="0" dirty="0">
                <a:solidFill>
                  <a:schemeClr val="bg2">
                    <a:lumMod val="25000"/>
                  </a:schemeClr>
                </a:solidFill>
                <a:effectLst/>
              </a:rPr>
              <a:t>. É versátil quanto aos algoritmos usados e ao enlace, suportando redes cabeadas e sem fio.</a:t>
            </a:r>
            <a:endParaRPr lang="pt-BR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8" name="Imagem 7" descr="Diagrama&#10;&#10;Descrição gerada automaticamente">
            <a:extLst>
              <a:ext uri="{FF2B5EF4-FFF2-40B4-BE49-F238E27FC236}">
                <a16:creationId xmlns:a16="http://schemas.microsoft.com/office/drawing/2014/main" id="{AEDB83E0-4C2F-ED25-FAC9-0E08C325E28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54095" y="3170238"/>
            <a:ext cx="4283809" cy="2973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698036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D0B0308B-EE25-66BC-0648-93F98D933C5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Protocolo IP – Internet </a:t>
            </a:r>
            <a:r>
              <a:rPr lang="pt-BR" dirty="0" err="1"/>
              <a:t>Protocol</a:t>
            </a:r>
            <a:endParaRPr lang="pt-BR" dirty="0"/>
          </a:p>
          <a:p>
            <a:endParaRPr lang="pt-BR" dirty="0"/>
          </a:p>
        </p:txBody>
      </p:sp>
      <p:graphicFrame>
        <p:nvGraphicFramePr>
          <p:cNvPr id="7" name="CaixaDeTexto 4">
            <a:extLst>
              <a:ext uri="{FF2B5EF4-FFF2-40B4-BE49-F238E27FC236}">
                <a16:creationId xmlns:a16="http://schemas.microsoft.com/office/drawing/2014/main" id="{B353E9E8-A8C9-69B2-F42F-B4D8F9AEC30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85983927"/>
              </p:ext>
            </p:extLst>
          </p:nvPr>
        </p:nvGraphicFramePr>
        <p:xfrm>
          <a:off x="1019175" y="1567544"/>
          <a:ext cx="10153649" cy="45103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11186810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D0B0308B-EE25-66BC-0648-93F98D933C5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Protocolo IP – Internet </a:t>
            </a:r>
            <a:r>
              <a:rPr lang="pt-BR" dirty="0" err="1"/>
              <a:t>Protocol</a:t>
            </a:r>
            <a:endParaRPr lang="pt-BR" dirty="0"/>
          </a:p>
          <a:p>
            <a:endParaRPr lang="pt-BR" dirty="0"/>
          </a:p>
        </p:txBody>
      </p:sp>
      <p:pic>
        <p:nvPicPr>
          <p:cNvPr id="4" name="Imagem 3" descr="Diagrama&#10;&#10;Descrição gerada automaticamente">
            <a:extLst>
              <a:ext uri="{FF2B5EF4-FFF2-40B4-BE49-F238E27FC236}">
                <a16:creationId xmlns:a16="http://schemas.microsoft.com/office/drawing/2014/main" id="{376AF64C-7775-7FFC-B557-5FD0EB7AA036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33928" y="1669841"/>
            <a:ext cx="8124144" cy="4110474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069599C6-7292-5F2E-3D16-3B0109D6A4FB}"/>
              </a:ext>
            </a:extLst>
          </p:cNvPr>
          <p:cNvSpPr txBox="1"/>
          <p:nvPr/>
        </p:nvSpPr>
        <p:spPr>
          <a:xfrm>
            <a:off x="2033928" y="6012190"/>
            <a:ext cx="60987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dirty="0">
                <a:solidFill>
                  <a:schemeClr val="bg2">
                    <a:lumMod val="25000"/>
                  </a:schemeClr>
                </a:solidFill>
              </a:rPr>
              <a:t>Cabeçalho AH.</a:t>
            </a:r>
          </a:p>
          <a:p>
            <a:endParaRPr lang="pt-BR" sz="1400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3557879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D0B0308B-EE25-66BC-0648-93F98D933C5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Protocolo IP – Internet </a:t>
            </a:r>
            <a:r>
              <a:rPr lang="pt-BR" dirty="0" err="1"/>
              <a:t>Protocol</a:t>
            </a:r>
            <a:endParaRPr lang="pt-BR" dirty="0"/>
          </a:p>
          <a:p>
            <a:endParaRPr lang="pt-BR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49FBAAC0-0C58-32D3-412B-0E5A3A5608E5}"/>
              </a:ext>
            </a:extLst>
          </p:cNvPr>
          <p:cNvSpPr txBox="1"/>
          <p:nvPr/>
        </p:nvSpPr>
        <p:spPr>
          <a:xfrm>
            <a:off x="1019175" y="1653722"/>
            <a:ext cx="101536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O cabeçalho ESP é usado quando se deseja a confidencialidade. A imagem a seguir ilustra o ESP.</a:t>
            </a:r>
          </a:p>
        </p:txBody>
      </p:sp>
      <p:pic>
        <p:nvPicPr>
          <p:cNvPr id="8" name="Imagem 7" descr="Interface gráfica do usuário, Diagrama, Aplicativo&#10;&#10;Descrição gerada automaticamente">
            <a:extLst>
              <a:ext uri="{FF2B5EF4-FFF2-40B4-BE49-F238E27FC236}">
                <a16:creationId xmlns:a16="http://schemas.microsoft.com/office/drawing/2014/main" id="{055327E0-85F6-A896-5AEC-75F159AAA50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10384" y="2579914"/>
            <a:ext cx="7171231" cy="3284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440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482609F2-59A5-0135-FD06-6BFC8F603F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O valor da informação</a:t>
            </a:r>
          </a:p>
          <a:p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B1E9D44-9AED-31E8-7631-0AA3758E028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A Importância do Valor</a:t>
            </a:r>
          </a:p>
          <a:p>
            <a:endParaRPr lang="pt-BR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BA391C11-CDDD-1660-E587-D9F1D73B66AB}"/>
              </a:ext>
            </a:extLst>
          </p:cNvPr>
          <p:cNvSpPr txBox="1"/>
          <p:nvPr/>
        </p:nvSpPr>
        <p:spPr>
          <a:xfrm>
            <a:off x="1019175" y="2501662"/>
            <a:ext cx="60985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0" i="0" dirty="0">
                <a:solidFill>
                  <a:schemeClr val="bg2">
                    <a:lumMod val="25000"/>
                  </a:schemeClr>
                </a:solidFill>
                <a:effectLst/>
              </a:rPr>
              <a:t>O valor divide-se em 4 tipos:</a:t>
            </a:r>
            <a:endParaRPr lang="pt-BR" dirty="0">
              <a:solidFill>
                <a:schemeClr val="bg2">
                  <a:lumMod val="25000"/>
                </a:schemeClr>
              </a:solidFill>
            </a:endParaRP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184B9E67-7ACB-0AC4-6023-85330D0F1D64}"/>
              </a:ext>
            </a:extLst>
          </p:cNvPr>
          <p:cNvGrpSpPr/>
          <p:nvPr/>
        </p:nvGrpSpPr>
        <p:grpSpPr>
          <a:xfrm>
            <a:off x="2777314" y="3429000"/>
            <a:ext cx="6637372" cy="2425277"/>
            <a:chOff x="1030584" y="3429000"/>
            <a:chExt cx="6637372" cy="2425277"/>
          </a:xfrm>
        </p:grpSpPr>
        <p:grpSp>
          <p:nvGrpSpPr>
            <p:cNvPr id="7" name="Agrupar 6">
              <a:extLst>
                <a:ext uri="{FF2B5EF4-FFF2-40B4-BE49-F238E27FC236}">
                  <a16:creationId xmlns:a16="http://schemas.microsoft.com/office/drawing/2014/main" id="{5945AC12-042B-6FC9-9A19-DA76B95067D3}"/>
                </a:ext>
              </a:extLst>
            </p:cNvPr>
            <p:cNvGrpSpPr/>
            <p:nvPr/>
          </p:nvGrpSpPr>
          <p:grpSpPr>
            <a:xfrm>
              <a:off x="1030584" y="3429000"/>
              <a:ext cx="6637372" cy="2425277"/>
              <a:chOff x="1019174" y="1676604"/>
              <a:chExt cx="6637372" cy="2425277"/>
            </a:xfrm>
          </p:grpSpPr>
          <p:grpSp>
            <p:nvGrpSpPr>
              <p:cNvPr id="10" name="Agrupar 9">
                <a:extLst>
                  <a:ext uri="{FF2B5EF4-FFF2-40B4-BE49-F238E27FC236}">
                    <a16:creationId xmlns:a16="http://schemas.microsoft.com/office/drawing/2014/main" id="{B5BEFA5A-C5B4-0A80-371B-9D9E2EE17248}"/>
                  </a:ext>
                </a:extLst>
              </p:cNvPr>
              <p:cNvGrpSpPr/>
              <p:nvPr/>
            </p:nvGrpSpPr>
            <p:grpSpPr>
              <a:xfrm>
                <a:off x="1019174" y="1676604"/>
                <a:ext cx="3121093" cy="1128590"/>
                <a:chOff x="1019174" y="1676604"/>
                <a:chExt cx="3121093" cy="1128590"/>
              </a:xfrm>
            </p:grpSpPr>
            <p:sp>
              <p:nvSpPr>
                <p:cNvPr id="17" name="Retângulo: Cantos Arredondados 16">
                  <a:extLst>
                    <a:ext uri="{FF2B5EF4-FFF2-40B4-BE49-F238E27FC236}">
                      <a16:creationId xmlns:a16="http://schemas.microsoft.com/office/drawing/2014/main" id="{9DDB90B1-E84C-0485-8C5D-A80B4D6F5874}"/>
                    </a:ext>
                  </a:extLst>
                </p:cNvPr>
                <p:cNvSpPr/>
                <p:nvPr/>
              </p:nvSpPr>
              <p:spPr>
                <a:xfrm>
                  <a:off x="1019174" y="1676604"/>
                  <a:ext cx="3121093" cy="1128590"/>
                </a:xfrm>
                <a:prstGeom prst="roundRect">
                  <a:avLst>
                    <a:gd name="adj" fmla="val 1935"/>
                  </a:avLst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8" name="CaixaDeTexto 17">
                  <a:extLst>
                    <a:ext uri="{FF2B5EF4-FFF2-40B4-BE49-F238E27FC236}">
                      <a16:creationId xmlns:a16="http://schemas.microsoft.com/office/drawing/2014/main" id="{A7C791B7-13C7-5742-0890-7751EACC645A}"/>
                    </a:ext>
                  </a:extLst>
                </p:cNvPr>
                <p:cNvSpPr txBox="1"/>
                <p:nvPr/>
              </p:nvSpPr>
              <p:spPr>
                <a:xfrm>
                  <a:off x="1228319" y="1913935"/>
                  <a:ext cx="2702801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pt-BR" b="1" dirty="0">
                      <a:effectLst/>
                    </a:rPr>
                    <a:t>Valor de uso</a:t>
                  </a:r>
                </a:p>
              </p:txBody>
            </p:sp>
          </p:grpSp>
          <p:grpSp>
            <p:nvGrpSpPr>
              <p:cNvPr id="11" name="Agrupar 10">
                <a:extLst>
                  <a:ext uri="{FF2B5EF4-FFF2-40B4-BE49-F238E27FC236}">
                    <a16:creationId xmlns:a16="http://schemas.microsoft.com/office/drawing/2014/main" id="{5002C7F6-5113-DD25-DF79-8BB58514147E}"/>
                  </a:ext>
                </a:extLst>
              </p:cNvPr>
              <p:cNvGrpSpPr/>
              <p:nvPr/>
            </p:nvGrpSpPr>
            <p:grpSpPr>
              <a:xfrm>
                <a:off x="4535453" y="1676604"/>
                <a:ext cx="3121093" cy="1128590"/>
                <a:chOff x="4535453" y="1676604"/>
                <a:chExt cx="3121093" cy="1128590"/>
              </a:xfrm>
            </p:grpSpPr>
            <p:sp>
              <p:nvSpPr>
                <p:cNvPr id="15" name="Retângulo: Cantos Arredondados 14">
                  <a:extLst>
                    <a:ext uri="{FF2B5EF4-FFF2-40B4-BE49-F238E27FC236}">
                      <a16:creationId xmlns:a16="http://schemas.microsoft.com/office/drawing/2014/main" id="{A69811AE-1C29-8472-033D-9D748E8B11CA}"/>
                    </a:ext>
                  </a:extLst>
                </p:cNvPr>
                <p:cNvSpPr/>
                <p:nvPr/>
              </p:nvSpPr>
              <p:spPr>
                <a:xfrm>
                  <a:off x="4535453" y="1676604"/>
                  <a:ext cx="3121093" cy="1128590"/>
                </a:xfrm>
                <a:prstGeom prst="roundRect">
                  <a:avLst>
                    <a:gd name="adj" fmla="val 1935"/>
                  </a:avLst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6" name="CaixaDeTexto 15">
                  <a:extLst>
                    <a:ext uri="{FF2B5EF4-FFF2-40B4-BE49-F238E27FC236}">
                      <a16:creationId xmlns:a16="http://schemas.microsoft.com/office/drawing/2014/main" id="{FE078191-959E-A8A5-5AA6-CBECF085A0CA}"/>
                    </a:ext>
                  </a:extLst>
                </p:cNvPr>
                <p:cNvSpPr txBox="1"/>
                <p:nvPr/>
              </p:nvSpPr>
              <p:spPr>
                <a:xfrm>
                  <a:off x="4744599" y="1915473"/>
                  <a:ext cx="2702801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pt-BR" b="1" dirty="0">
                      <a:effectLst/>
                    </a:rPr>
                    <a:t>Valor de troca</a:t>
                  </a:r>
                </a:p>
              </p:txBody>
            </p:sp>
          </p:grpSp>
          <p:grpSp>
            <p:nvGrpSpPr>
              <p:cNvPr id="12" name="Agrupar 11">
                <a:extLst>
                  <a:ext uri="{FF2B5EF4-FFF2-40B4-BE49-F238E27FC236}">
                    <a16:creationId xmlns:a16="http://schemas.microsoft.com/office/drawing/2014/main" id="{009D04BE-C443-F916-3628-3296B20CAC5C}"/>
                  </a:ext>
                </a:extLst>
              </p:cNvPr>
              <p:cNvGrpSpPr/>
              <p:nvPr/>
            </p:nvGrpSpPr>
            <p:grpSpPr>
              <a:xfrm>
                <a:off x="1019174" y="2973291"/>
                <a:ext cx="3121093" cy="1128590"/>
                <a:chOff x="1019174" y="2973291"/>
                <a:chExt cx="3121093" cy="1128590"/>
              </a:xfrm>
            </p:grpSpPr>
            <p:sp>
              <p:nvSpPr>
                <p:cNvPr id="13" name="Retângulo: Cantos Arredondados 12">
                  <a:extLst>
                    <a:ext uri="{FF2B5EF4-FFF2-40B4-BE49-F238E27FC236}">
                      <a16:creationId xmlns:a16="http://schemas.microsoft.com/office/drawing/2014/main" id="{BCA3A5A5-B3A7-4C6B-F3DB-9A3D72305EA8}"/>
                    </a:ext>
                  </a:extLst>
                </p:cNvPr>
                <p:cNvSpPr/>
                <p:nvPr/>
              </p:nvSpPr>
              <p:spPr>
                <a:xfrm>
                  <a:off x="1019174" y="2973291"/>
                  <a:ext cx="3121093" cy="1128590"/>
                </a:xfrm>
                <a:prstGeom prst="roundRect">
                  <a:avLst>
                    <a:gd name="adj" fmla="val 1935"/>
                  </a:avLst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4" name="CaixaDeTexto 13">
                  <a:extLst>
                    <a:ext uri="{FF2B5EF4-FFF2-40B4-BE49-F238E27FC236}">
                      <a16:creationId xmlns:a16="http://schemas.microsoft.com/office/drawing/2014/main" id="{BBE1E2C0-CF70-252E-BCA8-9F8112018598}"/>
                    </a:ext>
                  </a:extLst>
                </p:cNvPr>
                <p:cNvSpPr txBox="1"/>
                <p:nvPr/>
              </p:nvSpPr>
              <p:spPr>
                <a:xfrm>
                  <a:off x="1233817" y="3242696"/>
                  <a:ext cx="2702801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pt-BR" b="1" dirty="0">
                      <a:effectLst/>
                    </a:rPr>
                    <a:t>Valor de propriedade</a:t>
                  </a:r>
                </a:p>
              </p:txBody>
            </p:sp>
          </p:grpSp>
        </p:grpSp>
        <p:sp>
          <p:nvSpPr>
            <p:cNvPr id="8" name="Retângulo: Cantos Arredondados 7">
              <a:extLst>
                <a:ext uri="{FF2B5EF4-FFF2-40B4-BE49-F238E27FC236}">
                  <a16:creationId xmlns:a16="http://schemas.microsoft.com/office/drawing/2014/main" id="{970AE853-2F7B-95B4-8C8C-719F2F0958F1}"/>
                </a:ext>
              </a:extLst>
            </p:cNvPr>
            <p:cNvSpPr/>
            <p:nvPr/>
          </p:nvSpPr>
          <p:spPr>
            <a:xfrm>
              <a:off x="4546863" y="4725687"/>
              <a:ext cx="3121093" cy="1128590"/>
            </a:xfrm>
            <a:prstGeom prst="roundRect">
              <a:avLst>
                <a:gd name="adj" fmla="val 1935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" name="CaixaDeTexto 8">
              <a:extLst>
                <a:ext uri="{FF2B5EF4-FFF2-40B4-BE49-F238E27FC236}">
                  <a16:creationId xmlns:a16="http://schemas.microsoft.com/office/drawing/2014/main" id="{84565F6B-D889-ACB0-0EF3-06E94C03AFAF}"/>
                </a:ext>
              </a:extLst>
            </p:cNvPr>
            <p:cNvSpPr txBox="1"/>
            <p:nvPr/>
          </p:nvSpPr>
          <p:spPr>
            <a:xfrm>
              <a:off x="4756009" y="4964556"/>
              <a:ext cx="270280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b="1" dirty="0">
                  <a:effectLst/>
                </a:rPr>
                <a:t>Valor de restrição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50249185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740F68E5-7B1B-49F4-5454-FE0966DB2D5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Protocolo TCP - </a:t>
            </a:r>
            <a:r>
              <a:rPr lang="pt-BR" dirty="0" err="1"/>
              <a:t>Transmission</a:t>
            </a:r>
            <a:r>
              <a:rPr lang="pt-BR" dirty="0"/>
              <a:t> </a:t>
            </a:r>
            <a:r>
              <a:rPr lang="pt-BR" dirty="0" err="1"/>
              <a:t>Control</a:t>
            </a:r>
            <a:r>
              <a:rPr lang="pt-BR" dirty="0"/>
              <a:t> </a:t>
            </a:r>
            <a:r>
              <a:rPr lang="pt-BR" dirty="0" err="1"/>
              <a:t>Protocol</a:t>
            </a:r>
            <a:endParaRPr lang="pt-BR" dirty="0"/>
          </a:p>
          <a:p>
            <a:endParaRPr lang="pt-BR" dirty="0"/>
          </a:p>
        </p:txBody>
      </p:sp>
      <p:graphicFrame>
        <p:nvGraphicFramePr>
          <p:cNvPr id="7" name="CaixaDeTexto 4">
            <a:extLst>
              <a:ext uri="{FF2B5EF4-FFF2-40B4-BE49-F238E27FC236}">
                <a16:creationId xmlns:a16="http://schemas.microsoft.com/office/drawing/2014/main" id="{620FDF21-3357-E5B0-60C3-437F244B39A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29822100"/>
              </p:ext>
            </p:extLst>
          </p:nvPr>
        </p:nvGraphicFramePr>
        <p:xfrm>
          <a:off x="1019176" y="1581167"/>
          <a:ext cx="10153649" cy="44313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87192838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740F68E5-7B1B-49F4-5454-FE0966DB2D5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Protocolo TCP - </a:t>
            </a:r>
            <a:r>
              <a:rPr lang="pt-BR" dirty="0" err="1"/>
              <a:t>Transmission</a:t>
            </a:r>
            <a:r>
              <a:rPr lang="pt-BR" dirty="0"/>
              <a:t> </a:t>
            </a:r>
            <a:r>
              <a:rPr lang="pt-BR" dirty="0" err="1"/>
              <a:t>Control</a:t>
            </a:r>
            <a:r>
              <a:rPr lang="pt-BR" dirty="0"/>
              <a:t> </a:t>
            </a:r>
            <a:r>
              <a:rPr lang="pt-BR" dirty="0" err="1"/>
              <a:t>Protocol</a:t>
            </a:r>
            <a:endParaRPr lang="pt-BR" dirty="0"/>
          </a:p>
          <a:p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0201919-9AA3-4626-643E-7516380A58C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TCP </a:t>
            </a:r>
            <a:r>
              <a:rPr lang="pt-BR" dirty="0" err="1"/>
              <a:t>Hijacking</a:t>
            </a:r>
            <a:endParaRPr lang="pt-BR" dirty="0"/>
          </a:p>
          <a:p>
            <a:endParaRPr lang="pt-BR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B2F79148-C68A-DE7F-605B-D1E14CA112EB}"/>
              </a:ext>
            </a:extLst>
          </p:cNvPr>
          <p:cNvSpPr txBox="1"/>
          <p:nvPr/>
        </p:nvSpPr>
        <p:spPr>
          <a:xfrm>
            <a:off x="1019175" y="2637211"/>
            <a:ext cx="1015365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0" i="0" dirty="0">
                <a:solidFill>
                  <a:schemeClr val="bg2">
                    <a:lumMod val="25000"/>
                  </a:schemeClr>
                </a:solidFill>
                <a:effectLst/>
              </a:rPr>
              <a:t>Sequestro de sessão TCP: nesse tipo de ataque uma ameaça “entra” no meio de uma comunicação TCP com intenções maliciosas. </a:t>
            </a:r>
          </a:p>
          <a:p>
            <a:endParaRPr lang="pt-BR" dirty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pt-BR" b="0" i="0" dirty="0">
                <a:solidFill>
                  <a:schemeClr val="bg2">
                    <a:lumMod val="25000"/>
                  </a:schemeClr>
                </a:solidFill>
                <a:effectLst/>
              </a:rPr>
              <a:t>Técnicas conhecidas (GOODRICH, 2013) são a previsão de sequência TCP e o sequestro de sessão:</a:t>
            </a:r>
            <a:endParaRPr lang="pt-BR" dirty="0">
              <a:solidFill>
                <a:schemeClr val="bg2">
                  <a:lumMod val="25000"/>
                </a:schemeClr>
              </a:solidFill>
            </a:endParaRP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86E1562C-E7DF-1EC3-8333-3737FF236658}"/>
              </a:ext>
            </a:extLst>
          </p:cNvPr>
          <p:cNvGrpSpPr/>
          <p:nvPr/>
        </p:nvGrpSpPr>
        <p:grpSpPr>
          <a:xfrm>
            <a:off x="2777314" y="4408717"/>
            <a:ext cx="6637372" cy="832756"/>
            <a:chOff x="1019174" y="1676605"/>
            <a:chExt cx="6637372" cy="832756"/>
          </a:xfrm>
        </p:grpSpPr>
        <p:grpSp>
          <p:nvGrpSpPr>
            <p:cNvPr id="8" name="Agrupar 7">
              <a:extLst>
                <a:ext uri="{FF2B5EF4-FFF2-40B4-BE49-F238E27FC236}">
                  <a16:creationId xmlns:a16="http://schemas.microsoft.com/office/drawing/2014/main" id="{B256CD2F-63CC-8226-A887-10B751E06347}"/>
                </a:ext>
              </a:extLst>
            </p:cNvPr>
            <p:cNvGrpSpPr/>
            <p:nvPr/>
          </p:nvGrpSpPr>
          <p:grpSpPr>
            <a:xfrm>
              <a:off x="1019174" y="1676605"/>
              <a:ext cx="3121093" cy="832756"/>
              <a:chOff x="1019174" y="1676605"/>
              <a:chExt cx="3121093" cy="832756"/>
            </a:xfrm>
          </p:grpSpPr>
          <p:sp>
            <p:nvSpPr>
              <p:cNvPr id="15" name="Retângulo: Cantos Arredondados 14">
                <a:extLst>
                  <a:ext uri="{FF2B5EF4-FFF2-40B4-BE49-F238E27FC236}">
                    <a16:creationId xmlns:a16="http://schemas.microsoft.com/office/drawing/2014/main" id="{C00CD858-EC71-0922-5464-BB4F2A9FA424}"/>
                  </a:ext>
                </a:extLst>
              </p:cNvPr>
              <p:cNvSpPr/>
              <p:nvPr/>
            </p:nvSpPr>
            <p:spPr>
              <a:xfrm>
                <a:off x="1019174" y="1676605"/>
                <a:ext cx="3121093" cy="832756"/>
              </a:xfrm>
              <a:prstGeom prst="roundRect">
                <a:avLst>
                  <a:gd name="adj" fmla="val 1935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  <p:sp>
            <p:nvSpPr>
              <p:cNvPr id="16" name="CaixaDeTexto 15">
                <a:extLst>
                  <a:ext uri="{FF2B5EF4-FFF2-40B4-BE49-F238E27FC236}">
                    <a16:creationId xmlns:a16="http://schemas.microsoft.com/office/drawing/2014/main" id="{616AA3C0-5263-7595-2FED-F342F8CEC2A1}"/>
                  </a:ext>
                </a:extLst>
              </p:cNvPr>
              <p:cNvSpPr txBox="1"/>
              <p:nvPr/>
            </p:nvSpPr>
            <p:spPr>
              <a:xfrm>
                <a:off x="1228319" y="1849413"/>
                <a:ext cx="270280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pt-BR" dirty="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Previsão de Sequência TCP </a:t>
                </a:r>
              </a:p>
            </p:txBody>
          </p:sp>
        </p:grpSp>
        <p:grpSp>
          <p:nvGrpSpPr>
            <p:cNvPr id="9" name="Agrupar 8">
              <a:extLst>
                <a:ext uri="{FF2B5EF4-FFF2-40B4-BE49-F238E27FC236}">
                  <a16:creationId xmlns:a16="http://schemas.microsoft.com/office/drawing/2014/main" id="{FA4801E4-4BCA-365A-18E7-7D1D83349741}"/>
                </a:ext>
              </a:extLst>
            </p:cNvPr>
            <p:cNvGrpSpPr/>
            <p:nvPr/>
          </p:nvGrpSpPr>
          <p:grpSpPr>
            <a:xfrm>
              <a:off x="4535453" y="1676605"/>
              <a:ext cx="3121093" cy="832756"/>
              <a:chOff x="4535453" y="1676605"/>
              <a:chExt cx="3121093" cy="832756"/>
            </a:xfrm>
          </p:grpSpPr>
          <p:sp>
            <p:nvSpPr>
              <p:cNvPr id="13" name="Retângulo: Cantos Arredondados 12">
                <a:extLst>
                  <a:ext uri="{FF2B5EF4-FFF2-40B4-BE49-F238E27FC236}">
                    <a16:creationId xmlns:a16="http://schemas.microsoft.com/office/drawing/2014/main" id="{6D42FC40-E9E0-45D2-09C8-33DB53F10B77}"/>
                  </a:ext>
                </a:extLst>
              </p:cNvPr>
              <p:cNvSpPr/>
              <p:nvPr/>
            </p:nvSpPr>
            <p:spPr>
              <a:xfrm>
                <a:off x="4535453" y="1676605"/>
                <a:ext cx="3121093" cy="832756"/>
              </a:xfrm>
              <a:prstGeom prst="roundRect">
                <a:avLst>
                  <a:gd name="adj" fmla="val 1935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F10F8189-A295-DF04-8C9C-F37A22C4725E}"/>
                  </a:ext>
                </a:extLst>
              </p:cNvPr>
              <p:cNvSpPr txBox="1"/>
              <p:nvPr/>
            </p:nvSpPr>
            <p:spPr>
              <a:xfrm>
                <a:off x="4744598" y="1849413"/>
                <a:ext cx="270280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pt-BR" dirty="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Sequestro de sessão 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91752496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740F68E5-7B1B-49F4-5454-FE0966DB2D5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Protocolo TCP - </a:t>
            </a:r>
            <a:r>
              <a:rPr lang="pt-BR" dirty="0" err="1"/>
              <a:t>Transmission</a:t>
            </a:r>
            <a:r>
              <a:rPr lang="pt-BR" dirty="0"/>
              <a:t> </a:t>
            </a:r>
            <a:r>
              <a:rPr lang="pt-BR" dirty="0" err="1"/>
              <a:t>Control</a:t>
            </a:r>
            <a:r>
              <a:rPr lang="pt-BR" dirty="0"/>
              <a:t> </a:t>
            </a:r>
            <a:r>
              <a:rPr lang="pt-BR" dirty="0" err="1"/>
              <a:t>Protocol</a:t>
            </a:r>
            <a:endParaRPr lang="pt-BR" dirty="0"/>
          </a:p>
          <a:p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0201919-9AA3-4626-643E-7516380A58C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Negação de serviço TCP</a:t>
            </a:r>
          </a:p>
          <a:p>
            <a:endParaRPr lang="pt-BR" dirty="0"/>
          </a:p>
        </p:txBody>
      </p:sp>
      <p:graphicFrame>
        <p:nvGraphicFramePr>
          <p:cNvPr id="9" name="CaixaDeTexto 6">
            <a:extLst>
              <a:ext uri="{FF2B5EF4-FFF2-40B4-BE49-F238E27FC236}">
                <a16:creationId xmlns:a16="http://schemas.microsoft.com/office/drawing/2014/main" id="{42EE6AC3-46E0-F0D2-6557-69153948C39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96011750"/>
              </p:ext>
            </p:extLst>
          </p:nvPr>
        </p:nvGraphicFramePr>
        <p:xfrm>
          <a:off x="1030515" y="2327277"/>
          <a:ext cx="10142310" cy="39465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95038661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740F68E5-7B1B-49F4-5454-FE0966DB2D5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Protocolo UDP – User </a:t>
            </a:r>
            <a:r>
              <a:rPr lang="pt-BR" dirty="0" err="1"/>
              <a:t>Datagram</a:t>
            </a:r>
            <a:r>
              <a:rPr lang="pt-BR" dirty="0"/>
              <a:t> </a:t>
            </a:r>
            <a:r>
              <a:rPr lang="pt-BR" dirty="0" err="1"/>
              <a:t>Protocol</a:t>
            </a:r>
            <a:endParaRPr lang="pt-BR" dirty="0"/>
          </a:p>
          <a:p>
            <a:endParaRPr lang="pt-BR" dirty="0"/>
          </a:p>
        </p:txBody>
      </p:sp>
      <p:graphicFrame>
        <p:nvGraphicFramePr>
          <p:cNvPr id="10" name="CaixaDeTexto 6">
            <a:extLst>
              <a:ext uri="{FF2B5EF4-FFF2-40B4-BE49-F238E27FC236}">
                <a16:creationId xmlns:a16="http://schemas.microsoft.com/office/drawing/2014/main" id="{6F2F3E2E-8519-EE40-8FD6-AFC68618B86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65559885"/>
              </p:ext>
            </p:extLst>
          </p:nvPr>
        </p:nvGraphicFramePr>
        <p:xfrm>
          <a:off x="1030514" y="1687596"/>
          <a:ext cx="10142311" cy="38967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88809662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740F68E5-7B1B-49F4-5454-FE0966DB2D5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Domain </a:t>
            </a:r>
            <a:r>
              <a:rPr lang="pt-BR" dirty="0" err="1"/>
              <a:t>Name</a:t>
            </a:r>
            <a:r>
              <a:rPr lang="pt-BR" dirty="0"/>
              <a:t> System (DNS)</a:t>
            </a:r>
          </a:p>
          <a:p>
            <a:endParaRPr lang="pt-BR" dirty="0"/>
          </a:p>
        </p:txBody>
      </p:sp>
      <p:graphicFrame>
        <p:nvGraphicFramePr>
          <p:cNvPr id="6" name="CaixaDeTexto 3">
            <a:extLst>
              <a:ext uri="{FF2B5EF4-FFF2-40B4-BE49-F238E27FC236}">
                <a16:creationId xmlns:a16="http://schemas.microsoft.com/office/drawing/2014/main" id="{7C7E6186-9F31-E8EE-2ACE-EF38DF8052A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06678983"/>
              </p:ext>
            </p:extLst>
          </p:nvPr>
        </p:nvGraphicFramePr>
        <p:xfrm>
          <a:off x="1366603" y="1963713"/>
          <a:ext cx="9458794" cy="38374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80972307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740F68E5-7B1B-49F4-5454-FE0966DB2D5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Domain </a:t>
            </a:r>
            <a:r>
              <a:rPr lang="pt-BR" dirty="0" err="1"/>
              <a:t>Name</a:t>
            </a:r>
            <a:r>
              <a:rPr lang="pt-BR" dirty="0"/>
              <a:t> System (DNS)</a:t>
            </a:r>
          </a:p>
          <a:p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7C6FBC9-A8DB-234A-2017-2C3D41A87C0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 err="1"/>
              <a:t>Pharming</a:t>
            </a:r>
            <a:r>
              <a:rPr lang="pt-BR" dirty="0"/>
              <a:t> e </a:t>
            </a:r>
            <a:r>
              <a:rPr lang="pt-BR" dirty="0" err="1"/>
              <a:t>Phishing</a:t>
            </a:r>
            <a:endParaRPr lang="pt-BR" dirty="0"/>
          </a:p>
          <a:p>
            <a:endParaRPr lang="pt-BR" dirty="0"/>
          </a:p>
        </p:txBody>
      </p:sp>
      <p:graphicFrame>
        <p:nvGraphicFramePr>
          <p:cNvPr id="7" name="CaixaDeTexto 4">
            <a:extLst>
              <a:ext uri="{FF2B5EF4-FFF2-40B4-BE49-F238E27FC236}">
                <a16:creationId xmlns:a16="http://schemas.microsoft.com/office/drawing/2014/main" id="{2302B9CA-E0FB-A798-56FC-584837E3619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98868404"/>
              </p:ext>
            </p:extLst>
          </p:nvPr>
        </p:nvGraphicFramePr>
        <p:xfrm>
          <a:off x="1139252" y="2312988"/>
          <a:ext cx="9863528" cy="39608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24789645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740F68E5-7B1B-49F4-5454-FE0966DB2D5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Domain </a:t>
            </a:r>
            <a:r>
              <a:rPr lang="pt-BR" dirty="0" err="1"/>
              <a:t>Name</a:t>
            </a:r>
            <a:r>
              <a:rPr lang="pt-BR" dirty="0"/>
              <a:t> System (DNS)</a:t>
            </a:r>
          </a:p>
          <a:p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7C6FBC9-A8DB-234A-2017-2C3D41A87C0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DNSSEC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F6101A1D-5630-673D-12BB-6A8B519BB1CD}"/>
              </a:ext>
            </a:extLst>
          </p:cNvPr>
          <p:cNvSpPr txBox="1"/>
          <p:nvPr/>
        </p:nvSpPr>
        <p:spPr>
          <a:xfrm>
            <a:off x="1030515" y="2690336"/>
            <a:ext cx="609872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DNSSEC é uma extensão do DNS que utiliza assinaturas digitais em todas as respostas, reforçando a segurança.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pt-BR" dirty="0">
              <a:solidFill>
                <a:schemeClr val="bg2">
                  <a:lumMod val="2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Requer o uso de certificados digitais por servidores DNS e a adoção global, um desafio para a cibersegurança.</a:t>
            </a:r>
          </a:p>
        </p:txBody>
      </p:sp>
      <p:pic>
        <p:nvPicPr>
          <p:cNvPr id="8" name="Imagem 7" descr="Ícone&#10;&#10;Descrição gerada automaticamente">
            <a:extLst>
              <a:ext uri="{FF2B5EF4-FFF2-40B4-BE49-F238E27FC236}">
                <a16:creationId xmlns:a16="http://schemas.microsoft.com/office/drawing/2014/main" id="{BC90C0B9-22B0-644A-7CF4-0499D881FC7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48638" y="2083832"/>
            <a:ext cx="2690336" cy="2690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075267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237132C9-0020-B6E5-25F5-69B102AA167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Protocolo HTTP – Hypertext </a:t>
            </a:r>
            <a:r>
              <a:rPr lang="pt-BR" dirty="0" err="1"/>
              <a:t>Transfer</a:t>
            </a:r>
            <a:r>
              <a:rPr lang="pt-BR" dirty="0"/>
              <a:t> </a:t>
            </a:r>
            <a:r>
              <a:rPr lang="pt-BR" dirty="0" err="1"/>
              <a:t>Protocol</a:t>
            </a:r>
            <a:endParaRPr lang="pt-BR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4670E25F-1C03-E5EB-66A9-8064B45F6988}"/>
              </a:ext>
            </a:extLst>
          </p:cNvPr>
          <p:cNvSpPr txBox="1"/>
          <p:nvPr/>
        </p:nvSpPr>
        <p:spPr>
          <a:xfrm>
            <a:off x="5763986" y="2551837"/>
            <a:ext cx="543401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A segurança foi posteriormente abordada com o uso do SSL/TLS, criando o HTTPS.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pt-BR" dirty="0">
              <a:solidFill>
                <a:schemeClr val="bg2">
                  <a:lumMod val="2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O SSL/TLS oferece confidencialidade, integridade e autenticação nas comunicações entre clientes e servidores web.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5A47BA58-3CD2-5996-6AF3-494734C562A7}"/>
              </a:ext>
            </a:extLst>
          </p:cNvPr>
          <p:cNvSpPr txBox="1"/>
          <p:nvPr/>
        </p:nvSpPr>
        <p:spPr>
          <a:xfrm>
            <a:off x="1248835" y="4528979"/>
            <a:ext cx="351803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O protocolo HTTP foi originalmente desenvolvido para transportar páginas web em texto claro.</a:t>
            </a:r>
          </a:p>
        </p:txBody>
      </p:sp>
      <p:pic>
        <p:nvPicPr>
          <p:cNvPr id="9" name="Imagem 8" descr="Ícone&#10;&#10;Descrição gerada automaticamente">
            <a:extLst>
              <a:ext uri="{FF2B5EF4-FFF2-40B4-BE49-F238E27FC236}">
                <a16:creationId xmlns:a16="http://schemas.microsoft.com/office/drawing/2014/main" id="{9B6C2BB8-058B-0892-0DEC-3E97A1E39DE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66571" y="2121760"/>
            <a:ext cx="2407219" cy="2407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969719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46F6E7DB-99F2-85F7-6C54-460E1CC5D05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Segurança em sistemas operacionais</a:t>
            </a:r>
          </a:p>
          <a:p>
            <a:endParaRPr lang="pt-BR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958A4919-CEDD-85BA-7105-B82887226417}"/>
              </a:ext>
            </a:extLst>
          </p:cNvPr>
          <p:cNvSpPr txBox="1"/>
          <p:nvPr/>
        </p:nvSpPr>
        <p:spPr>
          <a:xfrm>
            <a:off x="1030514" y="2413337"/>
            <a:ext cx="6415315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Sistemas operacionais são extensos com milhões de linhas de código, frequentemente com vulnerabilidades descobertas após o lançamento.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pt-BR" dirty="0">
              <a:solidFill>
                <a:schemeClr val="bg2">
                  <a:lumMod val="2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Ações de segurança são essenciais para proteger sistemas, abordando a segurança no Microsoft Windows e distribuições Linux.</a:t>
            </a:r>
          </a:p>
        </p:txBody>
      </p:sp>
      <p:pic>
        <p:nvPicPr>
          <p:cNvPr id="8" name="Imagem 7" descr="Ícone&#10;&#10;Descrição gerada automaticamente">
            <a:extLst>
              <a:ext uri="{FF2B5EF4-FFF2-40B4-BE49-F238E27FC236}">
                <a16:creationId xmlns:a16="http://schemas.microsoft.com/office/drawing/2014/main" id="{B65C1A8E-DAEA-E2B3-A2C3-F6BF2C24E5B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0" y="2125434"/>
            <a:ext cx="2607129" cy="2607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214007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46F6E7DB-99F2-85F7-6C54-460E1CC5D05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Segurança em ambiente </a:t>
            </a:r>
            <a:r>
              <a:rPr lang="pt-BR" dirty="0" err="1"/>
              <a:t>windows</a:t>
            </a:r>
            <a:endParaRPr lang="pt-BR" dirty="0"/>
          </a:p>
          <a:p>
            <a:endParaRPr lang="pt-BR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D06B11B6-D2C1-A3D1-637F-F64F78AE86EF}"/>
              </a:ext>
            </a:extLst>
          </p:cNvPr>
          <p:cNvSpPr txBox="1"/>
          <p:nvPr/>
        </p:nvSpPr>
        <p:spPr>
          <a:xfrm>
            <a:off x="1019175" y="2024401"/>
            <a:ext cx="711812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A Microsoft recomenda ações de segurança no Windows, incluindo:</a:t>
            </a:r>
          </a:p>
          <a:p>
            <a:endParaRPr lang="pt-BR" dirty="0">
              <a:solidFill>
                <a:schemeClr val="bg2">
                  <a:lumMod val="2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Proteção contra malware com Windows Defender.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pt-BR" dirty="0">
              <a:solidFill>
                <a:schemeClr val="bg2">
                  <a:lumMod val="2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Certificação de serviços seguros.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pt-BR" dirty="0">
              <a:solidFill>
                <a:schemeClr val="bg2">
                  <a:lumMod val="2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Encriptação de dados sensíveis.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pt-BR" dirty="0">
              <a:solidFill>
                <a:schemeClr val="bg2">
                  <a:lumMod val="2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Políticas de segurança, firewall revisado, permissões controladas, senhas fortes e logins de usuário com direitos limitados.</a:t>
            </a:r>
          </a:p>
        </p:txBody>
      </p:sp>
      <p:pic>
        <p:nvPicPr>
          <p:cNvPr id="9" name="Imagem 8" descr="Ícone&#10;&#10;Descrição gerada automaticamente">
            <a:extLst>
              <a:ext uri="{FF2B5EF4-FFF2-40B4-BE49-F238E27FC236}">
                <a16:creationId xmlns:a16="http://schemas.microsoft.com/office/drawing/2014/main" id="{9C97E422-913F-30C8-88D7-E1AFBAA7150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44693" y="2024401"/>
            <a:ext cx="2809195" cy="2809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7018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0F44D78F-468F-AEE5-11F8-4A8675E749A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A classificação da informação nos ativos de TI</a:t>
            </a:r>
          </a:p>
          <a:p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DB6FE83-B00C-99DD-1B81-4796697C948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Procedimentos</a:t>
            </a:r>
          </a:p>
          <a:p>
            <a:endParaRPr lang="pt-BR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97BD70D7-5BDF-CF20-F5F8-902F34A05FA4}"/>
              </a:ext>
            </a:extLst>
          </p:cNvPr>
          <p:cNvSpPr txBox="1"/>
          <p:nvPr/>
        </p:nvSpPr>
        <p:spPr>
          <a:xfrm>
            <a:off x="1019175" y="2612069"/>
            <a:ext cx="101536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0" i="0" dirty="0">
                <a:solidFill>
                  <a:schemeClr val="bg2">
                    <a:lumMod val="25000"/>
                  </a:schemeClr>
                </a:solidFill>
                <a:effectLst/>
              </a:rPr>
              <a:t>Para realizar a classificação do grau de sensibilidade da informação, seguimos estas ações:</a:t>
            </a:r>
            <a:endParaRPr lang="pt-BR" dirty="0">
              <a:solidFill>
                <a:schemeClr val="bg2">
                  <a:lumMod val="25000"/>
                </a:schemeClr>
              </a:solidFill>
            </a:endParaRP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55690346-6661-53D9-8E68-22090EF11E32}"/>
              </a:ext>
            </a:extLst>
          </p:cNvPr>
          <p:cNvGrpSpPr/>
          <p:nvPr/>
        </p:nvGrpSpPr>
        <p:grpSpPr>
          <a:xfrm>
            <a:off x="1024669" y="3429000"/>
            <a:ext cx="10148156" cy="3048011"/>
            <a:chOff x="1019174" y="1676604"/>
            <a:chExt cx="10148156" cy="3048011"/>
          </a:xfrm>
        </p:grpSpPr>
        <p:grpSp>
          <p:nvGrpSpPr>
            <p:cNvPr id="7" name="Agrupar 6">
              <a:extLst>
                <a:ext uri="{FF2B5EF4-FFF2-40B4-BE49-F238E27FC236}">
                  <a16:creationId xmlns:a16="http://schemas.microsoft.com/office/drawing/2014/main" id="{713FE557-00E0-D400-B0D3-20A853FAF948}"/>
                </a:ext>
              </a:extLst>
            </p:cNvPr>
            <p:cNvGrpSpPr/>
            <p:nvPr/>
          </p:nvGrpSpPr>
          <p:grpSpPr>
            <a:xfrm>
              <a:off x="1019174" y="1676604"/>
              <a:ext cx="3121093" cy="2885088"/>
              <a:chOff x="1019174" y="1676604"/>
              <a:chExt cx="3121093" cy="2885088"/>
            </a:xfrm>
          </p:grpSpPr>
          <p:sp>
            <p:nvSpPr>
              <p:cNvPr id="16" name="Retângulo: Cantos Arredondados 15">
                <a:extLst>
                  <a:ext uri="{FF2B5EF4-FFF2-40B4-BE49-F238E27FC236}">
                    <a16:creationId xmlns:a16="http://schemas.microsoft.com/office/drawing/2014/main" id="{27AB7C0E-D1F8-8994-D0AE-F00722292C9C}"/>
                  </a:ext>
                </a:extLst>
              </p:cNvPr>
              <p:cNvSpPr/>
              <p:nvPr/>
            </p:nvSpPr>
            <p:spPr>
              <a:xfrm>
                <a:off x="1019174" y="1676604"/>
                <a:ext cx="3121093" cy="2885088"/>
              </a:xfrm>
              <a:prstGeom prst="roundRect">
                <a:avLst>
                  <a:gd name="adj" fmla="val 1935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7" name="CaixaDeTexto 16">
                <a:extLst>
                  <a:ext uri="{FF2B5EF4-FFF2-40B4-BE49-F238E27FC236}">
                    <a16:creationId xmlns:a16="http://schemas.microsoft.com/office/drawing/2014/main" id="{EEB9A069-AC2D-A680-280E-DD9C9885CDB4}"/>
                  </a:ext>
                </a:extLst>
              </p:cNvPr>
              <p:cNvSpPr txBox="1"/>
              <p:nvPr/>
            </p:nvSpPr>
            <p:spPr>
              <a:xfrm>
                <a:off x="1228319" y="1913935"/>
                <a:ext cx="270280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b="1" dirty="0">
                    <a:effectLst/>
                  </a:rPr>
                  <a:t>Categorizar a informação </a:t>
                </a:r>
                <a:endParaRPr lang="pt-BR" b="1" dirty="0"/>
              </a:p>
            </p:txBody>
          </p:sp>
          <p:sp>
            <p:nvSpPr>
              <p:cNvPr id="18" name="CaixaDeTexto 17">
                <a:extLst>
                  <a:ext uri="{FF2B5EF4-FFF2-40B4-BE49-F238E27FC236}">
                    <a16:creationId xmlns:a16="http://schemas.microsoft.com/office/drawing/2014/main" id="{7212EF76-07C4-CEFC-486F-5F7B4D6DF491}"/>
                  </a:ext>
                </a:extLst>
              </p:cNvPr>
              <p:cNvSpPr txBox="1"/>
              <p:nvPr/>
            </p:nvSpPr>
            <p:spPr>
              <a:xfrm>
                <a:off x="1228319" y="2630438"/>
                <a:ext cx="2702801" cy="18158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600" dirty="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Designação de acesso com base em função e relação hierárquica na organização.</a:t>
                </a:r>
              </a:p>
              <a:p>
                <a:endParaRPr lang="pt-BR" sz="1600" dirty="0">
                  <a:solidFill>
                    <a:schemeClr val="bg2">
                      <a:lumMod val="25000"/>
                    </a:schemeClr>
                  </a:solidFill>
                  <a:effectLst/>
                </a:endParaRPr>
              </a:p>
              <a:p>
                <a:endParaRPr lang="pt-BR" sz="1600" dirty="0">
                  <a:solidFill>
                    <a:schemeClr val="bg2">
                      <a:lumMod val="25000"/>
                    </a:schemeClr>
                  </a:solidFill>
                  <a:effectLst/>
                </a:endParaRPr>
              </a:p>
              <a:p>
                <a:endParaRPr lang="pt-BR" sz="1600" dirty="0">
                  <a:solidFill>
                    <a:schemeClr val="bg2">
                      <a:lumMod val="25000"/>
                    </a:schemeClr>
                  </a:solidFill>
                  <a:effectLst/>
                </a:endParaRPr>
              </a:p>
              <a:p>
                <a:endParaRPr lang="pt-BR" sz="1600" dirty="0">
                  <a:solidFill>
                    <a:schemeClr val="bg2">
                      <a:lumMod val="25000"/>
                    </a:schemeClr>
                  </a:solidFill>
                  <a:effectLst/>
                </a:endParaRPr>
              </a:p>
            </p:txBody>
          </p:sp>
        </p:grpSp>
        <p:grpSp>
          <p:nvGrpSpPr>
            <p:cNvPr id="8" name="Agrupar 7">
              <a:extLst>
                <a:ext uri="{FF2B5EF4-FFF2-40B4-BE49-F238E27FC236}">
                  <a16:creationId xmlns:a16="http://schemas.microsoft.com/office/drawing/2014/main" id="{740F17C6-F6AC-DABE-97D5-54A2D8300A07}"/>
                </a:ext>
              </a:extLst>
            </p:cNvPr>
            <p:cNvGrpSpPr/>
            <p:nvPr/>
          </p:nvGrpSpPr>
          <p:grpSpPr>
            <a:xfrm>
              <a:off x="4535453" y="1676604"/>
              <a:ext cx="3121093" cy="2885088"/>
              <a:chOff x="4535453" y="1676604"/>
              <a:chExt cx="3121093" cy="2885088"/>
            </a:xfrm>
          </p:grpSpPr>
          <p:sp>
            <p:nvSpPr>
              <p:cNvPr id="13" name="Retângulo: Cantos Arredondados 12">
                <a:extLst>
                  <a:ext uri="{FF2B5EF4-FFF2-40B4-BE49-F238E27FC236}">
                    <a16:creationId xmlns:a16="http://schemas.microsoft.com/office/drawing/2014/main" id="{53623419-7873-B0FC-2160-1472C1413142}"/>
                  </a:ext>
                </a:extLst>
              </p:cNvPr>
              <p:cNvSpPr/>
              <p:nvPr/>
            </p:nvSpPr>
            <p:spPr>
              <a:xfrm>
                <a:off x="4535453" y="1676604"/>
                <a:ext cx="3121093" cy="2885088"/>
              </a:xfrm>
              <a:prstGeom prst="roundRect">
                <a:avLst>
                  <a:gd name="adj" fmla="val 1935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0DA2E994-8F9B-942E-2464-9A3FC1860835}"/>
                  </a:ext>
                </a:extLst>
              </p:cNvPr>
              <p:cNvSpPr txBox="1"/>
              <p:nvPr/>
            </p:nvSpPr>
            <p:spPr>
              <a:xfrm>
                <a:off x="4744599" y="1915473"/>
                <a:ext cx="2702801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b="1" dirty="0">
                    <a:effectLst/>
                  </a:rPr>
                  <a:t>Atribuir dono para o ativo de TI</a:t>
                </a:r>
                <a:endParaRPr lang="pt-BR" b="1" dirty="0"/>
              </a:p>
            </p:txBody>
          </p:sp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058E00CE-5A24-558C-EF50-C52338EC69C1}"/>
                  </a:ext>
                </a:extLst>
              </p:cNvPr>
              <p:cNvSpPr txBox="1"/>
              <p:nvPr/>
            </p:nvSpPr>
            <p:spPr>
              <a:xfrm>
                <a:off x="4744599" y="2631976"/>
                <a:ext cx="2911947" cy="15696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600" dirty="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A atribuição de acesso designa um responsável pela autorização de acesso à informação. O detentor não é o dono, mas é responsável pela integridade do ativo de TI.</a:t>
                </a:r>
                <a:endParaRPr lang="pt-BR" sz="1600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</p:grpSp>
        <p:grpSp>
          <p:nvGrpSpPr>
            <p:cNvPr id="9" name="Agrupar 8">
              <a:extLst>
                <a:ext uri="{FF2B5EF4-FFF2-40B4-BE49-F238E27FC236}">
                  <a16:creationId xmlns:a16="http://schemas.microsoft.com/office/drawing/2014/main" id="{D5D366EA-E1ED-EF33-9F20-E19EF8BDDAEF}"/>
                </a:ext>
              </a:extLst>
            </p:cNvPr>
            <p:cNvGrpSpPr/>
            <p:nvPr/>
          </p:nvGrpSpPr>
          <p:grpSpPr>
            <a:xfrm>
              <a:off x="8046237" y="1676604"/>
              <a:ext cx="3121093" cy="3048011"/>
              <a:chOff x="8046237" y="1676604"/>
              <a:chExt cx="3121093" cy="3048011"/>
            </a:xfrm>
          </p:grpSpPr>
          <p:sp>
            <p:nvSpPr>
              <p:cNvPr id="10" name="Retângulo: Cantos Arredondados 9">
                <a:extLst>
                  <a:ext uri="{FF2B5EF4-FFF2-40B4-BE49-F238E27FC236}">
                    <a16:creationId xmlns:a16="http://schemas.microsoft.com/office/drawing/2014/main" id="{621AAA59-2898-E7EE-7E81-EB3F708A84E6}"/>
                  </a:ext>
                </a:extLst>
              </p:cNvPr>
              <p:cNvSpPr/>
              <p:nvPr/>
            </p:nvSpPr>
            <p:spPr>
              <a:xfrm>
                <a:off x="8046237" y="1676604"/>
                <a:ext cx="3121093" cy="2885088"/>
              </a:xfrm>
              <a:prstGeom prst="roundRect">
                <a:avLst>
                  <a:gd name="adj" fmla="val 1935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8E6DE104-8787-BCAB-0AA5-D87CE50C703D}"/>
                  </a:ext>
                </a:extLst>
              </p:cNvPr>
              <p:cNvSpPr txBox="1"/>
              <p:nvPr/>
            </p:nvSpPr>
            <p:spPr>
              <a:xfrm>
                <a:off x="8260880" y="1946009"/>
                <a:ext cx="270280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b="1" dirty="0">
                    <a:effectLst/>
                  </a:rPr>
                  <a:t>Etiquetar as informações </a:t>
                </a:r>
                <a:endParaRPr lang="pt-BR" b="1" dirty="0"/>
              </a:p>
            </p:txBody>
          </p:sp>
          <p:sp>
            <p:nvSpPr>
              <p:cNvPr id="12" name="CaixaDeTexto 11">
                <a:extLst>
                  <a:ext uri="{FF2B5EF4-FFF2-40B4-BE49-F238E27FC236}">
                    <a16:creationId xmlns:a16="http://schemas.microsoft.com/office/drawing/2014/main" id="{D52AE3FC-7605-96FC-6C73-691D87387BAB}"/>
                  </a:ext>
                </a:extLst>
              </p:cNvPr>
              <p:cNvSpPr txBox="1"/>
              <p:nvPr/>
            </p:nvSpPr>
            <p:spPr>
              <a:xfrm>
                <a:off x="8260880" y="2662512"/>
                <a:ext cx="2702801" cy="206210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600" dirty="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Classificação dos ativos de TI com etiquetas ou no conteúdo, dependendo da sensibilidade da informação.</a:t>
                </a:r>
              </a:p>
              <a:p>
                <a:endParaRPr lang="pt-BR" sz="1600" dirty="0">
                  <a:solidFill>
                    <a:schemeClr val="bg2">
                      <a:lumMod val="25000"/>
                    </a:schemeClr>
                  </a:solidFill>
                  <a:effectLst/>
                </a:endParaRPr>
              </a:p>
              <a:p>
                <a:endParaRPr lang="pt-BR" sz="1600" dirty="0">
                  <a:solidFill>
                    <a:schemeClr val="bg2">
                      <a:lumMod val="25000"/>
                    </a:schemeClr>
                  </a:solidFill>
                  <a:effectLst/>
                </a:endParaRPr>
              </a:p>
              <a:p>
                <a:endParaRPr lang="pt-BR" sz="1600" dirty="0">
                  <a:solidFill>
                    <a:schemeClr val="bg2">
                      <a:lumMod val="25000"/>
                    </a:schemeClr>
                  </a:solidFill>
                  <a:effectLst/>
                </a:endParaRPr>
              </a:p>
              <a:p>
                <a:endParaRPr lang="pt-BR" sz="1600" dirty="0">
                  <a:solidFill>
                    <a:schemeClr val="bg2">
                      <a:lumMod val="25000"/>
                    </a:schemeClr>
                  </a:solidFill>
                  <a:effectLst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57587042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46F6E7DB-99F2-85F7-6C54-460E1CC5D05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Segurança em ambiente </a:t>
            </a:r>
            <a:r>
              <a:rPr lang="pt-BR" dirty="0" err="1"/>
              <a:t>windows</a:t>
            </a:r>
            <a:endParaRPr lang="pt-BR" dirty="0"/>
          </a:p>
          <a:p>
            <a:endParaRPr lang="pt-BR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672A6880-22C5-86E7-438C-CA8A33371DA7}"/>
              </a:ext>
            </a:extLst>
          </p:cNvPr>
          <p:cNvSpPr txBox="1"/>
          <p:nvPr/>
        </p:nvSpPr>
        <p:spPr>
          <a:xfrm>
            <a:off x="1030515" y="1676791"/>
            <a:ext cx="60987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>
                <a:solidFill>
                  <a:schemeClr val="bg2">
                    <a:lumMod val="25000"/>
                  </a:schemeClr>
                </a:solidFill>
              </a:rPr>
              <a:t>Arquivo de registro</a:t>
            </a:r>
          </a:p>
        </p:txBody>
      </p:sp>
      <p:graphicFrame>
        <p:nvGraphicFramePr>
          <p:cNvPr id="10" name="CaixaDeTexto 6">
            <a:extLst>
              <a:ext uri="{FF2B5EF4-FFF2-40B4-BE49-F238E27FC236}">
                <a16:creationId xmlns:a16="http://schemas.microsoft.com/office/drawing/2014/main" id="{70E7AD68-DBA1-BC6F-3A40-7FFC69CE085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38712259"/>
              </p:ext>
            </p:extLst>
          </p:nvPr>
        </p:nvGraphicFramePr>
        <p:xfrm>
          <a:off x="1030514" y="2312989"/>
          <a:ext cx="10153650" cy="39608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97269130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46F6E7DB-99F2-85F7-6C54-460E1CC5D05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Segurança em ambiente </a:t>
            </a:r>
            <a:r>
              <a:rPr lang="pt-BR" dirty="0" err="1"/>
              <a:t>windows</a:t>
            </a:r>
            <a:endParaRPr lang="pt-BR" dirty="0"/>
          </a:p>
          <a:p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E425B58-333F-673C-50AE-351139F9D70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Aplicações importantes para o gerenciamento da segurança em ambiente Windows</a:t>
            </a:r>
          </a:p>
          <a:p>
            <a:endParaRPr lang="pt-BR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5F20809-9FC5-9572-C877-D1E055D30D65}"/>
              </a:ext>
            </a:extLst>
          </p:cNvPr>
          <p:cNvSpPr txBox="1"/>
          <p:nvPr/>
        </p:nvSpPr>
        <p:spPr>
          <a:xfrm>
            <a:off x="1019175" y="2737172"/>
            <a:ext cx="101536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Aplicações importantes para o gerenciamento da segurança:</a:t>
            </a:r>
          </a:p>
        </p:txBody>
      </p:sp>
      <p:grpSp>
        <p:nvGrpSpPr>
          <p:cNvPr id="28" name="Agrupar 27">
            <a:extLst>
              <a:ext uri="{FF2B5EF4-FFF2-40B4-BE49-F238E27FC236}">
                <a16:creationId xmlns:a16="http://schemas.microsoft.com/office/drawing/2014/main" id="{2CCD44F3-6EC1-E091-C3C5-F934477A073D}"/>
              </a:ext>
            </a:extLst>
          </p:cNvPr>
          <p:cNvGrpSpPr/>
          <p:nvPr/>
        </p:nvGrpSpPr>
        <p:grpSpPr>
          <a:xfrm>
            <a:off x="1019175" y="3751496"/>
            <a:ext cx="10148156" cy="2093612"/>
            <a:chOff x="1019175" y="3751496"/>
            <a:chExt cx="10148156" cy="2093612"/>
          </a:xfrm>
        </p:grpSpPr>
        <p:grpSp>
          <p:nvGrpSpPr>
            <p:cNvPr id="7" name="Agrupar 6">
              <a:extLst>
                <a:ext uri="{FF2B5EF4-FFF2-40B4-BE49-F238E27FC236}">
                  <a16:creationId xmlns:a16="http://schemas.microsoft.com/office/drawing/2014/main" id="{81DEB28A-47E8-D3D8-206B-2FD841BAC2D6}"/>
                </a:ext>
              </a:extLst>
            </p:cNvPr>
            <p:cNvGrpSpPr/>
            <p:nvPr/>
          </p:nvGrpSpPr>
          <p:grpSpPr>
            <a:xfrm>
              <a:off x="1019175" y="3751496"/>
              <a:ext cx="10148156" cy="967462"/>
              <a:chOff x="1019174" y="1676605"/>
              <a:chExt cx="10148156" cy="967462"/>
            </a:xfrm>
          </p:grpSpPr>
          <p:grpSp>
            <p:nvGrpSpPr>
              <p:cNvPr id="8" name="Agrupar 7">
                <a:extLst>
                  <a:ext uri="{FF2B5EF4-FFF2-40B4-BE49-F238E27FC236}">
                    <a16:creationId xmlns:a16="http://schemas.microsoft.com/office/drawing/2014/main" id="{C228A69B-C46B-D60B-1B46-BD2AA235F292}"/>
                  </a:ext>
                </a:extLst>
              </p:cNvPr>
              <p:cNvGrpSpPr/>
              <p:nvPr/>
            </p:nvGrpSpPr>
            <p:grpSpPr>
              <a:xfrm>
                <a:off x="1019174" y="1676605"/>
                <a:ext cx="3121093" cy="967462"/>
                <a:chOff x="1019174" y="1676605"/>
                <a:chExt cx="3121093" cy="967462"/>
              </a:xfrm>
            </p:grpSpPr>
            <p:sp>
              <p:nvSpPr>
                <p:cNvPr id="16" name="Retângulo: Cantos Arredondados 15">
                  <a:extLst>
                    <a:ext uri="{FF2B5EF4-FFF2-40B4-BE49-F238E27FC236}">
                      <a16:creationId xmlns:a16="http://schemas.microsoft.com/office/drawing/2014/main" id="{1A6F820A-3D48-68FA-8FB8-B5656AD619FD}"/>
                    </a:ext>
                  </a:extLst>
                </p:cNvPr>
                <p:cNvSpPr/>
                <p:nvPr/>
              </p:nvSpPr>
              <p:spPr>
                <a:xfrm>
                  <a:off x="1019174" y="1676605"/>
                  <a:ext cx="3121093" cy="967462"/>
                </a:xfrm>
                <a:prstGeom prst="roundRect">
                  <a:avLst>
                    <a:gd name="adj" fmla="val 1935"/>
                  </a:avLst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bg2">
                        <a:lumMod val="25000"/>
                      </a:schemeClr>
                    </a:solidFill>
                  </a:endParaRPr>
                </a:p>
              </p:txBody>
            </p:sp>
            <p:sp>
              <p:nvSpPr>
                <p:cNvPr id="17" name="CaixaDeTexto 16">
                  <a:extLst>
                    <a:ext uri="{FF2B5EF4-FFF2-40B4-BE49-F238E27FC236}">
                      <a16:creationId xmlns:a16="http://schemas.microsoft.com/office/drawing/2014/main" id="{CBFD748A-2E87-375C-12D0-CAFB0E93469E}"/>
                    </a:ext>
                  </a:extLst>
                </p:cNvPr>
                <p:cNvSpPr txBox="1"/>
                <p:nvPr/>
              </p:nvSpPr>
              <p:spPr>
                <a:xfrm>
                  <a:off x="1231066" y="1835293"/>
                  <a:ext cx="2702801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pt-BR" dirty="0" err="1">
                      <a:solidFill>
                        <a:schemeClr val="bg2">
                          <a:lumMod val="25000"/>
                        </a:schemeClr>
                      </a:solidFill>
                      <a:effectLst/>
                    </a:rPr>
                    <a:t>Netstat</a:t>
                  </a:r>
                  <a:endParaRPr lang="pt-BR" dirty="0">
                    <a:solidFill>
                      <a:schemeClr val="bg2">
                        <a:lumMod val="25000"/>
                      </a:schemeClr>
                    </a:solidFill>
                    <a:effectLst/>
                  </a:endParaRPr>
                </a:p>
              </p:txBody>
            </p:sp>
          </p:grpSp>
          <p:grpSp>
            <p:nvGrpSpPr>
              <p:cNvPr id="9" name="Agrupar 8">
                <a:extLst>
                  <a:ext uri="{FF2B5EF4-FFF2-40B4-BE49-F238E27FC236}">
                    <a16:creationId xmlns:a16="http://schemas.microsoft.com/office/drawing/2014/main" id="{D0527346-C751-4D82-121C-25FDC07C535D}"/>
                  </a:ext>
                </a:extLst>
              </p:cNvPr>
              <p:cNvGrpSpPr/>
              <p:nvPr/>
            </p:nvGrpSpPr>
            <p:grpSpPr>
              <a:xfrm>
                <a:off x="4535453" y="1676605"/>
                <a:ext cx="3121093" cy="967462"/>
                <a:chOff x="4535453" y="1676605"/>
                <a:chExt cx="3121093" cy="967462"/>
              </a:xfrm>
            </p:grpSpPr>
            <p:sp>
              <p:nvSpPr>
                <p:cNvPr id="14" name="Retângulo: Cantos Arredondados 13">
                  <a:extLst>
                    <a:ext uri="{FF2B5EF4-FFF2-40B4-BE49-F238E27FC236}">
                      <a16:creationId xmlns:a16="http://schemas.microsoft.com/office/drawing/2014/main" id="{55D84FC5-6D37-A1F9-B82B-66B83977FFA5}"/>
                    </a:ext>
                  </a:extLst>
                </p:cNvPr>
                <p:cNvSpPr/>
                <p:nvPr/>
              </p:nvSpPr>
              <p:spPr>
                <a:xfrm>
                  <a:off x="4535453" y="1676605"/>
                  <a:ext cx="3121093" cy="967462"/>
                </a:xfrm>
                <a:prstGeom prst="roundRect">
                  <a:avLst>
                    <a:gd name="adj" fmla="val 1935"/>
                  </a:avLst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bg2">
                        <a:lumMod val="25000"/>
                      </a:schemeClr>
                    </a:solidFill>
                  </a:endParaRPr>
                </a:p>
              </p:txBody>
            </p:sp>
            <p:sp>
              <p:nvSpPr>
                <p:cNvPr id="15" name="CaixaDeTexto 14">
                  <a:extLst>
                    <a:ext uri="{FF2B5EF4-FFF2-40B4-BE49-F238E27FC236}">
                      <a16:creationId xmlns:a16="http://schemas.microsoft.com/office/drawing/2014/main" id="{7788EEB0-3BA8-F0CF-0F30-8A2FBB8A5795}"/>
                    </a:ext>
                  </a:extLst>
                </p:cNvPr>
                <p:cNvSpPr txBox="1"/>
                <p:nvPr/>
              </p:nvSpPr>
              <p:spPr>
                <a:xfrm>
                  <a:off x="4744599" y="1915473"/>
                  <a:ext cx="2702801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pt-BR" dirty="0">
                      <a:solidFill>
                        <a:schemeClr val="bg2">
                          <a:lumMod val="25000"/>
                        </a:schemeClr>
                      </a:solidFill>
                      <a:effectLst/>
                    </a:rPr>
                    <a:t>Windows </a:t>
                  </a:r>
                  <a:r>
                    <a:rPr lang="pt-BR" dirty="0" err="1">
                      <a:solidFill>
                        <a:schemeClr val="bg2">
                          <a:lumMod val="25000"/>
                        </a:schemeClr>
                      </a:solidFill>
                      <a:effectLst/>
                    </a:rPr>
                    <a:t>event</a:t>
                  </a:r>
                  <a:r>
                    <a:rPr lang="pt-BR" dirty="0">
                      <a:solidFill>
                        <a:schemeClr val="bg2">
                          <a:lumMod val="25000"/>
                        </a:schemeClr>
                      </a:solidFill>
                      <a:effectLst/>
                    </a:rPr>
                    <a:t> </a:t>
                  </a:r>
                  <a:r>
                    <a:rPr lang="pt-BR" dirty="0" err="1">
                      <a:solidFill>
                        <a:schemeClr val="bg2">
                          <a:lumMod val="25000"/>
                        </a:schemeClr>
                      </a:solidFill>
                      <a:effectLst/>
                    </a:rPr>
                    <a:t>viewer</a:t>
                  </a:r>
                  <a:endParaRPr lang="pt-BR" dirty="0">
                    <a:solidFill>
                      <a:schemeClr val="bg2">
                        <a:lumMod val="25000"/>
                      </a:schemeClr>
                    </a:solidFill>
                    <a:effectLst/>
                  </a:endParaRPr>
                </a:p>
              </p:txBody>
            </p:sp>
          </p:grpSp>
          <p:grpSp>
            <p:nvGrpSpPr>
              <p:cNvPr id="11" name="Agrupar 10">
                <a:extLst>
                  <a:ext uri="{FF2B5EF4-FFF2-40B4-BE49-F238E27FC236}">
                    <a16:creationId xmlns:a16="http://schemas.microsoft.com/office/drawing/2014/main" id="{0FBCF44D-841F-2969-07E8-24B741F7016E}"/>
                  </a:ext>
                </a:extLst>
              </p:cNvPr>
              <p:cNvGrpSpPr/>
              <p:nvPr/>
            </p:nvGrpSpPr>
            <p:grpSpPr>
              <a:xfrm>
                <a:off x="8046237" y="1676605"/>
                <a:ext cx="3121093" cy="967462"/>
                <a:chOff x="8046237" y="1676605"/>
                <a:chExt cx="3121093" cy="967462"/>
              </a:xfrm>
            </p:grpSpPr>
            <p:sp>
              <p:nvSpPr>
                <p:cNvPr id="12" name="Retângulo: Cantos Arredondados 11">
                  <a:extLst>
                    <a:ext uri="{FF2B5EF4-FFF2-40B4-BE49-F238E27FC236}">
                      <a16:creationId xmlns:a16="http://schemas.microsoft.com/office/drawing/2014/main" id="{A7425915-BCC8-CAA8-6810-12183C951977}"/>
                    </a:ext>
                  </a:extLst>
                </p:cNvPr>
                <p:cNvSpPr/>
                <p:nvPr/>
              </p:nvSpPr>
              <p:spPr>
                <a:xfrm>
                  <a:off x="8046237" y="1676605"/>
                  <a:ext cx="3121093" cy="967462"/>
                </a:xfrm>
                <a:prstGeom prst="roundRect">
                  <a:avLst>
                    <a:gd name="adj" fmla="val 1935"/>
                  </a:avLst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bg2">
                        <a:lumMod val="25000"/>
                      </a:schemeClr>
                    </a:solidFill>
                  </a:endParaRPr>
                </a:p>
              </p:txBody>
            </p:sp>
            <p:sp>
              <p:nvSpPr>
                <p:cNvPr id="13" name="CaixaDeTexto 12">
                  <a:extLst>
                    <a:ext uri="{FF2B5EF4-FFF2-40B4-BE49-F238E27FC236}">
                      <a16:creationId xmlns:a16="http://schemas.microsoft.com/office/drawing/2014/main" id="{333766D9-4340-8E07-C231-BF0B9D85779C}"/>
                    </a:ext>
                  </a:extLst>
                </p:cNvPr>
                <p:cNvSpPr txBox="1"/>
                <p:nvPr/>
              </p:nvSpPr>
              <p:spPr>
                <a:xfrm>
                  <a:off x="8260880" y="1946009"/>
                  <a:ext cx="2702801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pt-BR" dirty="0">
                      <a:solidFill>
                        <a:schemeClr val="bg2">
                          <a:lumMod val="25000"/>
                        </a:schemeClr>
                      </a:solidFill>
                    </a:rPr>
                    <a:t>Política de segurança local </a:t>
                  </a:r>
                </a:p>
              </p:txBody>
            </p:sp>
          </p:grpSp>
        </p:grpSp>
        <p:grpSp>
          <p:nvGrpSpPr>
            <p:cNvPr id="18" name="Agrupar 17">
              <a:extLst>
                <a:ext uri="{FF2B5EF4-FFF2-40B4-BE49-F238E27FC236}">
                  <a16:creationId xmlns:a16="http://schemas.microsoft.com/office/drawing/2014/main" id="{E4504555-3A55-D591-7B6B-1656E4300535}"/>
                </a:ext>
              </a:extLst>
            </p:cNvPr>
            <p:cNvGrpSpPr/>
            <p:nvPr/>
          </p:nvGrpSpPr>
          <p:grpSpPr>
            <a:xfrm>
              <a:off x="2777314" y="4877646"/>
              <a:ext cx="6637372" cy="967462"/>
              <a:chOff x="1019174" y="1676605"/>
              <a:chExt cx="6637372" cy="967462"/>
            </a:xfrm>
          </p:grpSpPr>
          <p:grpSp>
            <p:nvGrpSpPr>
              <p:cNvPr id="19" name="Agrupar 18">
                <a:extLst>
                  <a:ext uri="{FF2B5EF4-FFF2-40B4-BE49-F238E27FC236}">
                    <a16:creationId xmlns:a16="http://schemas.microsoft.com/office/drawing/2014/main" id="{64678B4D-1F11-8249-AE66-8ABC1D7B5BE0}"/>
                  </a:ext>
                </a:extLst>
              </p:cNvPr>
              <p:cNvGrpSpPr/>
              <p:nvPr/>
            </p:nvGrpSpPr>
            <p:grpSpPr>
              <a:xfrm>
                <a:off x="1019174" y="1676605"/>
                <a:ext cx="3121093" cy="967462"/>
                <a:chOff x="1019174" y="1676605"/>
                <a:chExt cx="3121093" cy="967462"/>
              </a:xfrm>
            </p:grpSpPr>
            <p:sp>
              <p:nvSpPr>
                <p:cNvPr id="26" name="Retângulo: Cantos Arredondados 25">
                  <a:extLst>
                    <a:ext uri="{FF2B5EF4-FFF2-40B4-BE49-F238E27FC236}">
                      <a16:creationId xmlns:a16="http://schemas.microsoft.com/office/drawing/2014/main" id="{4971F5AB-D3A8-B291-925B-41EFE52AF2E0}"/>
                    </a:ext>
                  </a:extLst>
                </p:cNvPr>
                <p:cNvSpPr/>
                <p:nvPr/>
              </p:nvSpPr>
              <p:spPr>
                <a:xfrm>
                  <a:off x="1019174" y="1676605"/>
                  <a:ext cx="3121093" cy="967462"/>
                </a:xfrm>
                <a:prstGeom prst="roundRect">
                  <a:avLst>
                    <a:gd name="adj" fmla="val 1935"/>
                  </a:avLst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bg2">
                        <a:lumMod val="25000"/>
                      </a:schemeClr>
                    </a:solidFill>
                  </a:endParaRPr>
                </a:p>
              </p:txBody>
            </p:sp>
            <p:sp>
              <p:nvSpPr>
                <p:cNvPr id="27" name="CaixaDeTexto 26">
                  <a:extLst>
                    <a:ext uri="{FF2B5EF4-FFF2-40B4-BE49-F238E27FC236}">
                      <a16:creationId xmlns:a16="http://schemas.microsoft.com/office/drawing/2014/main" id="{F8F9300B-F106-2DB1-193C-961404F56D72}"/>
                    </a:ext>
                  </a:extLst>
                </p:cNvPr>
                <p:cNvSpPr txBox="1"/>
                <p:nvPr/>
              </p:nvSpPr>
              <p:spPr>
                <a:xfrm>
                  <a:off x="1231066" y="1835293"/>
                  <a:ext cx="2702801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pt-BR" dirty="0">
                      <a:solidFill>
                        <a:schemeClr val="bg2">
                          <a:lumMod val="25000"/>
                        </a:schemeClr>
                      </a:solidFill>
                      <a:effectLst/>
                    </a:rPr>
                    <a:t>Windows defender </a:t>
                  </a:r>
                </a:p>
              </p:txBody>
            </p:sp>
          </p:grpSp>
          <p:grpSp>
            <p:nvGrpSpPr>
              <p:cNvPr id="20" name="Agrupar 19">
                <a:extLst>
                  <a:ext uri="{FF2B5EF4-FFF2-40B4-BE49-F238E27FC236}">
                    <a16:creationId xmlns:a16="http://schemas.microsoft.com/office/drawing/2014/main" id="{CBDB4EB6-78E1-6806-4272-C5EC5AF4A431}"/>
                  </a:ext>
                </a:extLst>
              </p:cNvPr>
              <p:cNvGrpSpPr/>
              <p:nvPr/>
            </p:nvGrpSpPr>
            <p:grpSpPr>
              <a:xfrm>
                <a:off x="4535453" y="1676605"/>
                <a:ext cx="3121093" cy="967462"/>
                <a:chOff x="4535453" y="1676605"/>
                <a:chExt cx="3121093" cy="967462"/>
              </a:xfrm>
            </p:grpSpPr>
            <p:sp>
              <p:nvSpPr>
                <p:cNvPr id="24" name="Retângulo: Cantos Arredondados 23">
                  <a:extLst>
                    <a:ext uri="{FF2B5EF4-FFF2-40B4-BE49-F238E27FC236}">
                      <a16:creationId xmlns:a16="http://schemas.microsoft.com/office/drawing/2014/main" id="{9D82B779-1918-241C-6737-2DEAB0B5A12A}"/>
                    </a:ext>
                  </a:extLst>
                </p:cNvPr>
                <p:cNvSpPr/>
                <p:nvPr/>
              </p:nvSpPr>
              <p:spPr>
                <a:xfrm>
                  <a:off x="4535453" y="1676605"/>
                  <a:ext cx="3121093" cy="967462"/>
                </a:xfrm>
                <a:prstGeom prst="roundRect">
                  <a:avLst>
                    <a:gd name="adj" fmla="val 1935"/>
                  </a:avLst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bg2">
                        <a:lumMod val="25000"/>
                      </a:schemeClr>
                    </a:solidFill>
                  </a:endParaRPr>
                </a:p>
              </p:txBody>
            </p:sp>
            <p:sp>
              <p:nvSpPr>
                <p:cNvPr id="25" name="CaixaDeTexto 24">
                  <a:extLst>
                    <a:ext uri="{FF2B5EF4-FFF2-40B4-BE49-F238E27FC236}">
                      <a16:creationId xmlns:a16="http://schemas.microsoft.com/office/drawing/2014/main" id="{DB521D2C-0EC1-4C87-C2B0-EE25F6563CE7}"/>
                    </a:ext>
                  </a:extLst>
                </p:cNvPr>
                <p:cNvSpPr txBox="1"/>
                <p:nvPr/>
              </p:nvSpPr>
              <p:spPr>
                <a:xfrm>
                  <a:off x="4744599" y="1915473"/>
                  <a:ext cx="2702801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pt-BR" dirty="0">
                      <a:solidFill>
                        <a:schemeClr val="bg2">
                          <a:lumMod val="25000"/>
                        </a:schemeClr>
                      </a:solidFill>
                      <a:effectLst/>
                    </a:rPr>
                    <a:t>Windows Firewall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117548200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46F6E7DB-99F2-85F7-6C54-460E1CC5D05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Segurança em ambiente </a:t>
            </a:r>
            <a:r>
              <a:rPr lang="pt-BR" dirty="0" err="1"/>
              <a:t>windows</a:t>
            </a:r>
            <a:endParaRPr lang="pt-BR" dirty="0"/>
          </a:p>
          <a:p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E425B58-333F-673C-50AE-351139F9D70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Segurança em ambiente </a:t>
            </a:r>
            <a:r>
              <a:rPr lang="pt-BR" dirty="0" err="1"/>
              <a:t>linux</a:t>
            </a:r>
            <a:endParaRPr lang="pt-BR" dirty="0"/>
          </a:p>
          <a:p>
            <a:endParaRPr lang="pt-BR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5919D23F-E5B2-AE4A-8CD4-74DCB5F80159}"/>
              </a:ext>
            </a:extLst>
          </p:cNvPr>
          <p:cNvSpPr txBox="1"/>
          <p:nvPr/>
        </p:nvSpPr>
        <p:spPr>
          <a:xfrm>
            <a:off x="1019174" y="2691511"/>
            <a:ext cx="712946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O Linux é um sistema operacional open </a:t>
            </a:r>
            <a:r>
              <a:rPr lang="pt-BR" dirty="0" err="1">
                <a:solidFill>
                  <a:schemeClr val="bg2">
                    <a:lumMod val="25000"/>
                  </a:schemeClr>
                </a:solidFill>
              </a:rPr>
              <a:t>source</a:t>
            </a:r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 usado principalmente para servidores e segurança.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pt-BR" dirty="0">
              <a:solidFill>
                <a:schemeClr val="bg2">
                  <a:lumMod val="2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No Linux, quase tudo é gerenciado por arquivos, o que pode representar um risco de segurança.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pt-BR" dirty="0">
              <a:solidFill>
                <a:schemeClr val="bg2">
                  <a:lumMod val="2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Acesso a arquivos de configuração e permissões são críticos para a segurança do ambiente Linux.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58C5BCF5-B436-9A3D-2937-2909A3B47662}"/>
              </a:ext>
            </a:extLst>
          </p:cNvPr>
          <p:cNvSpPr/>
          <p:nvPr/>
        </p:nvSpPr>
        <p:spPr>
          <a:xfrm>
            <a:off x="11172825" y="250722"/>
            <a:ext cx="1019175" cy="6305061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2" name="Imagem 21" descr="Ícone&#10;&#10;Descrição gerada automaticamente">
            <a:extLst>
              <a:ext uri="{FF2B5EF4-FFF2-40B4-BE49-F238E27FC236}">
                <a16:creationId xmlns:a16="http://schemas.microsoft.com/office/drawing/2014/main" id="{D2D9F2C2-247A-1FD2-3798-9029E40CE57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98466" y="4113404"/>
            <a:ext cx="2775857" cy="2775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073302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46F6E7DB-99F2-85F7-6C54-460E1CC5D05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Segurança em ambiente </a:t>
            </a:r>
            <a:r>
              <a:rPr lang="pt-BR" dirty="0" err="1"/>
              <a:t>windows</a:t>
            </a:r>
            <a:endParaRPr lang="pt-BR" dirty="0"/>
          </a:p>
          <a:p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E425B58-333F-673C-50AE-351139F9D70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Melhores práticas para o </a:t>
            </a:r>
            <a:r>
              <a:rPr lang="pt-BR" dirty="0" err="1"/>
              <a:t>hardening</a:t>
            </a:r>
            <a:r>
              <a:rPr lang="pt-BR" dirty="0"/>
              <a:t> de um ambiente Linux</a:t>
            </a:r>
          </a:p>
          <a:p>
            <a:endParaRPr lang="pt-BR" dirty="0"/>
          </a:p>
        </p:txBody>
      </p:sp>
      <p:graphicFrame>
        <p:nvGraphicFramePr>
          <p:cNvPr id="8" name="CaixaDeTexto 5">
            <a:extLst>
              <a:ext uri="{FF2B5EF4-FFF2-40B4-BE49-F238E27FC236}">
                <a16:creationId xmlns:a16="http://schemas.microsoft.com/office/drawing/2014/main" id="{7D252792-A9EE-8737-F1E6-52C4B0827AC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33835490"/>
              </p:ext>
            </p:extLst>
          </p:nvPr>
        </p:nvGraphicFramePr>
        <p:xfrm>
          <a:off x="1019174" y="2312989"/>
          <a:ext cx="10153649" cy="39608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90810622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46F6E7DB-99F2-85F7-6C54-460E1CC5D05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Segurança em ambiente </a:t>
            </a:r>
            <a:r>
              <a:rPr lang="pt-BR" dirty="0" err="1"/>
              <a:t>windows</a:t>
            </a:r>
            <a:endParaRPr lang="pt-BR" dirty="0"/>
          </a:p>
          <a:p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E425B58-333F-673C-50AE-351139F9D70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Melhores práticas para o </a:t>
            </a:r>
            <a:r>
              <a:rPr lang="pt-BR" dirty="0" err="1"/>
              <a:t>hardening</a:t>
            </a:r>
            <a:r>
              <a:rPr lang="pt-BR" dirty="0"/>
              <a:t> de um ambiente Linux</a:t>
            </a:r>
          </a:p>
          <a:p>
            <a:endParaRPr lang="pt-BR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3BC97F4B-34D0-E998-5B46-A73594EA682E}"/>
              </a:ext>
            </a:extLst>
          </p:cNvPr>
          <p:cNvSpPr txBox="1"/>
          <p:nvPr/>
        </p:nvSpPr>
        <p:spPr>
          <a:xfrm>
            <a:off x="1030515" y="2501662"/>
            <a:ext cx="60987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0" i="0" dirty="0">
                <a:solidFill>
                  <a:schemeClr val="bg2">
                    <a:lumMod val="25000"/>
                  </a:schemeClr>
                </a:solidFill>
                <a:effectLst/>
              </a:rPr>
              <a:t>Alguns dos logs mais importantes incluem: </a:t>
            </a:r>
            <a:endParaRPr lang="pt-BR" dirty="0">
              <a:solidFill>
                <a:schemeClr val="bg2">
                  <a:lumMod val="25000"/>
                </a:schemeClr>
              </a:solidFill>
            </a:endParaRP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27A92EAB-087B-41FE-1691-AA236DBCED3E}"/>
              </a:ext>
            </a:extLst>
          </p:cNvPr>
          <p:cNvGrpSpPr/>
          <p:nvPr/>
        </p:nvGrpSpPr>
        <p:grpSpPr>
          <a:xfrm>
            <a:off x="1019175" y="3429000"/>
            <a:ext cx="10148156" cy="967462"/>
            <a:chOff x="1019174" y="1676605"/>
            <a:chExt cx="10148156" cy="967462"/>
          </a:xfrm>
        </p:grpSpPr>
        <p:grpSp>
          <p:nvGrpSpPr>
            <p:cNvPr id="7" name="Agrupar 6">
              <a:extLst>
                <a:ext uri="{FF2B5EF4-FFF2-40B4-BE49-F238E27FC236}">
                  <a16:creationId xmlns:a16="http://schemas.microsoft.com/office/drawing/2014/main" id="{BA5A7C0E-A5CB-D32D-B1EA-28FEF3734233}"/>
                </a:ext>
              </a:extLst>
            </p:cNvPr>
            <p:cNvGrpSpPr/>
            <p:nvPr/>
          </p:nvGrpSpPr>
          <p:grpSpPr>
            <a:xfrm>
              <a:off x="1019174" y="1676605"/>
              <a:ext cx="3121093" cy="967462"/>
              <a:chOff x="1019174" y="1676605"/>
              <a:chExt cx="3121093" cy="967462"/>
            </a:xfrm>
          </p:grpSpPr>
          <p:sp>
            <p:nvSpPr>
              <p:cNvPr id="15" name="Retângulo: Cantos Arredondados 14">
                <a:extLst>
                  <a:ext uri="{FF2B5EF4-FFF2-40B4-BE49-F238E27FC236}">
                    <a16:creationId xmlns:a16="http://schemas.microsoft.com/office/drawing/2014/main" id="{C86FAD61-FEEB-4557-05A1-63774C6303DB}"/>
                  </a:ext>
                </a:extLst>
              </p:cNvPr>
              <p:cNvSpPr/>
              <p:nvPr/>
            </p:nvSpPr>
            <p:spPr>
              <a:xfrm>
                <a:off x="1019174" y="1676605"/>
                <a:ext cx="3121093" cy="967462"/>
              </a:xfrm>
              <a:prstGeom prst="roundRect">
                <a:avLst>
                  <a:gd name="adj" fmla="val 1935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b="1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  <p:sp>
            <p:nvSpPr>
              <p:cNvPr id="16" name="CaixaDeTexto 15">
                <a:extLst>
                  <a:ext uri="{FF2B5EF4-FFF2-40B4-BE49-F238E27FC236}">
                    <a16:creationId xmlns:a16="http://schemas.microsoft.com/office/drawing/2014/main" id="{2D7DA8CB-14E2-1401-C62A-19ED0AACD9C1}"/>
                  </a:ext>
                </a:extLst>
              </p:cNvPr>
              <p:cNvSpPr txBox="1"/>
              <p:nvPr/>
            </p:nvSpPr>
            <p:spPr>
              <a:xfrm>
                <a:off x="1228317" y="1915473"/>
                <a:ext cx="2702801" cy="369332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 algn="ctr"/>
                <a:r>
                  <a:rPr lang="pt-BR" b="1" dirty="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/var/log/</a:t>
                </a:r>
                <a:r>
                  <a:rPr lang="pt-BR" b="1" dirty="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message</a:t>
                </a:r>
                <a:endParaRPr lang="pt-BR" b="1" dirty="0">
                  <a:solidFill>
                    <a:schemeClr val="bg2">
                      <a:lumMod val="25000"/>
                    </a:schemeClr>
                  </a:solidFill>
                  <a:effectLst/>
                </a:endParaRPr>
              </a:p>
            </p:txBody>
          </p:sp>
        </p:grpSp>
        <p:grpSp>
          <p:nvGrpSpPr>
            <p:cNvPr id="9" name="Agrupar 8">
              <a:extLst>
                <a:ext uri="{FF2B5EF4-FFF2-40B4-BE49-F238E27FC236}">
                  <a16:creationId xmlns:a16="http://schemas.microsoft.com/office/drawing/2014/main" id="{16111D62-C3E4-2FC6-F5CB-EC5F3082EB58}"/>
                </a:ext>
              </a:extLst>
            </p:cNvPr>
            <p:cNvGrpSpPr/>
            <p:nvPr/>
          </p:nvGrpSpPr>
          <p:grpSpPr>
            <a:xfrm>
              <a:off x="4535453" y="1676605"/>
              <a:ext cx="3121093" cy="967462"/>
              <a:chOff x="4535453" y="1676605"/>
              <a:chExt cx="3121093" cy="967462"/>
            </a:xfrm>
          </p:grpSpPr>
          <p:sp>
            <p:nvSpPr>
              <p:cNvPr id="13" name="Retângulo: Cantos Arredondados 12">
                <a:extLst>
                  <a:ext uri="{FF2B5EF4-FFF2-40B4-BE49-F238E27FC236}">
                    <a16:creationId xmlns:a16="http://schemas.microsoft.com/office/drawing/2014/main" id="{560DA2B9-625A-390A-EEFA-99094BAA0CE9}"/>
                  </a:ext>
                </a:extLst>
              </p:cNvPr>
              <p:cNvSpPr/>
              <p:nvPr/>
            </p:nvSpPr>
            <p:spPr>
              <a:xfrm>
                <a:off x="4535453" y="1676605"/>
                <a:ext cx="3121093" cy="967462"/>
              </a:xfrm>
              <a:prstGeom prst="roundRect">
                <a:avLst>
                  <a:gd name="adj" fmla="val 1935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b="1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79F58BFC-E250-420C-2EF5-DAE49223D329}"/>
                  </a:ext>
                </a:extLst>
              </p:cNvPr>
              <p:cNvSpPr txBox="1"/>
              <p:nvPr/>
            </p:nvSpPr>
            <p:spPr>
              <a:xfrm>
                <a:off x="4744599" y="1915473"/>
                <a:ext cx="2702801" cy="369332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 algn="ctr"/>
                <a:r>
                  <a:rPr lang="pt-BR" b="1" dirty="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/var/log/auth.log</a:t>
                </a:r>
              </a:p>
            </p:txBody>
          </p:sp>
        </p:grpSp>
        <p:grpSp>
          <p:nvGrpSpPr>
            <p:cNvPr id="10" name="Agrupar 9">
              <a:extLst>
                <a:ext uri="{FF2B5EF4-FFF2-40B4-BE49-F238E27FC236}">
                  <a16:creationId xmlns:a16="http://schemas.microsoft.com/office/drawing/2014/main" id="{6C29EF4A-1929-7F83-B46A-FA7C74E37C18}"/>
                </a:ext>
              </a:extLst>
            </p:cNvPr>
            <p:cNvGrpSpPr/>
            <p:nvPr/>
          </p:nvGrpSpPr>
          <p:grpSpPr>
            <a:xfrm>
              <a:off x="8046237" y="1676605"/>
              <a:ext cx="3121093" cy="967462"/>
              <a:chOff x="8046237" y="1676605"/>
              <a:chExt cx="3121093" cy="967462"/>
            </a:xfrm>
          </p:grpSpPr>
          <p:sp>
            <p:nvSpPr>
              <p:cNvPr id="11" name="Retângulo: Cantos Arredondados 10">
                <a:extLst>
                  <a:ext uri="{FF2B5EF4-FFF2-40B4-BE49-F238E27FC236}">
                    <a16:creationId xmlns:a16="http://schemas.microsoft.com/office/drawing/2014/main" id="{7F7A2130-B29B-C06F-D5B7-BBC122CDCAC5}"/>
                  </a:ext>
                </a:extLst>
              </p:cNvPr>
              <p:cNvSpPr/>
              <p:nvPr/>
            </p:nvSpPr>
            <p:spPr>
              <a:xfrm>
                <a:off x="8046237" y="1676605"/>
                <a:ext cx="3121093" cy="967462"/>
              </a:xfrm>
              <a:prstGeom prst="roundRect">
                <a:avLst>
                  <a:gd name="adj" fmla="val 1935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b="1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  <p:sp>
            <p:nvSpPr>
              <p:cNvPr id="12" name="CaixaDeTexto 11">
                <a:extLst>
                  <a:ext uri="{FF2B5EF4-FFF2-40B4-BE49-F238E27FC236}">
                    <a16:creationId xmlns:a16="http://schemas.microsoft.com/office/drawing/2014/main" id="{28AC329E-240D-B9B7-0343-51C63A064847}"/>
                  </a:ext>
                </a:extLst>
              </p:cNvPr>
              <p:cNvSpPr txBox="1"/>
              <p:nvPr/>
            </p:nvSpPr>
            <p:spPr>
              <a:xfrm>
                <a:off x="8260880" y="1915473"/>
                <a:ext cx="2702801" cy="369332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 algn="ctr"/>
                <a:r>
                  <a:rPr lang="pt-BR" b="1" dirty="0">
                    <a:solidFill>
                      <a:schemeClr val="bg2">
                        <a:lumMod val="25000"/>
                      </a:schemeClr>
                    </a:solidFill>
                  </a:rPr>
                  <a:t>/var/log/</a:t>
                </a:r>
                <a:r>
                  <a:rPr lang="pt-BR" b="1" dirty="0" err="1">
                    <a:solidFill>
                      <a:schemeClr val="bg2">
                        <a:lumMod val="25000"/>
                      </a:schemeClr>
                    </a:solidFill>
                  </a:rPr>
                  <a:t>secure</a:t>
                </a:r>
                <a:endParaRPr lang="pt-BR" b="1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</p:grpSp>
      </p:grp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9AFE38D3-0861-5532-BF17-C2FF70915AF2}"/>
              </a:ext>
            </a:extLst>
          </p:cNvPr>
          <p:cNvGrpSpPr/>
          <p:nvPr/>
        </p:nvGrpSpPr>
        <p:grpSpPr>
          <a:xfrm>
            <a:off x="1024669" y="4555150"/>
            <a:ext cx="10148156" cy="967462"/>
            <a:chOff x="1019174" y="1676605"/>
            <a:chExt cx="10148156" cy="967462"/>
          </a:xfrm>
        </p:grpSpPr>
        <p:grpSp>
          <p:nvGrpSpPr>
            <p:cNvPr id="18" name="Agrupar 17">
              <a:extLst>
                <a:ext uri="{FF2B5EF4-FFF2-40B4-BE49-F238E27FC236}">
                  <a16:creationId xmlns:a16="http://schemas.microsoft.com/office/drawing/2014/main" id="{72867B3D-9F80-EE1E-C456-FA3C6DAF7636}"/>
                </a:ext>
              </a:extLst>
            </p:cNvPr>
            <p:cNvGrpSpPr/>
            <p:nvPr/>
          </p:nvGrpSpPr>
          <p:grpSpPr>
            <a:xfrm>
              <a:off x="1019174" y="1676605"/>
              <a:ext cx="3121093" cy="967462"/>
              <a:chOff x="1019174" y="1676605"/>
              <a:chExt cx="3121093" cy="967462"/>
            </a:xfrm>
          </p:grpSpPr>
          <p:sp>
            <p:nvSpPr>
              <p:cNvPr id="25" name="Retângulo: Cantos Arredondados 24">
                <a:extLst>
                  <a:ext uri="{FF2B5EF4-FFF2-40B4-BE49-F238E27FC236}">
                    <a16:creationId xmlns:a16="http://schemas.microsoft.com/office/drawing/2014/main" id="{D022A9C2-769B-F47F-8075-3931F030B102}"/>
                  </a:ext>
                </a:extLst>
              </p:cNvPr>
              <p:cNvSpPr/>
              <p:nvPr/>
            </p:nvSpPr>
            <p:spPr>
              <a:xfrm>
                <a:off x="1019174" y="1676605"/>
                <a:ext cx="3121093" cy="967462"/>
              </a:xfrm>
              <a:prstGeom prst="roundRect">
                <a:avLst>
                  <a:gd name="adj" fmla="val 1935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b="1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  <p:sp>
            <p:nvSpPr>
              <p:cNvPr id="26" name="CaixaDeTexto 25">
                <a:extLst>
                  <a:ext uri="{FF2B5EF4-FFF2-40B4-BE49-F238E27FC236}">
                    <a16:creationId xmlns:a16="http://schemas.microsoft.com/office/drawing/2014/main" id="{D6294885-6A84-F361-5981-B5A49F221E81}"/>
                  </a:ext>
                </a:extLst>
              </p:cNvPr>
              <p:cNvSpPr txBox="1"/>
              <p:nvPr/>
            </p:nvSpPr>
            <p:spPr>
              <a:xfrm>
                <a:off x="1217329" y="1946009"/>
                <a:ext cx="2702801" cy="369332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 algn="ctr"/>
                <a:r>
                  <a:rPr lang="pt-BR" b="1" dirty="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/var/log/boot.log</a:t>
                </a:r>
              </a:p>
            </p:txBody>
          </p:sp>
        </p:grpSp>
        <p:grpSp>
          <p:nvGrpSpPr>
            <p:cNvPr id="19" name="Agrupar 18">
              <a:extLst>
                <a:ext uri="{FF2B5EF4-FFF2-40B4-BE49-F238E27FC236}">
                  <a16:creationId xmlns:a16="http://schemas.microsoft.com/office/drawing/2014/main" id="{3538A2AF-BFDF-194E-1F04-138C6DF6C942}"/>
                </a:ext>
              </a:extLst>
            </p:cNvPr>
            <p:cNvGrpSpPr/>
            <p:nvPr/>
          </p:nvGrpSpPr>
          <p:grpSpPr>
            <a:xfrm>
              <a:off x="4535453" y="1676605"/>
              <a:ext cx="3121093" cy="967462"/>
              <a:chOff x="4535453" y="1676605"/>
              <a:chExt cx="3121093" cy="967462"/>
            </a:xfrm>
          </p:grpSpPr>
          <p:sp>
            <p:nvSpPr>
              <p:cNvPr id="23" name="Retângulo: Cantos Arredondados 22">
                <a:extLst>
                  <a:ext uri="{FF2B5EF4-FFF2-40B4-BE49-F238E27FC236}">
                    <a16:creationId xmlns:a16="http://schemas.microsoft.com/office/drawing/2014/main" id="{6E40F183-1F06-5405-CEC7-3E236002F729}"/>
                  </a:ext>
                </a:extLst>
              </p:cNvPr>
              <p:cNvSpPr/>
              <p:nvPr/>
            </p:nvSpPr>
            <p:spPr>
              <a:xfrm>
                <a:off x="4535453" y="1676605"/>
                <a:ext cx="3121093" cy="967462"/>
              </a:xfrm>
              <a:prstGeom prst="roundRect">
                <a:avLst>
                  <a:gd name="adj" fmla="val 1935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b="1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  <p:sp>
            <p:nvSpPr>
              <p:cNvPr id="24" name="CaixaDeTexto 23">
                <a:extLst>
                  <a:ext uri="{FF2B5EF4-FFF2-40B4-BE49-F238E27FC236}">
                    <a16:creationId xmlns:a16="http://schemas.microsoft.com/office/drawing/2014/main" id="{F42C26E4-CFBD-4BF2-174B-ACA580248A7E}"/>
                  </a:ext>
                </a:extLst>
              </p:cNvPr>
              <p:cNvSpPr txBox="1"/>
              <p:nvPr/>
            </p:nvSpPr>
            <p:spPr>
              <a:xfrm>
                <a:off x="4744599" y="1915473"/>
                <a:ext cx="2702801" cy="369332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 algn="ctr"/>
                <a:r>
                  <a:rPr lang="pt-BR" b="1" dirty="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/var/log/</a:t>
                </a:r>
                <a:r>
                  <a:rPr lang="pt-BR" b="1" dirty="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dmesg</a:t>
                </a:r>
                <a:endParaRPr lang="pt-BR" b="1" dirty="0">
                  <a:solidFill>
                    <a:schemeClr val="bg2">
                      <a:lumMod val="25000"/>
                    </a:schemeClr>
                  </a:solidFill>
                  <a:effectLst/>
                </a:endParaRPr>
              </a:p>
            </p:txBody>
          </p:sp>
        </p:grpSp>
        <p:grpSp>
          <p:nvGrpSpPr>
            <p:cNvPr id="20" name="Agrupar 19">
              <a:extLst>
                <a:ext uri="{FF2B5EF4-FFF2-40B4-BE49-F238E27FC236}">
                  <a16:creationId xmlns:a16="http://schemas.microsoft.com/office/drawing/2014/main" id="{08D78C3A-3524-6828-7C93-2F01F67379F8}"/>
                </a:ext>
              </a:extLst>
            </p:cNvPr>
            <p:cNvGrpSpPr/>
            <p:nvPr/>
          </p:nvGrpSpPr>
          <p:grpSpPr>
            <a:xfrm>
              <a:off x="8046237" y="1676605"/>
              <a:ext cx="3121093" cy="967462"/>
              <a:chOff x="8046237" y="1676605"/>
              <a:chExt cx="3121093" cy="967462"/>
            </a:xfrm>
          </p:grpSpPr>
          <p:sp>
            <p:nvSpPr>
              <p:cNvPr id="21" name="Retângulo: Cantos Arredondados 20">
                <a:extLst>
                  <a:ext uri="{FF2B5EF4-FFF2-40B4-BE49-F238E27FC236}">
                    <a16:creationId xmlns:a16="http://schemas.microsoft.com/office/drawing/2014/main" id="{F2BCF099-D78F-4F50-01EA-24527FDEDFC6}"/>
                  </a:ext>
                </a:extLst>
              </p:cNvPr>
              <p:cNvSpPr/>
              <p:nvPr/>
            </p:nvSpPr>
            <p:spPr>
              <a:xfrm>
                <a:off x="8046237" y="1676605"/>
                <a:ext cx="3121093" cy="967462"/>
              </a:xfrm>
              <a:prstGeom prst="roundRect">
                <a:avLst>
                  <a:gd name="adj" fmla="val 1935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b="1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  <p:sp>
            <p:nvSpPr>
              <p:cNvPr id="22" name="CaixaDeTexto 21">
                <a:extLst>
                  <a:ext uri="{FF2B5EF4-FFF2-40B4-BE49-F238E27FC236}">
                    <a16:creationId xmlns:a16="http://schemas.microsoft.com/office/drawing/2014/main" id="{07FE9EFB-D966-BDD5-E44A-FF37B1C56A0B}"/>
                  </a:ext>
                </a:extLst>
              </p:cNvPr>
              <p:cNvSpPr txBox="1"/>
              <p:nvPr/>
            </p:nvSpPr>
            <p:spPr>
              <a:xfrm>
                <a:off x="8260880" y="1946009"/>
                <a:ext cx="2702801" cy="369332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 algn="ctr"/>
                <a:r>
                  <a:rPr lang="pt-BR" b="1" dirty="0">
                    <a:solidFill>
                      <a:schemeClr val="bg2">
                        <a:lumMod val="25000"/>
                      </a:schemeClr>
                    </a:solidFill>
                  </a:rPr>
                  <a:t>/var/log/</a:t>
                </a:r>
                <a:r>
                  <a:rPr lang="pt-BR" b="1" dirty="0" err="1">
                    <a:solidFill>
                      <a:schemeClr val="bg2">
                        <a:lumMod val="25000"/>
                      </a:schemeClr>
                    </a:solidFill>
                  </a:rPr>
                  <a:t>cron</a:t>
                </a:r>
                <a:endParaRPr lang="pt-BR" b="1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70067611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7248B4B1-11D3-85E4-7D53-B430D265461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Segurança em redes sem fio (802.11)</a:t>
            </a:r>
          </a:p>
          <a:p>
            <a:endParaRPr lang="pt-BR" dirty="0"/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E1AC39AA-8D6E-BF1F-4197-441A7C514745}"/>
              </a:ext>
            </a:extLst>
          </p:cNvPr>
          <p:cNvGrpSpPr/>
          <p:nvPr/>
        </p:nvGrpSpPr>
        <p:grpSpPr>
          <a:xfrm>
            <a:off x="1019175" y="3429000"/>
            <a:ext cx="10148156" cy="967462"/>
            <a:chOff x="1019174" y="1676605"/>
            <a:chExt cx="10148156" cy="967462"/>
          </a:xfrm>
        </p:grpSpPr>
        <p:grpSp>
          <p:nvGrpSpPr>
            <p:cNvPr id="5" name="Agrupar 4">
              <a:extLst>
                <a:ext uri="{FF2B5EF4-FFF2-40B4-BE49-F238E27FC236}">
                  <a16:creationId xmlns:a16="http://schemas.microsoft.com/office/drawing/2014/main" id="{184DDE87-F3DC-660F-8DFE-E19BF3DDE8FD}"/>
                </a:ext>
              </a:extLst>
            </p:cNvPr>
            <p:cNvGrpSpPr/>
            <p:nvPr/>
          </p:nvGrpSpPr>
          <p:grpSpPr>
            <a:xfrm>
              <a:off x="1019174" y="1676605"/>
              <a:ext cx="3121093" cy="967462"/>
              <a:chOff x="1019174" y="1676605"/>
              <a:chExt cx="3121093" cy="967462"/>
            </a:xfrm>
          </p:grpSpPr>
          <p:sp>
            <p:nvSpPr>
              <p:cNvPr id="12" name="Retângulo: Cantos Arredondados 11">
                <a:extLst>
                  <a:ext uri="{FF2B5EF4-FFF2-40B4-BE49-F238E27FC236}">
                    <a16:creationId xmlns:a16="http://schemas.microsoft.com/office/drawing/2014/main" id="{A4F59B98-7EEA-7F83-5C15-A84654951A06}"/>
                  </a:ext>
                </a:extLst>
              </p:cNvPr>
              <p:cNvSpPr/>
              <p:nvPr/>
            </p:nvSpPr>
            <p:spPr>
              <a:xfrm>
                <a:off x="1019174" y="1676605"/>
                <a:ext cx="3121093" cy="967462"/>
              </a:xfrm>
              <a:prstGeom prst="roundRect">
                <a:avLst>
                  <a:gd name="adj" fmla="val 1935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b="1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  <p:sp>
            <p:nvSpPr>
              <p:cNvPr id="13" name="CaixaDeTexto 12">
                <a:extLst>
                  <a:ext uri="{FF2B5EF4-FFF2-40B4-BE49-F238E27FC236}">
                    <a16:creationId xmlns:a16="http://schemas.microsoft.com/office/drawing/2014/main" id="{7073230E-2F57-689A-4EB8-04FE56551932}"/>
                  </a:ext>
                </a:extLst>
              </p:cNvPr>
              <p:cNvSpPr txBox="1"/>
              <p:nvPr/>
            </p:nvSpPr>
            <p:spPr>
              <a:xfrm>
                <a:off x="1228319" y="1915473"/>
                <a:ext cx="270280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pt-BR" b="1" dirty="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Espionagem de tráfego</a:t>
                </a:r>
              </a:p>
            </p:txBody>
          </p:sp>
        </p:grpSp>
        <p:grpSp>
          <p:nvGrpSpPr>
            <p:cNvPr id="6" name="Agrupar 5">
              <a:extLst>
                <a:ext uri="{FF2B5EF4-FFF2-40B4-BE49-F238E27FC236}">
                  <a16:creationId xmlns:a16="http://schemas.microsoft.com/office/drawing/2014/main" id="{7DD2CA02-C095-C08C-09D7-04CD0EE571B7}"/>
                </a:ext>
              </a:extLst>
            </p:cNvPr>
            <p:cNvGrpSpPr/>
            <p:nvPr/>
          </p:nvGrpSpPr>
          <p:grpSpPr>
            <a:xfrm>
              <a:off x="4535453" y="1676605"/>
              <a:ext cx="3121093" cy="967462"/>
              <a:chOff x="4535453" y="1676605"/>
              <a:chExt cx="3121093" cy="967462"/>
            </a:xfrm>
          </p:grpSpPr>
          <p:sp>
            <p:nvSpPr>
              <p:cNvPr id="10" name="Retângulo: Cantos Arredondados 9">
                <a:extLst>
                  <a:ext uri="{FF2B5EF4-FFF2-40B4-BE49-F238E27FC236}">
                    <a16:creationId xmlns:a16="http://schemas.microsoft.com/office/drawing/2014/main" id="{B3DF091F-217B-FDE2-4731-00FA5E1ECED4}"/>
                  </a:ext>
                </a:extLst>
              </p:cNvPr>
              <p:cNvSpPr/>
              <p:nvPr/>
            </p:nvSpPr>
            <p:spPr>
              <a:xfrm>
                <a:off x="4535453" y="1676605"/>
                <a:ext cx="3121093" cy="967462"/>
              </a:xfrm>
              <a:prstGeom prst="roundRect">
                <a:avLst>
                  <a:gd name="adj" fmla="val 1935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b="1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68A68E87-EADD-C65D-9F92-4C9F0C862B70}"/>
                  </a:ext>
                </a:extLst>
              </p:cNvPr>
              <p:cNvSpPr txBox="1"/>
              <p:nvPr/>
            </p:nvSpPr>
            <p:spPr>
              <a:xfrm>
                <a:off x="4744599" y="1915473"/>
                <a:ext cx="270280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pt-BR" b="1" dirty="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Sequestro de sessão</a:t>
                </a:r>
              </a:p>
            </p:txBody>
          </p:sp>
        </p:grpSp>
        <p:grpSp>
          <p:nvGrpSpPr>
            <p:cNvPr id="7" name="Agrupar 6">
              <a:extLst>
                <a:ext uri="{FF2B5EF4-FFF2-40B4-BE49-F238E27FC236}">
                  <a16:creationId xmlns:a16="http://schemas.microsoft.com/office/drawing/2014/main" id="{00603BC2-88E0-6827-194D-5A9BC53CA505}"/>
                </a:ext>
              </a:extLst>
            </p:cNvPr>
            <p:cNvGrpSpPr/>
            <p:nvPr/>
          </p:nvGrpSpPr>
          <p:grpSpPr>
            <a:xfrm>
              <a:off x="8046237" y="1676605"/>
              <a:ext cx="3121093" cy="967462"/>
              <a:chOff x="8046237" y="1676605"/>
              <a:chExt cx="3121093" cy="967462"/>
            </a:xfrm>
          </p:grpSpPr>
          <p:sp>
            <p:nvSpPr>
              <p:cNvPr id="8" name="Retângulo: Cantos Arredondados 7">
                <a:extLst>
                  <a:ext uri="{FF2B5EF4-FFF2-40B4-BE49-F238E27FC236}">
                    <a16:creationId xmlns:a16="http://schemas.microsoft.com/office/drawing/2014/main" id="{F46BB59C-A44C-33D5-73A6-C6BAC0F881B6}"/>
                  </a:ext>
                </a:extLst>
              </p:cNvPr>
              <p:cNvSpPr/>
              <p:nvPr/>
            </p:nvSpPr>
            <p:spPr>
              <a:xfrm>
                <a:off x="8046237" y="1676605"/>
                <a:ext cx="3121093" cy="967462"/>
              </a:xfrm>
              <a:prstGeom prst="roundRect">
                <a:avLst>
                  <a:gd name="adj" fmla="val 1935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b="1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BF8E4D0C-01E8-E05B-F0E8-3B133B53B1CA}"/>
                  </a:ext>
                </a:extLst>
              </p:cNvPr>
              <p:cNvSpPr txBox="1"/>
              <p:nvPr/>
            </p:nvSpPr>
            <p:spPr>
              <a:xfrm>
                <a:off x="8260880" y="1946009"/>
                <a:ext cx="270280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pt-BR" b="1" dirty="0">
                    <a:solidFill>
                      <a:schemeClr val="bg2">
                        <a:lumMod val="25000"/>
                      </a:schemeClr>
                    </a:solidFill>
                  </a:rPr>
                  <a:t>Negação de serviço</a:t>
                </a:r>
              </a:p>
            </p:txBody>
          </p:sp>
        </p:grpSp>
      </p:grp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79460887-C1F9-C396-A386-6CF72A22705D}"/>
              </a:ext>
            </a:extLst>
          </p:cNvPr>
          <p:cNvGrpSpPr/>
          <p:nvPr/>
        </p:nvGrpSpPr>
        <p:grpSpPr>
          <a:xfrm>
            <a:off x="1024669" y="4555150"/>
            <a:ext cx="10148156" cy="967462"/>
            <a:chOff x="1019174" y="1676605"/>
            <a:chExt cx="10148156" cy="967462"/>
          </a:xfrm>
        </p:grpSpPr>
        <p:grpSp>
          <p:nvGrpSpPr>
            <p:cNvPr id="15" name="Agrupar 14">
              <a:extLst>
                <a:ext uri="{FF2B5EF4-FFF2-40B4-BE49-F238E27FC236}">
                  <a16:creationId xmlns:a16="http://schemas.microsoft.com/office/drawing/2014/main" id="{4F2B38FC-1B96-1AB1-3A3E-18590DBBB9A2}"/>
                </a:ext>
              </a:extLst>
            </p:cNvPr>
            <p:cNvGrpSpPr/>
            <p:nvPr/>
          </p:nvGrpSpPr>
          <p:grpSpPr>
            <a:xfrm>
              <a:off x="1019174" y="1676605"/>
              <a:ext cx="3121093" cy="967462"/>
              <a:chOff x="1019174" y="1676605"/>
              <a:chExt cx="3121093" cy="967462"/>
            </a:xfrm>
          </p:grpSpPr>
          <p:sp>
            <p:nvSpPr>
              <p:cNvPr id="22" name="Retângulo: Cantos Arredondados 21">
                <a:extLst>
                  <a:ext uri="{FF2B5EF4-FFF2-40B4-BE49-F238E27FC236}">
                    <a16:creationId xmlns:a16="http://schemas.microsoft.com/office/drawing/2014/main" id="{B6F6139A-0C4A-22FC-92A2-AB888CAF0AFE}"/>
                  </a:ext>
                </a:extLst>
              </p:cNvPr>
              <p:cNvSpPr/>
              <p:nvPr/>
            </p:nvSpPr>
            <p:spPr>
              <a:xfrm>
                <a:off x="1019174" y="1676605"/>
                <a:ext cx="3121093" cy="967462"/>
              </a:xfrm>
              <a:prstGeom prst="roundRect">
                <a:avLst>
                  <a:gd name="adj" fmla="val 1935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b="1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  <p:sp>
            <p:nvSpPr>
              <p:cNvPr id="23" name="CaixaDeTexto 22">
                <a:extLst>
                  <a:ext uri="{FF2B5EF4-FFF2-40B4-BE49-F238E27FC236}">
                    <a16:creationId xmlns:a16="http://schemas.microsoft.com/office/drawing/2014/main" id="{35799EF3-5DB6-FC0B-F3E6-349558E567E6}"/>
                  </a:ext>
                </a:extLst>
              </p:cNvPr>
              <p:cNvSpPr txBox="1"/>
              <p:nvPr/>
            </p:nvSpPr>
            <p:spPr>
              <a:xfrm>
                <a:off x="1231066" y="1835293"/>
                <a:ext cx="2702801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pt-BR" b="1" dirty="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Personificação do Access Point (AP)</a:t>
                </a:r>
              </a:p>
            </p:txBody>
          </p:sp>
        </p:grpSp>
        <p:grpSp>
          <p:nvGrpSpPr>
            <p:cNvPr id="16" name="Agrupar 15">
              <a:extLst>
                <a:ext uri="{FF2B5EF4-FFF2-40B4-BE49-F238E27FC236}">
                  <a16:creationId xmlns:a16="http://schemas.microsoft.com/office/drawing/2014/main" id="{B5FB1532-AB1C-0AF8-247E-5CB8437FA429}"/>
                </a:ext>
              </a:extLst>
            </p:cNvPr>
            <p:cNvGrpSpPr/>
            <p:nvPr/>
          </p:nvGrpSpPr>
          <p:grpSpPr>
            <a:xfrm>
              <a:off x="4535453" y="1676605"/>
              <a:ext cx="3121093" cy="967462"/>
              <a:chOff x="4535453" y="1676605"/>
              <a:chExt cx="3121093" cy="967462"/>
            </a:xfrm>
          </p:grpSpPr>
          <p:sp>
            <p:nvSpPr>
              <p:cNvPr id="20" name="Retângulo: Cantos Arredondados 19">
                <a:extLst>
                  <a:ext uri="{FF2B5EF4-FFF2-40B4-BE49-F238E27FC236}">
                    <a16:creationId xmlns:a16="http://schemas.microsoft.com/office/drawing/2014/main" id="{92621B72-C81C-997C-BFC6-D7E11B583ADB}"/>
                  </a:ext>
                </a:extLst>
              </p:cNvPr>
              <p:cNvSpPr/>
              <p:nvPr/>
            </p:nvSpPr>
            <p:spPr>
              <a:xfrm>
                <a:off x="4535453" y="1676605"/>
                <a:ext cx="3121093" cy="967462"/>
              </a:xfrm>
              <a:prstGeom prst="roundRect">
                <a:avLst>
                  <a:gd name="adj" fmla="val 1935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b="1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  <p:sp>
            <p:nvSpPr>
              <p:cNvPr id="21" name="CaixaDeTexto 20">
                <a:extLst>
                  <a:ext uri="{FF2B5EF4-FFF2-40B4-BE49-F238E27FC236}">
                    <a16:creationId xmlns:a16="http://schemas.microsoft.com/office/drawing/2014/main" id="{B5FA1CC2-EA06-470D-7E17-47F492A29E40}"/>
                  </a:ext>
                </a:extLst>
              </p:cNvPr>
              <p:cNvSpPr txBox="1"/>
              <p:nvPr/>
            </p:nvSpPr>
            <p:spPr>
              <a:xfrm>
                <a:off x="4744599" y="1915473"/>
                <a:ext cx="270280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pt-BR" b="1" dirty="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Intrusão</a:t>
                </a:r>
              </a:p>
            </p:txBody>
          </p:sp>
        </p:grpSp>
        <p:grpSp>
          <p:nvGrpSpPr>
            <p:cNvPr id="17" name="Agrupar 16">
              <a:extLst>
                <a:ext uri="{FF2B5EF4-FFF2-40B4-BE49-F238E27FC236}">
                  <a16:creationId xmlns:a16="http://schemas.microsoft.com/office/drawing/2014/main" id="{D9B8AD94-9D4F-FEE8-2D22-30D2EDF00833}"/>
                </a:ext>
              </a:extLst>
            </p:cNvPr>
            <p:cNvGrpSpPr/>
            <p:nvPr/>
          </p:nvGrpSpPr>
          <p:grpSpPr>
            <a:xfrm>
              <a:off x="8046237" y="1676605"/>
              <a:ext cx="3121093" cy="967462"/>
              <a:chOff x="8046237" y="1676605"/>
              <a:chExt cx="3121093" cy="967462"/>
            </a:xfrm>
          </p:grpSpPr>
          <p:sp>
            <p:nvSpPr>
              <p:cNvPr id="18" name="Retângulo: Cantos Arredondados 17">
                <a:extLst>
                  <a:ext uri="{FF2B5EF4-FFF2-40B4-BE49-F238E27FC236}">
                    <a16:creationId xmlns:a16="http://schemas.microsoft.com/office/drawing/2014/main" id="{224F1D3E-611A-DCEE-7232-6C1E5B364EAD}"/>
                  </a:ext>
                </a:extLst>
              </p:cNvPr>
              <p:cNvSpPr/>
              <p:nvPr/>
            </p:nvSpPr>
            <p:spPr>
              <a:xfrm>
                <a:off x="8046237" y="1676605"/>
                <a:ext cx="3121093" cy="967462"/>
              </a:xfrm>
              <a:prstGeom prst="roundRect">
                <a:avLst>
                  <a:gd name="adj" fmla="val 1935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b="1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  <p:sp>
            <p:nvSpPr>
              <p:cNvPr id="19" name="CaixaDeTexto 18">
                <a:extLst>
                  <a:ext uri="{FF2B5EF4-FFF2-40B4-BE49-F238E27FC236}">
                    <a16:creationId xmlns:a16="http://schemas.microsoft.com/office/drawing/2014/main" id="{AF772BCB-65D6-91D5-6F81-1A4515D2E701}"/>
                  </a:ext>
                </a:extLst>
              </p:cNvPr>
              <p:cNvSpPr txBox="1"/>
              <p:nvPr/>
            </p:nvSpPr>
            <p:spPr>
              <a:xfrm>
                <a:off x="8260880" y="1946009"/>
                <a:ext cx="270280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pt-BR" b="1" dirty="0">
                    <a:solidFill>
                      <a:schemeClr val="bg2">
                        <a:lumMod val="25000"/>
                      </a:schemeClr>
                    </a:solidFill>
                  </a:rPr>
                  <a:t>Verificação de identidade</a:t>
                </a:r>
              </a:p>
            </p:txBody>
          </p:sp>
        </p:grpSp>
      </p:grp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A7917F96-01CB-B42B-6D72-A40C498E78D9}"/>
              </a:ext>
            </a:extLst>
          </p:cNvPr>
          <p:cNvSpPr txBox="1"/>
          <p:nvPr/>
        </p:nvSpPr>
        <p:spPr>
          <a:xfrm>
            <a:off x="1024669" y="2234065"/>
            <a:ext cx="1014266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Como os protocolos da internet foram concebidos para operação cabeada, a adoção de canais de rádio para tráfego de dados trouxe desafios como (GOODRICH, 2013):</a:t>
            </a:r>
          </a:p>
          <a:p>
            <a:endParaRPr lang="pt-BR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2056155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7248B4B1-11D3-85E4-7D53-B430D265461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Segurança em redes sem fio (802.11)</a:t>
            </a:r>
          </a:p>
          <a:p>
            <a:endParaRPr lang="pt-BR" dirty="0"/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5DA9F2A1-A6D9-2A92-4482-3170C40A8D4F}"/>
              </a:ext>
            </a:extLst>
          </p:cNvPr>
          <p:cNvSpPr txBox="1"/>
          <p:nvPr/>
        </p:nvSpPr>
        <p:spPr>
          <a:xfrm>
            <a:off x="1019175" y="1687721"/>
            <a:ext cx="101536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Existem quadros 802.11 com finalidades específicas de interesse para a segurança:</a:t>
            </a:r>
          </a:p>
        </p:txBody>
      </p:sp>
      <p:grpSp>
        <p:nvGrpSpPr>
          <p:cNvPr id="26" name="Agrupar 25">
            <a:extLst>
              <a:ext uri="{FF2B5EF4-FFF2-40B4-BE49-F238E27FC236}">
                <a16:creationId xmlns:a16="http://schemas.microsoft.com/office/drawing/2014/main" id="{732BB3FF-B47D-843E-42B9-EB0BCC824365}"/>
              </a:ext>
            </a:extLst>
          </p:cNvPr>
          <p:cNvGrpSpPr/>
          <p:nvPr/>
        </p:nvGrpSpPr>
        <p:grpSpPr>
          <a:xfrm>
            <a:off x="1019175" y="2701119"/>
            <a:ext cx="10148156" cy="2944383"/>
            <a:chOff x="1019174" y="1676603"/>
            <a:chExt cx="10148156" cy="2944383"/>
          </a:xfrm>
        </p:grpSpPr>
        <p:grpSp>
          <p:nvGrpSpPr>
            <p:cNvPr id="27" name="Agrupar 26">
              <a:extLst>
                <a:ext uri="{FF2B5EF4-FFF2-40B4-BE49-F238E27FC236}">
                  <a16:creationId xmlns:a16="http://schemas.microsoft.com/office/drawing/2014/main" id="{00869458-7DD4-366D-91CD-35A1A0BCD4C5}"/>
                </a:ext>
              </a:extLst>
            </p:cNvPr>
            <p:cNvGrpSpPr/>
            <p:nvPr/>
          </p:nvGrpSpPr>
          <p:grpSpPr>
            <a:xfrm>
              <a:off x="1019174" y="1676603"/>
              <a:ext cx="3121093" cy="2944383"/>
              <a:chOff x="1019174" y="1676603"/>
              <a:chExt cx="3121093" cy="2944383"/>
            </a:xfrm>
          </p:grpSpPr>
          <p:sp>
            <p:nvSpPr>
              <p:cNvPr id="36" name="Retângulo: Cantos Arredondados 35">
                <a:extLst>
                  <a:ext uri="{FF2B5EF4-FFF2-40B4-BE49-F238E27FC236}">
                    <a16:creationId xmlns:a16="http://schemas.microsoft.com/office/drawing/2014/main" id="{35904612-122D-1FA3-A92D-22CE2845FCDA}"/>
                  </a:ext>
                </a:extLst>
              </p:cNvPr>
              <p:cNvSpPr/>
              <p:nvPr/>
            </p:nvSpPr>
            <p:spPr>
              <a:xfrm>
                <a:off x="1019174" y="1676603"/>
                <a:ext cx="3121093" cy="2944383"/>
              </a:xfrm>
              <a:prstGeom prst="roundRect">
                <a:avLst>
                  <a:gd name="adj" fmla="val 1935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7" name="CaixaDeTexto 36">
                <a:extLst>
                  <a:ext uri="{FF2B5EF4-FFF2-40B4-BE49-F238E27FC236}">
                    <a16:creationId xmlns:a16="http://schemas.microsoft.com/office/drawing/2014/main" id="{5B4EAFEB-9EAB-BFFF-3142-8D028D0E2841}"/>
                  </a:ext>
                </a:extLst>
              </p:cNvPr>
              <p:cNvSpPr txBox="1"/>
              <p:nvPr/>
            </p:nvSpPr>
            <p:spPr>
              <a:xfrm>
                <a:off x="1228319" y="1913935"/>
                <a:ext cx="270280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b="1" dirty="0">
                    <a:effectLst/>
                  </a:rPr>
                  <a:t>Quadro de autenticação</a:t>
                </a:r>
              </a:p>
            </p:txBody>
          </p:sp>
          <p:sp>
            <p:nvSpPr>
              <p:cNvPr id="38" name="CaixaDeTexto 37">
                <a:extLst>
                  <a:ext uri="{FF2B5EF4-FFF2-40B4-BE49-F238E27FC236}">
                    <a16:creationId xmlns:a16="http://schemas.microsoft.com/office/drawing/2014/main" id="{B5EFDFF0-049D-6981-3536-1C63D0E360D9}"/>
                  </a:ext>
                </a:extLst>
              </p:cNvPr>
              <p:cNvSpPr txBox="1"/>
              <p:nvPr/>
            </p:nvSpPr>
            <p:spPr>
              <a:xfrm>
                <a:off x="1228319" y="2630438"/>
                <a:ext cx="2702801" cy="13234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600" dirty="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Usado para a identificação de um cliente ao AP. Também usado para a resposta do AP ao usuário.</a:t>
                </a:r>
              </a:p>
              <a:p>
                <a:endParaRPr lang="pt-BR" sz="1600" dirty="0">
                  <a:solidFill>
                    <a:schemeClr val="bg2">
                      <a:lumMod val="25000"/>
                    </a:schemeClr>
                  </a:solidFill>
                  <a:effectLst/>
                </a:endParaRPr>
              </a:p>
            </p:txBody>
          </p:sp>
        </p:grpSp>
        <p:grpSp>
          <p:nvGrpSpPr>
            <p:cNvPr id="28" name="Agrupar 27">
              <a:extLst>
                <a:ext uri="{FF2B5EF4-FFF2-40B4-BE49-F238E27FC236}">
                  <a16:creationId xmlns:a16="http://schemas.microsoft.com/office/drawing/2014/main" id="{092A5775-2640-8E73-504A-75A1EC4AF4EF}"/>
                </a:ext>
              </a:extLst>
            </p:cNvPr>
            <p:cNvGrpSpPr/>
            <p:nvPr/>
          </p:nvGrpSpPr>
          <p:grpSpPr>
            <a:xfrm>
              <a:off x="4535453" y="1676603"/>
              <a:ext cx="3121093" cy="2944383"/>
              <a:chOff x="4535453" y="1676603"/>
              <a:chExt cx="3121093" cy="2944383"/>
            </a:xfrm>
          </p:grpSpPr>
          <p:sp>
            <p:nvSpPr>
              <p:cNvPr id="33" name="Retângulo: Cantos Arredondados 32">
                <a:extLst>
                  <a:ext uri="{FF2B5EF4-FFF2-40B4-BE49-F238E27FC236}">
                    <a16:creationId xmlns:a16="http://schemas.microsoft.com/office/drawing/2014/main" id="{76086450-2107-D00D-B803-76777ABD8F20}"/>
                  </a:ext>
                </a:extLst>
              </p:cNvPr>
              <p:cNvSpPr/>
              <p:nvPr/>
            </p:nvSpPr>
            <p:spPr>
              <a:xfrm>
                <a:off x="4535453" y="1676603"/>
                <a:ext cx="3121093" cy="2944383"/>
              </a:xfrm>
              <a:prstGeom prst="roundRect">
                <a:avLst>
                  <a:gd name="adj" fmla="val 1935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4" name="CaixaDeTexto 33">
                <a:extLst>
                  <a:ext uri="{FF2B5EF4-FFF2-40B4-BE49-F238E27FC236}">
                    <a16:creationId xmlns:a16="http://schemas.microsoft.com/office/drawing/2014/main" id="{762E8B1D-4DA2-5EBF-57EA-92CCE5FF29AC}"/>
                  </a:ext>
                </a:extLst>
              </p:cNvPr>
              <p:cNvSpPr txBox="1"/>
              <p:nvPr/>
            </p:nvSpPr>
            <p:spPr>
              <a:xfrm>
                <a:off x="4744599" y="1915473"/>
                <a:ext cx="270280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b="1" dirty="0">
                    <a:effectLst/>
                  </a:rPr>
                  <a:t>Quadro de associação</a:t>
                </a:r>
              </a:p>
            </p:txBody>
          </p:sp>
          <p:sp>
            <p:nvSpPr>
              <p:cNvPr id="35" name="CaixaDeTexto 34">
                <a:extLst>
                  <a:ext uri="{FF2B5EF4-FFF2-40B4-BE49-F238E27FC236}">
                    <a16:creationId xmlns:a16="http://schemas.microsoft.com/office/drawing/2014/main" id="{2F9C2E3F-F950-ED54-66B4-4585B2FD3847}"/>
                  </a:ext>
                </a:extLst>
              </p:cNvPr>
              <p:cNvSpPr txBox="1"/>
              <p:nvPr/>
            </p:nvSpPr>
            <p:spPr>
              <a:xfrm>
                <a:off x="4744599" y="2631976"/>
                <a:ext cx="2702801" cy="18158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600" dirty="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Caso a identificação tenha sido bem-sucedida, o usuário envia esse quadro para que o AP insira essa estação no seu mecanismo de controle de acesso ao meio físico.</a:t>
                </a:r>
              </a:p>
              <a:p>
                <a:endParaRPr lang="pt-BR" sz="1600" dirty="0">
                  <a:solidFill>
                    <a:schemeClr val="bg2">
                      <a:lumMod val="25000"/>
                    </a:schemeClr>
                  </a:solidFill>
                  <a:effectLst/>
                </a:endParaRPr>
              </a:p>
            </p:txBody>
          </p:sp>
        </p:grpSp>
        <p:grpSp>
          <p:nvGrpSpPr>
            <p:cNvPr id="29" name="Agrupar 28">
              <a:extLst>
                <a:ext uri="{FF2B5EF4-FFF2-40B4-BE49-F238E27FC236}">
                  <a16:creationId xmlns:a16="http://schemas.microsoft.com/office/drawing/2014/main" id="{597D7FD5-2157-735E-6570-245F4207059F}"/>
                </a:ext>
              </a:extLst>
            </p:cNvPr>
            <p:cNvGrpSpPr/>
            <p:nvPr/>
          </p:nvGrpSpPr>
          <p:grpSpPr>
            <a:xfrm>
              <a:off x="8046237" y="1676603"/>
              <a:ext cx="3121093" cy="2944383"/>
              <a:chOff x="8046237" y="1676603"/>
              <a:chExt cx="3121093" cy="2944383"/>
            </a:xfrm>
          </p:grpSpPr>
          <p:sp>
            <p:nvSpPr>
              <p:cNvPr id="30" name="Retângulo: Cantos Arredondados 29">
                <a:extLst>
                  <a:ext uri="{FF2B5EF4-FFF2-40B4-BE49-F238E27FC236}">
                    <a16:creationId xmlns:a16="http://schemas.microsoft.com/office/drawing/2014/main" id="{8DD5E230-E973-909B-35C1-D01F54E45061}"/>
                  </a:ext>
                </a:extLst>
              </p:cNvPr>
              <p:cNvSpPr/>
              <p:nvPr/>
            </p:nvSpPr>
            <p:spPr>
              <a:xfrm>
                <a:off x="8046237" y="1676603"/>
                <a:ext cx="3121093" cy="2944383"/>
              </a:xfrm>
              <a:prstGeom prst="roundRect">
                <a:avLst>
                  <a:gd name="adj" fmla="val 1935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1" name="CaixaDeTexto 30">
                <a:extLst>
                  <a:ext uri="{FF2B5EF4-FFF2-40B4-BE49-F238E27FC236}">
                    <a16:creationId xmlns:a16="http://schemas.microsoft.com/office/drawing/2014/main" id="{20BD8CB8-F65E-EF53-385C-F0115CDFA214}"/>
                  </a:ext>
                </a:extLst>
              </p:cNvPr>
              <p:cNvSpPr txBox="1"/>
              <p:nvPr/>
            </p:nvSpPr>
            <p:spPr>
              <a:xfrm>
                <a:off x="8260880" y="1946009"/>
                <a:ext cx="270280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b="1" dirty="0">
                    <a:effectLst/>
                  </a:rPr>
                  <a:t>Quadro de beacon</a:t>
                </a:r>
              </a:p>
            </p:txBody>
          </p:sp>
          <p:sp>
            <p:nvSpPr>
              <p:cNvPr id="32" name="CaixaDeTexto 31">
                <a:extLst>
                  <a:ext uri="{FF2B5EF4-FFF2-40B4-BE49-F238E27FC236}">
                    <a16:creationId xmlns:a16="http://schemas.microsoft.com/office/drawing/2014/main" id="{B2450C85-0834-5935-F724-4FFA81AE42B9}"/>
                  </a:ext>
                </a:extLst>
              </p:cNvPr>
              <p:cNvSpPr txBox="1"/>
              <p:nvPr/>
            </p:nvSpPr>
            <p:spPr>
              <a:xfrm>
                <a:off x="8260880" y="2662512"/>
                <a:ext cx="2702801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600" dirty="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Quadro de “anúncio” da existência de uma rede.</a:t>
                </a:r>
                <a:endParaRPr lang="pt-BR" sz="1600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11389448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7248B4B1-11D3-85E4-7D53-B430D265461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Segurança em redes sem fio (802.11)</a:t>
            </a:r>
          </a:p>
          <a:p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537BDF9-80E4-B31A-0100-D24E2BDA242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 err="1"/>
              <a:t>Wired</a:t>
            </a:r>
            <a:r>
              <a:rPr lang="pt-BR" dirty="0"/>
              <a:t> </a:t>
            </a:r>
            <a:r>
              <a:rPr lang="pt-BR" dirty="0" err="1"/>
              <a:t>Equivalent</a:t>
            </a:r>
            <a:r>
              <a:rPr lang="pt-BR" dirty="0"/>
              <a:t> </a:t>
            </a:r>
            <a:r>
              <a:rPr lang="pt-BR" dirty="0" err="1"/>
              <a:t>Privacy</a:t>
            </a:r>
            <a:r>
              <a:rPr lang="pt-BR" dirty="0"/>
              <a:t> (WEP)</a:t>
            </a:r>
          </a:p>
          <a:p>
            <a:endParaRPr lang="pt-BR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1A2B23D-44D5-2FA8-5056-0E0F2881051B}"/>
              </a:ext>
            </a:extLst>
          </p:cNvPr>
          <p:cNvSpPr txBox="1"/>
          <p:nvPr/>
        </p:nvSpPr>
        <p:spPr>
          <a:xfrm>
            <a:off x="1019175" y="2450687"/>
            <a:ext cx="101536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Esse primeiro mecanismo apresentou problemas graves e atualmente não é recomendado. O WEP disponibiliza dois modelos de associação: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FA301580-D61E-23F8-5EF2-E4800DB84B38}"/>
              </a:ext>
            </a:extLst>
          </p:cNvPr>
          <p:cNvGrpSpPr/>
          <p:nvPr/>
        </p:nvGrpSpPr>
        <p:grpSpPr>
          <a:xfrm>
            <a:off x="2777314" y="3760983"/>
            <a:ext cx="6637372" cy="2261649"/>
            <a:chOff x="2873374" y="1676603"/>
            <a:chExt cx="6637372" cy="2261649"/>
          </a:xfrm>
        </p:grpSpPr>
        <p:grpSp>
          <p:nvGrpSpPr>
            <p:cNvPr id="7" name="Agrupar 6">
              <a:extLst>
                <a:ext uri="{FF2B5EF4-FFF2-40B4-BE49-F238E27FC236}">
                  <a16:creationId xmlns:a16="http://schemas.microsoft.com/office/drawing/2014/main" id="{755605FF-F1ED-7963-5D6F-BAB667B6A583}"/>
                </a:ext>
              </a:extLst>
            </p:cNvPr>
            <p:cNvGrpSpPr/>
            <p:nvPr/>
          </p:nvGrpSpPr>
          <p:grpSpPr>
            <a:xfrm>
              <a:off x="2873374" y="1676603"/>
              <a:ext cx="3121093" cy="2261649"/>
              <a:chOff x="2873374" y="1676603"/>
              <a:chExt cx="3121093" cy="2261649"/>
            </a:xfrm>
          </p:grpSpPr>
          <p:sp>
            <p:nvSpPr>
              <p:cNvPr id="12" name="Retângulo: Cantos Arredondados 11">
                <a:extLst>
                  <a:ext uri="{FF2B5EF4-FFF2-40B4-BE49-F238E27FC236}">
                    <a16:creationId xmlns:a16="http://schemas.microsoft.com/office/drawing/2014/main" id="{5AA61E84-35EC-0C04-07C5-D10EBA03D427}"/>
                  </a:ext>
                </a:extLst>
              </p:cNvPr>
              <p:cNvSpPr/>
              <p:nvPr/>
            </p:nvSpPr>
            <p:spPr>
              <a:xfrm>
                <a:off x="2873374" y="1676603"/>
                <a:ext cx="3121093" cy="2261649"/>
              </a:xfrm>
              <a:prstGeom prst="roundRect">
                <a:avLst>
                  <a:gd name="adj" fmla="val 1935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3" name="CaixaDeTexto 12">
                <a:extLst>
                  <a:ext uri="{FF2B5EF4-FFF2-40B4-BE49-F238E27FC236}">
                    <a16:creationId xmlns:a16="http://schemas.microsoft.com/office/drawing/2014/main" id="{777C2586-62A7-9E65-FD17-4EB3CA82145B}"/>
                  </a:ext>
                </a:extLst>
              </p:cNvPr>
              <p:cNvSpPr txBox="1"/>
              <p:nvPr/>
            </p:nvSpPr>
            <p:spPr>
              <a:xfrm>
                <a:off x="3082519" y="1913935"/>
                <a:ext cx="270280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b="1" dirty="0"/>
                  <a:t>Sistema aberto </a:t>
                </a:r>
              </a:p>
            </p:txBody>
          </p:sp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619990D6-783A-BF98-E55D-E2EB08A789EB}"/>
                  </a:ext>
                </a:extLst>
              </p:cNvPr>
              <p:cNvSpPr txBox="1"/>
              <p:nvPr/>
            </p:nvSpPr>
            <p:spPr>
              <a:xfrm>
                <a:off x="3082519" y="2368592"/>
                <a:ext cx="2702801" cy="15696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600" dirty="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O cliente usa as informações de um quadro de beacon, como o SSID, canal e taxa de operação etc. para se associar sem a necessidade de chaves.</a:t>
                </a:r>
              </a:p>
              <a:p>
                <a:endParaRPr lang="pt-BR" sz="1600" dirty="0">
                  <a:solidFill>
                    <a:schemeClr val="bg2">
                      <a:lumMod val="25000"/>
                    </a:schemeClr>
                  </a:solidFill>
                  <a:effectLst/>
                </a:endParaRPr>
              </a:p>
            </p:txBody>
          </p:sp>
        </p:grpSp>
        <p:grpSp>
          <p:nvGrpSpPr>
            <p:cNvPr id="8" name="Agrupar 7">
              <a:extLst>
                <a:ext uri="{FF2B5EF4-FFF2-40B4-BE49-F238E27FC236}">
                  <a16:creationId xmlns:a16="http://schemas.microsoft.com/office/drawing/2014/main" id="{F90743B1-2D68-3ECD-A4C6-834AEC0EE861}"/>
                </a:ext>
              </a:extLst>
            </p:cNvPr>
            <p:cNvGrpSpPr/>
            <p:nvPr/>
          </p:nvGrpSpPr>
          <p:grpSpPr>
            <a:xfrm>
              <a:off x="6389653" y="1676603"/>
              <a:ext cx="3121093" cy="2261649"/>
              <a:chOff x="6389653" y="1676603"/>
              <a:chExt cx="3121093" cy="2261649"/>
            </a:xfrm>
          </p:grpSpPr>
          <p:sp>
            <p:nvSpPr>
              <p:cNvPr id="9" name="Retângulo: Cantos Arredondados 8">
                <a:extLst>
                  <a:ext uri="{FF2B5EF4-FFF2-40B4-BE49-F238E27FC236}">
                    <a16:creationId xmlns:a16="http://schemas.microsoft.com/office/drawing/2014/main" id="{ECF2E989-3E47-8AC2-1A22-809B3A6CA268}"/>
                  </a:ext>
                </a:extLst>
              </p:cNvPr>
              <p:cNvSpPr/>
              <p:nvPr/>
            </p:nvSpPr>
            <p:spPr>
              <a:xfrm>
                <a:off x="6389653" y="1676603"/>
                <a:ext cx="3121093" cy="2261649"/>
              </a:xfrm>
              <a:prstGeom prst="roundRect">
                <a:avLst>
                  <a:gd name="adj" fmla="val 1935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81208576-DF98-4B61-BED0-D1D84597D79E}"/>
                  </a:ext>
                </a:extLst>
              </p:cNvPr>
              <p:cNvSpPr txBox="1"/>
              <p:nvPr/>
            </p:nvSpPr>
            <p:spPr>
              <a:xfrm>
                <a:off x="6598799" y="1915473"/>
                <a:ext cx="270280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b="1" dirty="0">
                    <a:effectLst/>
                  </a:rPr>
                  <a:t>Chave compartilhada </a:t>
                </a:r>
                <a:endParaRPr lang="pt-BR" b="1" dirty="0"/>
              </a:p>
            </p:txBody>
          </p:sp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BD22E862-82B3-3574-6EAA-2569913872F1}"/>
                  </a:ext>
                </a:extLst>
              </p:cNvPr>
              <p:cNvSpPr txBox="1"/>
              <p:nvPr/>
            </p:nvSpPr>
            <p:spPr>
              <a:xfrm>
                <a:off x="6598799" y="2370130"/>
                <a:ext cx="2702801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600" dirty="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Nesse modelo, cliente e AP precisam ter uma chave previamente compartilhada.</a:t>
                </a:r>
                <a:endParaRPr lang="pt-BR" sz="1600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68406411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7248B4B1-11D3-85E4-7D53-B430D265461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Segurança em redes sem fio (802.11)</a:t>
            </a:r>
          </a:p>
          <a:p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537BDF9-80E4-B31A-0100-D24E2BDA242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WPA</a:t>
            </a:r>
          </a:p>
          <a:p>
            <a:endParaRPr lang="pt-BR" dirty="0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7562D0F4-E3F2-1E5E-77EA-585076D71452}"/>
              </a:ext>
            </a:extLst>
          </p:cNvPr>
          <p:cNvSpPr txBox="1"/>
          <p:nvPr/>
        </p:nvSpPr>
        <p:spPr>
          <a:xfrm>
            <a:off x="1019176" y="2336470"/>
            <a:ext cx="101536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A Wi-Fi Alliance propunha o WPA, com ações bem objetivas para solucionar os problemas do WEP:</a:t>
            </a:r>
          </a:p>
        </p:txBody>
      </p: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41F44189-EA3D-C063-A744-DD70693D4A6C}"/>
              </a:ext>
            </a:extLst>
          </p:cNvPr>
          <p:cNvGrpSpPr/>
          <p:nvPr/>
        </p:nvGrpSpPr>
        <p:grpSpPr>
          <a:xfrm>
            <a:off x="1024671" y="3329417"/>
            <a:ext cx="10148156" cy="1252108"/>
            <a:chOff x="1019174" y="1676604"/>
            <a:chExt cx="10148156" cy="1252108"/>
          </a:xfrm>
        </p:grpSpPr>
        <p:grpSp>
          <p:nvGrpSpPr>
            <p:cNvPr id="17" name="Agrupar 16">
              <a:extLst>
                <a:ext uri="{FF2B5EF4-FFF2-40B4-BE49-F238E27FC236}">
                  <a16:creationId xmlns:a16="http://schemas.microsoft.com/office/drawing/2014/main" id="{9AFA0D83-335E-554E-AFE5-F6E042CF97B8}"/>
                </a:ext>
              </a:extLst>
            </p:cNvPr>
            <p:cNvGrpSpPr/>
            <p:nvPr/>
          </p:nvGrpSpPr>
          <p:grpSpPr>
            <a:xfrm>
              <a:off x="1019174" y="1676604"/>
              <a:ext cx="3121093" cy="1252108"/>
              <a:chOff x="1019174" y="1676604"/>
              <a:chExt cx="3121093" cy="1252108"/>
            </a:xfrm>
          </p:grpSpPr>
          <p:sp>
            <p:nvSpPr>
              <p:cNvPr id="26" name="Retângulo: Cantos Arredondados 25">
                <a:extLst>
                  <a:ext uri="{FF2B5EF4-FFF2-40B4-BE49-F238E27FC236}">
                    <a16:creationId xmlns:a16="http://schemas.microsoft.com/office/drawing/2014/main" id="{1C51BB05-E7F4-7C26-0FAB-74FBE3764988}"/>
                  </a:ext>
                </a:extLst>
              </p:cNvPr>
              <p:cNvSpPr/>
              <p:nvPr/>
            </p:nvSpPr>
            <p:spPr>
              <a:xfrm>
                <a:off x="1019174" y="1676604"/>
                <a:ext cx="3121093" cy="1252108"/>
              </a:xfrm>
              <a:prstGeom prst="roundRect">
                <a:avLst>
                  <a:gd name="adj" fmla="val 1935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7" name="CaixaDeTexto 26">
                <a:extLst>
                  <a:ext uri="{FF2B5EF4-FFF2-40B4-BE49-F238E27FC236}">
                    <a16:creationId xmlns:a16="http://schemas.microsoft.com/office/drawing/2014/main" id="{FC79F55E-4BFF-DFE8-BF61-A9DB15772949}"/>
                  </a:ext>
                </a:extLst>
              </p:cNvPr>
              <p:cNvSpPr txBox="1"/>
              <p:nvPr/>
            </p:nvSpPr>
            <p:spPr>
              <a:xfrm>
                <a:off x="1228319" y="1913935"/>
                <a:ext cx="2702801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pt-BR" b="1" dirty="0">
                    <a:effectLst/>
                  </a:rPr>
                  <a:t>Problemas com o IV (</a:t>
                </a:r>
                <a:r>
                  <a:rPr lang="pt-BR" b="1" dirty="0" err="1">
                    <a:effectLst/>
                  </a:rPr>
                  <a:t>initialization</a:t>
                </a:r>
                <a:r>
                  <a:rPr lang="pt-BR" b="1" dirty="0">
                    <a:effectLst/>
                  </a:rPr>
                  <a:t> vector) </a:t>
                </a:r>
              </a:p>
            </p:txBody>
          </p:sp>
        </p:grpSp>
        <p:grpSp>
          <p:nvGrpSpPr>
            <p:cNvPr id="18" name="Agrupar 17">
              <a:extLst>
                <a:ext uri="{FF2B5EF4-FFF2-40B4-BE49-F238E27FC236}">
                  <a16:creationId xmlns:a16="http://schemas.microsoft.com/office/drawing/2014/main" id="{F406E522-34CE-2EF3-130A-6E5490907E18}"/>
                </a:ext>
              </a:extLst>
            </p:cNvPr>
            <p:cNvGrpSpPr/>
            <p:nvPr/>
          </p:nvGrpSpPr>
          <p:grpSpPr>
            <a:xfrm>
              <a:off x="4535453" y="1676604"/>
              <a:ext cx="3121093" cy="1252108"/>
              <a:chOff x="4535453" y="1676604"/>
              <a:chExt cx="3121093" cy="1252108"/>
            </a:xfrm>
          </p:grpSpPr>
          <p:sp>
            <p:nvSpPr>
              <p:cNvPr id="23" name="Retângulo: Cantos Arredondados 22">
                <a:extLst>
                  <a:ext uri="{FF2B5EF4-FFF2-40B4-BE49-F238E27FC236}">
                    <a16:creationId xmlns:a16="http://schemas.microsoft.com/office/drawing/2014/main" id="{9F7EBECE-9242-B91C-2BE0-88AF1BB31B1E}"/>
                  </a:ext>
                </a:extLst>
              </p:cNvPr>
              <p:cNvSpPr/>
              <p:nvPr/>
            </p:nvSpPr>
            <p:spPr>
              <a:xfrm>
                <a:off x="4535453" y="1676604"/>
                <a:ext cx="3121093" cy="1252108"/>
              </a:xfrm>
              <a:prstGeom prst="roundRect">
                <a:avLst>
                  <a:gd name="adj" fmla="val 1935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4" name="CaixaDeTexto 23">
                <a:extLst>
                  <a:ext uri="{FF2B5EF4-FFF2-40B4-BE49-F238E27FC236}">
                    <a16:creationId xmlns:a16="http://schemas.microsoft.com/office/drawing/2014/main" id="{4C19CEF5-E370-710B-2D07-07B0FF19438E}"/>
                  </a:ext>
                </a:extLst>
              </p:cNvPr>
              <p:cNvSpPr txBox="1"/>
              <p:nvPr/>
            </p:nvSpPr>
            <p:spPr>
              <a:xfrm>
                <a:off x="4744599" y="1915473"/>
                <a:ext cx="270280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pt-BR" b="1" dirty="0">
                    <a:effectLst/>
                  </a:rPr>
                  <a:t>CRC</a:t>
                </a:r>
              </a:p>
            </p:txBody>
          </p:sp>
        </p:grpSp>
        <p:grpSp>
          <p:nvGrpSpPr>
            <p:cNvPr id="19" name="Agrupar 18">
              <a:extLst>
                <a:ext uri="{FF2B5EF4-FFF2-40B4-BE49-F238E27FC236}">
                  <a16:creationId xmlns:a16="http://schemas.microsoft.com/office/drawing/2014/main" id="{67DFDC4C-D8F3-C7D5-728E-BBC4789FAE27}"/>
                </a:ext>
              </a:extLst>
            </p:cNvPr>
            <p:cNvGrpSpPr/>
            <p:nvPr/>
          </p:nvGrpSpPr>
          <p:grpSpPr>
            <a:xfrm>
              <a:off x="8046237" y="1676604"/>
              <a:ext cx="3121093" cy="1252108"/>
              <a:chOff x="8046237" y="1676604"/>
              <a:chExt cx="3121093" cy="1252108"/>
            </a:xfrm>
          </p:grpSpPr>
          <p:sp>
            <p:nvSpPr>
              <p:cNvPr id="20" name="Retângulo: Cantos Arredondados 19">
                <a:extLst>
                  <a:ext uri="{FF2B5EF4-FFF2-40B4-BE49-F238E27FC236}">
                    <a16:creationId xmlns:a16="http://schemas.microsoft.com/office/drawing/2014/main" id="{80D26503-FD3B-9FEF-91DF-42A92763A7E8}"/>
                  </a:ext>
                </a:extLst>
              </p:cNvPr>
              <p:cNvSpPr/>
              <p:nvPr/>
            </p:nvSpPr>
            <p:spPr>
              <a:xfrm>
                <a:off x="8046237" y="1676604"/>
                <a:ext cx="3121093" cy="1252108"/>
              </a:xfrm>
              <a:prstGeom prst="roundRect">
                <a:avLst>
                  <a:gd name="adj" fmla="val 1935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1" name="CaixaDeTexto 20">
                <a:extLst>
                  <a:ext uri="{FF2B5EF4-FFF2-40B4-BE49-F238E27FC236}">
                    <a16:creationId xmlns:a16="http://schemas.microsoft.com/office/drawing/2014/main" id="{DEE623E2-3533-AB35-6482-7CC153743C5E}"/>
                  </a:ext>
                </a:extLst>
              </p:cNvPr>
              <p:cNvSpPr txBox="1"/>
              <p:nvPr/>
            </p:nvSpPr>
            <p:spPr>
              <a:xfrm>
                <a:off x="8260880" y="1946009"/>
                <a:ext cx="270280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pt-BR" b="1" dirty="0">
                    <a:effectLst/>
                  </a:rPr>
                  <a:t>Chaves estáticas 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10586030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7248B4B1-11D3-85E4-7D53-B430D265461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Segurança em redes sem fio (802.11)</a:t>
            </a:r>
          </a:p>
          <a:p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537BDF9-80E4-B31A-0100-D24E2BDA242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Modelos de autenticação WPA</a:t>
            </a:r>
          </a:p>
          <a:p>
            <a:endParaRPr lang="pt-BR" dirty="0"/>
          </a:p>
        </p:txBody>
      </p:sp>
      <p:graphicFrame>
        <p:nvGraphicFramePr>
          <p:cNvPr id="7" name="CaixaDeTexto 4">
            <a:extLst>
              <a:ext uri="{FF2B5EF4-FFF2-40B4-BE49-F238E27FC236}">
                <a16:creationId xmlns:a16="http://schemas.microsoft.com/office/drawing/2014/main" id="{5F2FF338-0F62-4AD1-4CB2-A51120363AC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57235920"/>
              </p:ext>
            </p:extLst>
          </p:nvPr>
        </p:nvGraphicFramePr>
        <p:xfrm>
          <a:off x="1030514" y="2312988"/>
          <a:ext cx="10142311" cy="39608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710074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1E997745-D6EC-A8E5-E473-E78BBD7240B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Gerenciamento de riscos para a proteção de dados</a:t>
            </a:r>
          </a:p>
          <a:p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B9FFBBA-A368-4B6E-3F97-B6409D27712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Requisitos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2AD88948-D5D4-2116-3E62-BCB907589237}"/>
              </a:ext>
            </a:extLst>
          </p:cNvPr>
          <p:cNvGrpSpPr/>
          <p:nvPr/>
        </p:nvGrpSpPr>
        <p:grpSpPr>
          <a:xfrm>
            <a:off x="2275994" y="3286707"/>
            <a:ext cx="7789545" cy="3313023"/>
            <a:chOff x="2201227" y="1114084"/>
            <a:chExt cx="7789545" cy="3313023"/>
          </a:xfrm>
        </p:grpSpPr>
        <p:sp>
          <p:nvSpPr>
            <p:cNvPr id="5" name="Retângulo: Cantos Arredondados 4">
              <a:extLst>
                <a:ext uri="{FF2B5EF4-FFF2-40B4-BE49-F238E27FC236}">
                  <a16:creationId xmlns:a16="http://schemas.microsoft.com/office/drawing/2014/main" id="{D70DED45-6BD9-2263-8FC2-1046E52C0F2D}"/>
                </a:ext>
              </a:extLst>
            </p:cNvPr>
            <p:cNvSpPr/>
            <p:nvPr/>
          </p:nvSpPr>
          <p:spPr>
            <a:xfrm>
              <a:off x="2201227" y="1114084"/>
              <a:ext cx="7789545" cy="2232613"/>
            </a:xfrm>
            <a:prstGeom prst="roundRect">
              <a:avLst>
                <a:gd name="adj" fmla="val 1935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" name="CaixaDeTexto 5">
              <a:extLst>
                <a:ext uri="{FF2B5EF4-FFF2-40B4-BE49-F238E27FC236}">
                  <a16:creationId xmlns:a16="http://schemas.microsoft.com/office/drawing/2014/main" id="{405E4D7F-5146-EC43-3732-E44D2CD4B82D}"/>
                </a:ext>
              </a:extLst>
            </p:cNvPr>
            <p:cNvSpPr txBox="1"/>
            <p:nvPr/>
          </p:nvSpPr>
          <p:spPr>
            <a:xfrm>
              <a:off x="2382989" y="1441146"/>
              <a:ext cx="3121092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b="1" dirty="0">
                  <a:effectLst/>
                </a:rPr>
                <a:t>Risco</a:t>
              </a:r>
            </a:p>
            <a:p>
              <a:endParaRPr lang="pt-BR" b="1" dirty="0">
                <a:effectLst/>
              </a:endParaRPr>
            </a:p>
          </p:txBody>
        </p:sp>
        <p:sp>
          <p:nvSpPr>
            <p:cNvPr id="7" name="CaixaDeTexto 6">
              <a:extLst>
                <a:ext uri="{FF2B5EF4-FFF2-40B4-BE49-F238E27FC236}">
                  <a16:creationId xmlns:a16="http://schemas.microsoft.com/office/drawing/2014/main" id="{85C7589C-5270-43FF-65FB-F0FAB466024D}"/>
                </a:ext>
              </a:extLst>
            </p:cNvPr>
            <p:cNvSpPr txBox="1"/>
            <p:nvPr/>
          </p:nvSpPr>
          <p:spPr>
            <a:xfrm>
              <a:off x="2382989" y="1872562"/>
              <a:ext cx="3121093" cy="255454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600" dirty="0">
                  <a:solidFill>
                    <a:schemeClr val="bg2">
                      <a:lumMod val="25000"/>
                    </a:schemeClr>
                  </a:solidFill>
                  <a:effectLst/>
                </a:rPr>
                <a:t>Risco de segurança da informação e cibernética: probabilidade de ameaças explorarem vulnerabilidades, com potencial dano à organização.</a:t>
              </a:r>
            </a:p>
            <a:p>
              <a:endParaRPr lang="pt-BR" sz="1600" dirty="0">
                <a:solidFill>
                  <a:schemeClr val="bg2">
                    <a:lumMod val="25000"/>
                  </a:schemeClr>
                </a:solidFill>
                <a:effectLst/>
              </a:endParaRPr>
            </a:p>
            <a:p>
              <a:endParaRPr lang="pt-BR" sz="1600" dirty="0">
                <a:solidFill>
                  <a:schemeClr val="bg2">
                    <a:lumMod val="25000"/>
                  </a:schemeClr>
                </a:solidFill>
                <a:effectLst/>
              </a:endParaRPr>
            </a:p>
            <a:p>
              <a:endParaRPr lang="pt-BR" sz="1600" dirty="0">
                <a:solidFill>
                  <a:schemeClr val="bg2">
                    <a:lumMod val="25000"/>
                  </a:schemeClr>
                </a:solidFill>
                <a:effectLst/>
              </a:endParaRPr>
            </a:p>
            <a:p>
              <a:endParaRPr lang="pt-BR" sz="1600" dirty="0">
                <a:solidFill>
                  <a:schemeClr val="bg2">
                    <a:lumMod val="25000"/>
                  </a:schemeClr>
                </a:solidFill>
                <a:effectLst/>
              </a:endParaRPr>
            </a:p>
            <a:p>
              <a:endParaRPr lang="pt-BR" sz="1600" dirty="0">
                <a:solidFill>
                  <a:schemeClr val="bg2">
                    <a:lumMod val="25000"/>
                  </a:schemeClr>
                </a:solidFill>
                <a:effectLst/>
              </a:endParaRPr>
            </a:p>
          </p:txBody>
        </p:sp>
        <p:grpSp>
          <p:nvGrpSpPr>
            <p:cNvPr id="8" name="Agrupar 7">
              <a:extLst>
                <a:ext uri="{FF2B5EF4-FFF2-40B4-BE49-F238E27FC236}">
                  <a16:creationId xmlns:a16="http://schemas.microsoft.com/office/drawing/2014/main" id="{244F9F6F-D19C-979B-ACFE-24D4DCD5D366}"/>
                </a:ext>
              </a:extLst>
            </p:cNvPr>
            <p:cNvGrpSpPr/>
            <p:nvPr/>
          </p:nvGrpSpPr>
          <p:grpSpPr>
            <a:xfrm>
              <a:off x="5882639" y="1315717"/>
              <a:ext cx="371475" cy="1757556"/>
              <a:chOff x="4700587" y="1534451"/>
              <a:chExt cx="371475" cy="1757556"/>
            </a:xfrm>
          </p:grpSpPr>
          <p:cxnSp>
            <p:nvCxnSpPr>
              <p:cNvPr id="11" name="Conector reto 10">
                <a:extLst>
                  <a:ext uri="{FF2B5EF4-FFF2-40B4-BE49-F238E27FC236}">
                    <a16:creationId xmlns:a16="http://schemas.microsoft.com/office/drawing/2014/main" id="{7338C628-9C7A-B4C4-4B2E-F86CFC47B79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886324" y="1534451"/>
                <a:ext cx="1" cy="1757556"/>
              </a:xfrm>
              <a:prstGeom prst="line">
                <a:avLst/>
              </a:prstGeom>
              <a:ln w="19050">
                <a:solidFill>
                  <a:schemeClr val="accent3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Elipse 11">
                <a:extLst>
                  <a:ext uri="{FF2B5EF4-FFF2-40B4-BE49-F238E27FC236}">
                    <a16:creationId xmlns:a16="http://schemas.microsoft.com/office/drawing/2014/main" id="{1F14A254-EFF5-F26B-7163-BC1B5F2DCE8F}"/>
                  </a:ext>
                </a:extLst>
              </p:cNvPr>
              <p:cNvSpPr/>
              <p:nvPr/>
            </p:nvSpPr>
            <p:spPr>
              <a:xfrm>
                <a:off x="4700587" y="2263387"/>
                <a:ext cx="371475" cy="371475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3" name="Seta: para a Direita 12">
                <a:extLst>
                  <a:ext uri="{FF2B5EF4-FFF2-40B4-BE49-F238E27FC236}">
                    <a16:creationId xmlns:a16="http://schemas.microsoft.com/office/drawing/2014/main" id="{1A82DB42-1298-CD5C-A6F4-59CEFCE90022}"/>
                  </a:ext>
                </a:extLst>
              </p:cNvPr>
              <p:cNvSpPr/>
              <p:nvPr/>
            </p:nvSpPr>
            <p:spPr>
              <a:xfrm>
                <a:off x="4802981" y="2381898"/>
                <a:ext cx="185735" cy="134452"/>
              </a:xfrm>
              <a:prstGeom prst="rightArrow">
                <a:avLst>
                  <a:gd name="adj1" fmla="val 50000"/>
                  <a:gd name="adj2" fmla="val 79149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9" name="CaixaDeTexto 8">
              <a:extLst>
                <a:ext uri="{FF2B5EF4-FFF2-40B4-BE49-F238E27FC236}">
                  <a16:creationId xmlns:a16="http://schemas.microsoft.com/office/drawing/2014/main" id="{7117837D-FBB0-AD7B-B202-4022D4205E59}"/>
                </a:ext>
              </a:extLst>
            </p:cNvPr>
            <p:cNvSpPr txBox="1"/>
            <p:nvPr/>
          </p:nvSpPr>
          <p:spPr>
            <a:xfrm>
              <a:off x="6633275" y="1441146"/>
              <a:ext cx="312109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b="1" dirty="0">
                  <a:effectLst/>
                </a:rPr>
                <a:t>Vulnerabilidade</a:t>
              </a:r>
            </a:p>
          </p:txBody>
        </p:sp>
        <p:sp>
          <p:nvSpPr>
            <p:cNvPr id="10" name="CaixaDeTexto 9">
              <a:extLst>
                <a:ext uri="{FF2B5EF4-FFF2-40B4-BE49-F238E27FC236}">
                  <a16:creationId xmlns:a16="http://schemas.microsoft.com/office/drawing/2014/main" id="{3E04E79B-B7B2-D110-9CCE-17DDC9DB30EC}"/>
                </a:ext>
              </a:extLst>
            </p:cNvPr>
            <p:cNvSpPr txBox="1"/>
            <p:nvPr/>
          </p:nvSpPr>
          <p:spPr>
            <a:xfrm>
              <a:off x="6633275" y="1872562"/>
              <a:ext cx="3121093" cy="230832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600" dirty="0">
                  <a:solidFill>
                    <a:schemeClr val="bg2">
                      <a:lumMod val="25000"/>
                    </a:schemeClr>
                  </a:solidFill>
                  <a:effectLst/>
                </a:rPr>
                <a:t>Risco de segurança pode ser uma fraqueza em um ativo. Sua exploração pela ameaça resulta em um </a:t>
              </a:r>
              <a:r>
                <a:rPr lang="pt-BR" sz="1600" b="1" dirty="0">
                  <a:solidFill>
                    <a:schemeClr val="bg2">
                      <a:lumMod val="25000"/>
                    </a:schemeClr>
                  </a:solidFill>
                  <a:effectLst/>
                </a:rPr>
                <a:t>incidente.</a:t>
              </a:r>
            </a:p>
            <a:p>
              <a:endParaRPr lang="pt-BR" sz="1600" dirty="0">
                <a:solidFill>
                  <a:schemeClr val="bg2">
                    <a:lumMod val="25000"/>
                  </a:schemeClr>
                </a:solidFill>
                <a:effectLst/>
              </a:endParaRPr>
            </a:p>
            <a:p>
              <a:endParaRPr lang="pt-BR" sz="1600" dirty="0">
                <a:solidFill>
                  <a:schemeClr val="bg2">
                    <a:lumMod val="25000"/>
                  </a:schemeClr>
                </a:solidFill>
                <a:effectLst/>
              </a:endParaRPr>
            </a:p>
            <a:p>
              <a:endParaRPr lang="pt-BR" sz="1600" dirty="0">
                <a:solidFill>
                  <a:schemeClr val="bg2">
                    <a:lumMod val="25000"/>
                  </a:schemeClr>
                </a:solidFill>
                <a:effectLst/>
              </a:endParaRPr>
            </a:p>
            <a:p>
              <a:endParaRPr lang="pt-BR" sz="1600" dirty="0">
                <a:solidFill>
                  <a:schemeClr val="bg2">
                    <a:lumMod val="25000"/>
                  </a:schemeClr>
                </a:solidFill>
                <a:effectLst/>
              </a:endParaRPr>
            </a:p>
            <a:p>
              <a:endParaRPr lang="pt-BR" sz="1600" dirty="0">
                <a:solidFill>
                  <a:schemeClr val="bg2">
                    <a:lumMod val="25000"/>
                  </a:schemeClr>
                </a:solidFill>
                <a:effectLst/>
              </a:endParaRPr>
            </a:p>
          </p:txBody>
        </p:sp>
      </p:grp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AE283B23-889C-6FC8-5E9D-E265B6E63D23}"/>
              </a:ext>
            </a:extLst>
          </p:cNvPr>
          <p:cNvSpPr txBox="1"/>
          <p:nvPr/>
        </p:nvSpPr>
        <p:spPr>
          <a:xfrm>
            <a:off x="1031477" y="2415169"/>
            <a:ext cx="1027858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A proteção de dados na segurança cibernética envolve várias medidas. O investimento depende do risco e vulnerabilidade.</a:t>
            </a:r>
          </a:p>
        </p:txBody>
      </p:sp>
    </p:spTree>
    <p:extLst>
      <p:ext uri="{BB962C8B-B14F-4D97-AF65-F5344CB8AC3E}">
        <p14:creationId xmlns:p14="http://schemas.microsoft.com/office/powerpoint/2010/main" val="1271628635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DED8F186-73A8-80AA-3F25-A17D0E4C973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Segurança em redes sem fio (802.11)</a:t>
            </a:r>
          </a:p>
          <a:p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5D8F12F-2FD6-57C7-C565-F078C49CE78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WPA2</a:t>
            </a:r>
          </a:p>
          <a:p>
            <a:endParaRPr lang="pt-BR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95EB545-6FCE-FDC7-E54C-1AB764553484}"/>
              </a:ext>
            </a:extLst>
          </p:cNvPr>
          <p:cNvSpPr txBox="1"/>
          <p:nvPr/>
        </p:nvSpPr>
        <p:spPr>
          <a:xfrm>
            <a:off x="1019175" y="2551837"/>
            <a:ext cx="712946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O WPA2, baseado no IEEE 802.11i, trouxe melhorias, incluindo:</a:t>
            </a:r>
          </a:p>
          <a:p>
            <a:endParaRPr lang="pt-BR" dirty="0">
              <a:solidFill>
                <a:schemeClr val="bg2">
                  <a:lumMod val="25000"/>
                </a:schemeClr>
              </a:solidFill>
            </a:endParaRPr>
          </a:p>
          <a:p>
            <a:endParaRPr lang="pt-BR" dirty="0">
              <a:solidFill>
                <a:schemeClr val="bg2">
                  <a:lumMod val="2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Compatibilidade com WEP (chaves de 40 ou 104 bits).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pt-BR" dirty="0">
              <a:solidFill>
                <a:schemeClr val="bg2">
                  <a:lumMod val="2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TKIP para confidencialidade e integridade com chaves temporárias.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pt-BR" dirty="0">
              <a:solidFill>
                <a:schemeClr val="bg2">
                  <a:lumMod val="2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CCMP para criptografia com AES e integridade com CMAC.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pt-BR" dirty="0">
              <a:solidFill>
                <a:schemeClr val="bg2">
                  <a:lumMod val="2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Utiliza chaves criptográficas temporárias para segurança aprimorada.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BAF003BF-9D22-1E28-9656-0741B1EB792C}"/>
              </a:ext>
            </a:extLst>
          </p:cNvPr>
          <p:cNvSpPr/>
          <p:nvPr/>
        </p:nvSpPr>
        <p:spPr>
          <a:xfrm>
            <a:off x="11172825" y="250722"/>
            <a:ext cx="1019175" cy="6305061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 descr="Ícone&#10;&#10;Descrição gerada automaticamente">
            <a:extLst>
              <a:ext uri="{FF2B5EF4-FFF2-40B4-BE49-F238E27FC236}">
                <a16:creationId xmlns:a16="http://schemas.microsoft.com/office/drawing/2014/main" id="{BFFAC58B-5EDA-5EAE-66DE-ED60C1A3FB92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59043" y="4513716"/>
            <a:ext cx="2432957" cy="2432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224077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FE4C0961-1E7E-804B-0620-EB73BFF4BDB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Segurança em redes sem fio (802.11)</a:t>
            </a:r>
          </a:p>
          <a:p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9F11151-592A-E48C-3334-D2B632F8C89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IEEE 802.11w</a:t>
            </a:r>
          </a:p>
          <a:p>
            <a:endParaRPr lang="pt-BR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81CEC25A-0585-18D5-86FE-A16A5B3860C3}"/>
              </a:ext>
            </a:extLst>
          </p:cNvPr>
          <p:cNvSpPr txBox="1"/>
          <p:nvPr/>
        </p:nvSpPr>
        <p:spPr>
          <a:xfrm>
            <a:off x="1019175" y="2828835"/>
            <a:ext cx="609872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O IEEE 802.11w aborda a proteção dos quadros de gerenciamento e controle, prevenindo ataques de negação de serviço, especialmente na injeção de quadros de </a:t>
            </a:r>
            <a:r>
              <a:rPr lang="pt-BR" dirty="0" err="1">
                <a:solidFill>
                  <a:schemeClr val="bg2">
                    <a:lumMod val="25000"/>
                  </a:schemeClr>
                </a:solidFill>
              </a:rPr>
              <a:t>desautenticação</a:t>
            </a:r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.</a:t>
            </a:r>
          </a:p>
        </p:txBody>
      </p:sp>
      <p:pic>
        <p:nvPicPr>
          <p:cNvPr id="7" name="Imagem 6" descr="Imagem de vídeo game&#10;&#10;Descrição gerada automaticamente com confiança média">
            <a:extLst>
              <a:ext uri="{FF2B5EF4-FFF2-40B4-BE49-F238E27FC236}">
                <a16:creationId xmlns:a16="http://schemas.microsoft.com/office/drawing/2014/main" id="{E8A4433C-21FB-AED0-33E8-EADA1152D60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44568" y="1884363"/>
            <a:ext cx="2928257" cy="2928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973540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FE4C0961-1E7E-804B-0620-EB73BFF4BDB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Segurança em redes sem fio (802.11)</a:t>
            </a:r>
          </a:p>
          <a:p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9F11151-592A-E48C-3334-D2B632F8C89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WPA3</a:t>
            </a:r>
          </a:p>
          <a:p>
            <a:endParaRPr lang="pt-BR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93035BC6-DC21-D62F-D81C-EF0F9D5DA187}"/>
              </a:ext>
            </a:extLst>
          </p:cNvPr>
          <p:cNvSpPr txBox="1"/>
          <p:nvPr/>
        </p:nvSpPr>
        <p:spPr>
          <a:xfrm>
            <a:off x="5192033" y="3163863"/>
            <a:ext cx="591321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WPA3 é uma evolução do Wi-Fi com maior segurança.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pt-BR" dirty="0">
              <a:solidFill>
                <a:schemeClr val="bg2">
                  <a:lumMod val="2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 Protege os quadros de gerenciamento e utiliza um método de autenticação robusto chamado SAE para criar chaves mais resistentes a ataques.</a:t>
            </a:r>
          </a:p>
        </p:txBody>
      </p:sp>
      <p:pic>
        <p:nvPicPr>
          <p:cNvPr id="9" name="Imagem 8" descr="Ícone&#10;&#10;Descrição gerada automaticamente">
            <a:extLst>
              <a:ext uri="{FF2B5EF4-FFF2-40B4-BE49-F238E27FC236}">
                <a16:creationId xmlns:a16="http://schemas.microsoft.com/office/drawing/2014/main" id="{9FB54DAD-9F94-7E6E-B5AC-1F8B267BD8D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85221" y="2630488"/>
            <a:ext cx="2251756" cy="2251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787200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CD1304B2-EBE0-5B52-6757-7AD4C63032F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Segurança de dispositivos internet </a:t>
            </a:r>
            <a:r>
              <a:rPr lang="pt-BR" dirty="0" err="1"/>
              <a:t>of</a:t>
            </a:r>
            <a:r>
              <a:rPr lang="pt-BR" dirty="0"/>
              <a:t> </a:t>
            </a:r>
            <a:r>
              <a:rPr lang="pt-BR" dirty="0" err="1"/>
              <a:t>things</a:t>
            </a:r>
            <a:r>
              <a:rPr lang="pt-BR" dirty="0"/>
              <a:t> (IOT)</a:t>
            </a:r>
          </a:p>
          <a:p>
            <a:endParaRPr lang="pt-BR" dirty="0"/>
          </a:p>
        </p:txBody>
      </p:sp>
      <p:graphicFrame>
        <p:nvGraphicFramePr>
          <p:cNvPr id="7" name="CaixaDeTexto 4">
            <a:extLst>
              <a:ext uri="{FF2B5EF4-FFF2-40B4-BE49-F238E27FC236}">
                <a16:creationId xmlns:a16="http://schemas.microsoft.com/office/drawing/2014/main" id="{0D0F62D7-0EAC-A923-D713-0DB1EFDF7B3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50455196"/>
              </p:ext>
            </p:extLst>
          </p:nvPr>
        </p:nvGraphicFramePr>
        <p:xfrm>
          <a:off x="1019175" y="1600201"/>
          <a:ext cx="10153650" cy="45103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8355005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CD1304B2-EBE0-5B52-6757-7AD4C63032F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Segurança de dispositivos internet </a:t>
            </a:r>
            <a:r>
              <a:rPr lang="pt-BR" dirty="0" err="1"/>
              <a:t>of</a:t>
            </a:r>
            <a:r>
              <a:rPr lang="pt-BR" dirty="0"/>
              <a:t> </a:t>
            </a:r>
            <a:r>
              <a:rPr lang="pt-BR" dirty="0" err="1"/>
              <a:t>things</a:t>
            </a:r>
            <a:r>
              <a:rPr lang="pt-BR" dirty="0"/>
              <a:t> (IOT)</a:t>
            </a:r>
          </a:p>
          <a:p>
            <a:endParaRPr lang="pt-BR" dirty="0"/>
          </a:p>
        </p:txBody>
      </p:sp>
      <p:pic>
        <p:nvPicPr>
          <p:cNvPr id="4" name="Imagem 3" descr="Diagrama&#10;&#10;Descrição gerada automaticamente">
            <a:extLst>
              <a:ext uri="{FF2B5EF4-FFF2-40B4-BE49-F238E27FC236}">
                <a16:creationId xmlns:a16="http://schemas.microsoft.com/office/drawing/2014/main" id="{EFBBE012-5850-ED43-2D88-99B500C24344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66507" y="1698170"/>
            <a:ext cx="2658986" cy="4131129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9B17124F-3D4C-152A-7A89-CEE8F7820344}"/>
              </a:ext>
            </a:extLst>
          </p:cNvPr>
          <p:cNvSpPr txBox="1"/>
          <p:nvPr/>
        </p:nvSpPr>
        <p:spPr>
          <a:xfrm>
            <a:off x="3046640" y="6015950"/>
            <a:ext cx="60987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 dirty="0">
                <a:solidFill>
                  <a:schemeClr val="bg2">
                    <a:lumMod val="25000"/>
                  </a:schemeClr>
                </a:solidFill>
              </a:rPr>
              <a:t>Cenário de conectividade com </a:t>
            </a:r>
            <a:r>
              <a:rPr lang="pt-BR" sz="1400" dirty="0" err="1">
                <a:solidFill>
                  <a:schemeClr val="bg2">
                    <a:lumMod val="25000"/>
                  </a:schemeClr>
                </a:solidFill>
              </a:rPr>
              <a:t>IoT</a:t>
            </a:r>
            <a:endParaRPr lang="pt-BR" sz="1400" dirty="0">
              <a:solidFill>
                <a:schemeClr val="bg2">
                  <a:lumMod val="25000"/>
                </a:schemeClr>
              </a:solidFill>
            </a:endParaRPr>
          </a:p>
          <a:p>
            <a:pPr algn="ctr"/>
            <a:endParaRPr lang="pt-BR" sz="1400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0865097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Imagem 4">
            <a:extLst>
              <a:ext uri="{FF2B5EF4-FFF2-40B4-BE49-F238E27FC236}">
                <a16:creationId xmlns:a16="http://schemas.microsoft.com/office/drawing/2014/main" id="{C3477933-2873-8BF9-62F9-5E4AAB95C21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48638" y="0"/>
            <a:ext cx="4043362" cy="6857999"/>
          </a:xfrm>
        </p:spPr>
      </p:pic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FF64D82-EA9A-5288-8D2C-7CCD08DE3A5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Respostas à incidentes e recuperação (</a:t>
            </a:r>
            <a:r>
              <a:rPr lang="pt-BR" dirty="0" err="1"/>
              <a:t>disaster</a:t>
            </a:r>
            <a:r>
              <a:rPr lang="pt-BR" dirty="0"/>
              <a:t> </a:t>
            </a:r>
            <a:r>
              <a:rPr lang="pt-BR" dirty="0" err="1"/>
              <a:t>recovery</a:t>
            </a:r>
            <a:r>
              <a:rPr lang="pt-B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43097675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4D06DF7C-EB15-BD80-44B1-1CF48658A9B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Conceitos básicos de evento e incidente</a:t>
            </a:r>
          </a:p>
          <a:p>
            <a:endParaRPr lang="pt-BR" dirty="0"/>
          </a:p>
        </p:txBody>
      </p:sp>
      <p:graphicFrame>
        <p:nvGraphicFramePr>
          <p:cNvPr id="10" name="CaixaDeTexto 7">
            <a:extLst>
              <a:ext uri="{FF2B5EF4-FFF2-40B4-BE49-F238E27FC236}">
                <a16:creationId xmlns:a16="http://schemas.microsoft.com/office/drawing/2014/main" id="{40F850E8-18FE-458D-DFB9-C67B333AF6C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6445504"/>
              </p:ext>
            </p:extLst>
          </p:nvPr>
        </p:nvGraphicFramePr>
        <p:xfrm>
          <a:off x="1030515" y="1720840"/>
          <a:ext cx="10142310" cy="45529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78195155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E25D488E-07AA-8886-8FB8-947B9669BA6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Plano de resposta a incidentes e CSIRT</a:t>
            </a:r>
          </a:p>
          <a:p>
            <a:endParaRPr lang="pt-BR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E411BEA2-808C-8E28-EC29-C2E62FD17A94}"/>
              </a:ext>
            </a:extLst>
          </p:cNvPr>
          <p:cNvSpPr txBox="1"/>
          <p:nvPr/>
        </p:nvSpPr>
        <p:spPr>
          <a:xfrm>
            <a:off x="1019174" y="1710854"/>
            <a:ext cx="1015364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Organizações devem ter um plano de resposta a incidentes para lidar com problemas eficientemente.</a:t>
            </a:r>
            <a:r>
              <a:rPr lang="pt-BR" b="0" i="0" dirty="0">
                <a:solidFill>
                  <a:schemeClr val="bg2">
                    <a:lumMod val="25000"/>
                  </a:schemeClr>
                </a:solidFill>
                <a:effectLst/>
              </a:rPr>
              <a:t> Isso é feito observando os seguintes passos:</a:t>
            </a:r>
            <a:endParaRPr lang="pt-BR" dirty="0">
              <a:solidFill>
                <a:schemeClr val="bg2">
                  <a:lumMod val="25000"/>
                </a:schemeClr>
              </a:solidFill>
            </a:endParaRPr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A72D48AD-1AFD-1AED-1773-FD1CD6E06376}"/>
              </a:ext>
            </a:extLst>
          </p:cNvPr>
          <p:cNvGrpSpPr/>
          <p:nvPr/>
        </p:nvGrpSpPr>
        <p:grpSpPr>
          <a:xfrm>
            <a:off x="1019174" y="3184162"/>
            <a:ext cx="10148156" cy="2093612"/>
            <a:chOff x="1019175" y="3751496"/>
            <a:chExt cx="10148156" cy="2093612"/>
          </a:xfrm>
        </p:grpSpPr>
        <p:grpSp>
          <p:nvGrpSpPr>
            <p:cNvPr id="6" name="Agrupar 5">
              <a:extLst>
                <a:ext uri="{FF2B5EF4-FFF2-40B4-BE49-F238E27FC236}">
                  <a16:creationId xmlns:a16="http://schemas.microsoft.com/office/drawing/2014/main" id="{6371330A-FD36-0218-2F96-E2DF9C1817EA}"/>
                </a:ext>
              </a:extLst>
            </p:cNvPr>
            <p:cNvGrpSpPr/>
            <p:nvPr/>
          </p:nvGrpSpPr>
          <p:grpSpPr>
            <a:xfrm>
              <a:off x="1019175" y="3751496"/>
              <a:ext cx="10148156" cy="967462"/>
              <a:chOff x="1019174" y="1676605"/>
              <a:chExt cx="10148156" cy="967462"/>
            </a:xfrm>
          </p:grpSpPr>
          <p:grpSp>
            <p:nvGrpSpPr>
              <p:cNvPr id="14" name="Agrupar 13">
                <a:extLst>
                  <a:ext uri="{FF2B5EF4-FFF2-40B4-BE49-F238E27FC236}">
                    <a16:creationId xmlns:a16="http://schemas.microsoft.com/office/drawing/2014/main" id="{856F4EEE-53A4-6905-B0F9-810BAF90DD42}"/>
                  </a:ext>
                </a:extLst>
              </p:cNvPr>
              <p:cNvGrpSpPr/>
              <p:nvPr/>
            </p:nvGrpSpPr>
            <p:grpSpPr>
              <a:xfrm>
                <a:off x="1019174" y="1676605"/>
                <a:ext cx="3121093" cy="967462"/>
                <a:chOff x="1019174" y="1676605"/>
                <a:chExt cx="3121093" cy="967462"/>
              </a:xfrm>
            </p:grpSpPr>
            <p:sp>
              <p:nvSpPr>
                <p:cNvPr id="21" name="Retângulo: Cantos Arredondados 20">
                  <a:extLst>
                    <a:ext uri="{FF2B5EF4-FFF2-40B4-BE49-F238E27FC236}">
                      <a16:creationId xmlns:a16="http://schemas.microsoft.com/office/drawing/2014/main" id="{243E7D0F-CD6C-28AE-DDC9-A98B3AC82788}"/>
                    </a:ext>
                  </a:extLst>
                </p:cNvPr>
                <p:cNvSpPr/>
                <p:nvPr/>
              </p:nvSpPr>
              <p:spPr>
                <a:xfrm>
                  <a:off x="1019174" y="1676605"/>
                  <a:ext cx="3121093" cy="967462"/>
                </a:xfrm>
                <a:prstGeom prst="roundRect">
                  <a:avLst>
                    <a:gd name="adj" fmla="val 1935"/>
                  </a:avLst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bg2">
                        <a:lumMod val="25000"/>
                      </a:schemeClr>
                    </a:solidFill>
                  </a:endParaRPr>
                </a:p>
              </p:txBody>
            </p:sp>
            <p:sp>
              <p:nvSpPr>
                <p:cNvPr id="22" name="CaixaDeTexto 21">
                  <a:extLst>
                    <a:ext uri="{FF2B5EF4-FFF2-40B4-BE49-F238E27FC236}">
                      <a16:creationId xmlns:a16="http://schemas.microsoft.com/office/drawing/2014/main" id="{45120875-3927-7AAF-FCC8-006E10BBF704}"/>
                    </a:ext>
                  </a:extLst>
                </p:cNvPr>
                <p:cNvSpPr txBox="1"/>
                <p:nvPr/>
              </p:nvSpPr>
              <p:spPr>
                <a:xfrm>
                  <a:off x="1231066" y="1835293"/>
                  <a:ext cx="2702801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pt-BR" dirty="0">
                      <a:solidFill>
                        <a:schemeClr val="bg2">
                          <a:lumMod val="25000"/>
                        </a:schemeClr>
                      </a:solidFill>
                      <a:effectLst/>
                    </a:rPr>
                    <a:t>Identifique e priorize ativos</a:t>
                  </a:r>
                </a:p>
              </p:txBody>
            </p:sp>
          </p:grpSp>
          <p:grpSp>
            <p:nvGrpSpPr>
              <p:cNvPr id="15" name="Agrupar 14">
                <a:extLst>
                  <a:ext uri="{FF2B5EF4-FFF2-40B4-BE49-F238E27FC236}">
                    <a16:creationId xmlns:a16="http://schemas.microsoft.com/office/drawing/2014/main" id="{CB7AD3EC-B282-CFF3-6B60-684524DFD4BF}"/>
                  </a:ext>
                </a:extLst>
              </p:cNvPr>
              <p:cNvGrpSpPr/>
              <p:nvPr/>
            </p:nvGrpSpPr>
            <p:grpSpPr>
              <a:xfrm>
                <a:off x="4535453" y="1676605"/>
                <a:ext cx="3121093" cy="967462"/>
                <a:chOff x="4535453" y="1676605"/>
                <a:chExt cx="3121093" cy="967462"/>
              </a:xfrm>
            </p:grpSpPr>
            <p:sp>
              <p:nvSpPr>
                <p:cNvPr id="19" name="Retângulo: Cantos Arredondados 18">
                  <a:extLst>
                    <a:ext uri="{FF2B5EF4-FFF2-40B4-BE49-F238E27FC236}">
                      <a16:creationId xmlns:a16="http://schemas.microsoft.com/office/drawing/2014/main" id="{702575D2-33D3-B70F-3102-F8AA9AD19DF9}"/>
                    </a:ext>
                  </a:extLst>
                </p:cNvPr>
                <p:cNvSpPr/>
                <p:nvPr/>
              </p:nvSpPr>
              <p:spPr>
                <a:xfrm>
                  <a:off x="4535453" y="1676605"/>
                  <a:ext cx="3121093" cy="967462"/>
                </a:xfrm>
                <a:prstGeom prst="roundRect">
                  <a:avLst>
                    <a:gd name="adj" fmla="val 1935"/>
                  </a:avLst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bg2">
                        <a:lumMod val="25000"/>
                      </a:schemeClr>
                    </a:solidFill>
                  </a:endParaRPr>
                </a:p>
              </p:txBody>
            </p:sp>
            <p:sp>
              <p:nvSpPr>
                <p:cNvPr id="20" name="CaixaDeTexto 19">
                  <a:extLst>
                    <a:ext uri="{FF2B5EF4-FFF2-40B4-BE49-F238E27FC236}">
                      <a16:creationId xmlns:a16="http://schemas.microsoft.com/office/drawing/2014/main" id="{98418B14-2855-A094-45AC-BE6EADB99ED8}"/>
                    </a:ext>
                  </a:extLst>
                </p:cNvPr>
                <p:cNvSpPr txBox="1"/>
                <p:nvPr/>
              </p:nvSpPr>
              <p:spPr>
                <a:xfrm>
                  <a:off x="4744599" y="1915473"/>
                  <a:ext cx="2702801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pt-BR" dirty="0">
                      <a:solidFill>
                        <a:schemeClr val="bg2">
                          <a:lumMod val="25000"/>
                        </a:schemeClr>
                      </a:solidFill>
                      <a:effectLst/>
                    </a:rPr>
                    <a:t>Identifique os riscos potenciais</a:t>
                  </a:r>
                </a:p>
              </p:txBody>
            </p:sp>
          </p:grpSp>
          <p:grpSp>
            <p:nvGrpSpPr>
              <p:cNvPr id="16" name="Agrupar 15">
                <a:extLst>
                  <a:ext uri="{FF2B5EF4-FFF2-40B4-BE49-F238E27FC236}">
                    <a16:creationId xmlns:a16="http://schemas.microsoft.com/office/drawing/2014/main" id="{148CAD3F-938B-1231-B869-DC6083B179DA}"/>
                  </a:ext>
                </a:extLst>
              </p:cNvPr>
              <p:cNvGrpSpPr/>
              <p:nvPr/>
            </p:nvGrpSpPr>
            <p:grpSpPr>
              <a:xfrm>
                <a:off x="8046237" y="1676605"/>
                <a:ext cx="3121093" cy="967462"/>
                <a:chOff x="8046237" y="1676605"/>
                <a:chExt cx="3121093" cy="967462"/>
              </a:xfrm>
            </p:grpSpPr>
            <p:sp>
              <p:nvSpPr>
                <p:cNvPr id="17" name="Retângulo: Cantos Arredondados 16">
                  <a:extLst>
                    <a:ext uri="{FF2B5EF4-FFF2-40B4-BE49-F238E27FC236}">
                      <a16:creationId xmlns:a16="http://schemas.microsoft.com/office/drawing/2014/main" id="{1418AADF-0CA4-1227-B157-44DDCD24A070}"/>
                    </a:ext>
                  </a:extLst>
                </p:cNvPr>
                <p:cNvSpPr/>
                <p:nvPr/>
              </p:nvSpPr>
              <p:spPr>
                <a:xfrm>
                  <a:off x="8046237" y="1676605"/>
                  <a:ext cx="3121093" cy="967462"/>
                </a:xfrm>
                <a:prstGeom prst="roundRect">
                  <a:avLst>
                    <a:gd name="adj" fmla="val 1935"/>
                  </a:avLst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bg2">
                        <a:lumMod val="25000"/>
                      </a:schemeClr>
                    </a:solidFill>
                  </a:endParaRPr>
                </a:p>
              </p:txBody>
            </p:sp>
            <p:sp>
              <p:nvSpPr>
                <p:cNvPr id="18" name="CaixaDeTexto 17">
                  <a:extLst>
                    <a:ext uri="{FF2B5EF4-FFF2-40B4-BE49-F238E27FC236}">
                      <a16:creationId xmlns:a16="http://schemas.microsoft.com/office/drawing/2014/main" id="{A7F518C7-6A9E-C827-BA3D-D4C8FC1A7C31}"/>
                    </a:ext>
                  </a:extLst>
                </p:cNvPr>
                <p:cNvSpPr txBox="1"/>
                <p:nvPr/>
              </p:nvSpPr>
              <p:spPr>
                <a:xfrm>
                  <a:off x="8260880" y="1946009"/>
                  <a:ext cx="2702801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pt-BR" dirty="0">
                      <a:solidFill>
                        <a:schemeClr val="bg2">
                          <a:lumMod val="25000"/>
                        </a:schemeClr>
                      </a:solidFill>
                    </a:rPr>
                    <a:t>Estabeleça procedimentos</a:t>
                  </a:r>
                </a:p>
              </p:txBody>
            </p:sp>
          </p:grpSp>
        </p:grpSp>
        <p:grpSp>
          <p:nvGrpSpPr>
            <p:cNvPr id="7" name="Agrupar 6">
              <a:extLst>
                <a:ext uri="{FF2B5EF4-FFF2-40B4-BE49-F238E27FC236}">
                  <a16:creationId xmlns:a16="http://schemas.microsoft.com/office/drawing/2014/main" id="{274F06E3-5F6C-0488-D91F-D6BD581A9039}"/>
                </a:ext>
              </a:extLst>
            </p:cNvPr>
            <p:cNvGrpSpPr/>
            <p:nvPr/>
          </p:nvGrpSpPr>
          <p:grpSpPr>
            <a:xfrm>
              <a:off x="2777314" y="4877646"/>
              <a:ext cx="6637372" cy="967462"/>
              <a:chOff x="1019174" y="1676605"/>
              <a:chExt cx="6637372" cy="967462"/>
            </a:xfrm>
          </p:grpSpPr>
          <p:grpSp>
            <p:nvGrpSpPr>
              <p:cNvPr id="8" name="Agrupar 7">
                <a:extLst>
                  <a:ext uri="{FF2B5EF4-FFF2-40B4-BE49-F238E27FC236}">
                    <a16:creationId xmlns:a16="http://schemas.microsoft.com/office/drawing/2014/main" id="{9DEF54CC-F1D1-0FA3-B0F5-F9AC08F7A847}"/>
                  </a:ext>
                </a:extLst>
              </p:cNvPr>
              <p:cNvGrpSpPr/>
              <p:nvPr/>
            </p:nvGrpSpPr>
            <p:grpSpPr>
              <a:xfrm>
                <a:off x="1019174" y="1676605"/>
                <a:ext cx="3121093" cy="967462"/>
                <a:chOff x="1019174" y="1676605"/>
                <a:chExt cx="3121093" cy="967462"/>
              </a:xfrm>
            </p:grpSpPr>
            <p:sp>
              <p:nvSpPr>
                <p:cNvPr id="12" name="Retângulo: Cantos Arredondados 11">
                  <a:extLst>
                    <a:ext uri="{FF2B5EF4-FFF2-40B4-BE49-F238E27FC236}">
                      <a16:creationId xmlns:a16="http://schemas.microsoft.com/office/drawing/2014/main" id="{F20CC427-3ED5-A689-980E-2264576209A1}"/>
                    </a:ext>
                  </a:extLst>
                </p:cNvPr>
                <p:cNvSpPr/>
                <p:nvPr/>
              </p:nvSpPr>
              <p:spPr>
                <a:xfrm>
                  <a:off x="1019174" y="1676605"/>
                  <a:ext cx="3121093" cy="967462"/>
                </a:xfrm>
                <a:prstGeom prst="roundRect">
                  <a:avLst>
                    <a:gd name="adj" fmla="val 1935"/>
                  </a:avLst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bg2">
                        <a:lumMod val="25000"/>
                      </a:schemeClr>
                    </a:solidFill>
                  </a:endParaRPr>
                </a:p>
              </p:txBody>
            </p:sp>
            <p:sp>
              <p:nvSpPr>
                <p:cNvPr id="13" name="CaixaDeTexto 12">
                  <a:extLst>
                    <a:ext uri="{FF2B5EF4-FFF2-40B4-BE49-F238E27FC236}">
                      <a16:creationId xmlns:a16="http://schemas.microsoft.com/office/drawing/2014/main" id="{1CB45B4C-8811-3FE0-84E9-E57D266B8219}"/>
                    </a:ext>
                  </a:extLst>
                </p:cNvPr>
                <p:cNvSpPr txBox="1"/>
                <p:nvPr/>
              </p:nvSpPr>
              <p:spPr>
                <a:xfrm>
                  <a:off x="1231066" y="1835293"/>
                  <a:ext cx="2702801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pt-BR" dirty="0">
                      <a:solidFill>
                        <a:schemeClr val="bg2">
                          <a:lumMod val="25000"/>
                        </a:schemeClr>
                      </a:solidFill>
                      <a:effectLst/>
                    </a:rPr>
                    <a:t>Configure uma equipe de resposta</a:t>
                  </a:r>
                </a:p>
              </p:txBody>
            </p:sp>
          </p:grpSp>
          <p:grpSp>
            <p:nvGrpSpPr>
              <p:cNvPr id="9" name="Agrupar 8">
                <a:extLst>
                  <a:ext uri="{FF2B5EF4-FFF2-40B4-BE49-F238E27FC236}">
                    <a16:creationId xmlns:a16="http://schemas.microsoft.com/office/drawing/2014/main" id="{7139DF1E-4E9F-6C8C-F6FD-C18993668AB5}"/>
                  </a:ext>
                </a:extLst>
              </p:cNvPr>
              <p:cNvGrpSpPr/>
              <p:nvPr/>
            </p:nvGrpSpPr>
            <p:grpSpPr>
              <a:xfrm>
                <a:off x="4535453" y="1676605"/>
                <a:ext cx="3121093" cy="967462"/>
                <a:chOff x="4535453" y="1676605"/>
                <a:chExt cx="3121093" cy="967462"/>
              </a:xfrm>
            </p:grpSpPr>
            <p:sp>
              <p:nvSpPr>
                <p:cNvPr id="10" name="Retângulo: Cantos Arredondados 9">
                  <a:extLst>
                    <a:ext uri="{FF2B5EF4-FFF2-40B4-BE49-F238E27FC236}">
                      <a16:creationId xmlns:a16="http://schemas.microsoft.com/office/drawing/2014/main" id="{7019D7A1-C6D3-88F1-BA90-812A9CEFA58F}"/>
                    </a:ext>
                  </a:extLst>
                </p:cNvPr>
                <p:cNvSpPr/>
                <p:nvPr/>
              </p:nvSpPr>
              <p:spPr>
                <a:xfrm>
                  <a:off x="4535453" y="1676605"/>
                  <a:ext cx="3121093" cy="967462"/>
                </a:xfrm>
                <a:prstGeom prst="roundRect">
                  <a:avLst>
                    <a:gd name="adj" fmla="val 1935"/>
                  </a:avLst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bg2">
                        <a:lumMod val="25000"/>
                      </a:schemeClr>
                    </a:solidFill>
                  </a:endParaRPr>
                </a:p>
              </p:txBody>
            </p:sp>
            <p:sp>
              <p:nvSpPr>
                <p:cNvPr id="11" name="CaixaDeTexto 10">
                  <a:extLst>
                    <a:ext uri="{FF2B5EF4-FFF2-40B4-BE49-F238E27FC236}">
                      <a16:creationId xmlns:a16="http://schemas.microsoft.com/office/drawing/2014/main" id="{E744D6E8-54BC-B0A0-788A-1C72DDC9B825}"/>
                    </a:ext>
                  </a:extLst>
                </p:cNvPr>
                <p:cNvSpPr txBox="1"/>
                <p:nvPr/>
              </p:nvSpPr>
              <p:spPr>
                <a:xfrm>
                  <a:off x="4744599" y="1915473"/>
                  <a:ext cx="2702801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pt-BR" dirty="0">
                      <a:solidFill>
                        <a:schemeClr val="bg2">
                          <a:lumMod val="25000"/>
                        </a:schemeClr>
                      </a:solidFill>
                      <a:effectLst/>
                    </a:rPr>
                    <a:t>Treinamento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923285433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1158AC4A-11E6-9362-3376-5F354758AE4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Fases de uma metodologia de resposta a incidentes</a:t>
            </a:r>
          </a:p>
          <a:p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86EE499-16EA-1655-D418-7DF07BB207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Preparação</a:t>
            </a:r>
          </a:p>
          <a:p>
            <a:endParaRPr lang="pt-BR" dirty="0"/>
          </a:p>
        </p:txBody>
      </p:sp>
      <p:graphicFrame>
        <p:nvGraphicFramePr>
          <p:cNvPr id="7" name="CaixaDeTexto 4">
            <a:extLst>
              <a:ext uri="{FF2B5EF4-FFF2-40B4-BE49-F238E27FC236}">
                <a16:creationId xmlns:a16="http://schemas.microsoft.com/office/drawing/2014/main" id="{DC69379A-09F4-C7F7-A1F2-B2AA1825BF2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37744402"/>
              </p:ext>
            </p:extLst>
          </p:nvPr>
        </p:nvGraphicFramePr>
        <p:xfrm>
          <a:off x="1030515" y="2312989"/>
          <a:ext cx="10153650" cy="39608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52661997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1158AC4A-11E6-9362-3376-5F354758AE4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Fases de uma metodologia de resposta a incidentes</a:t>
            </a:r>
          </a:p>
          <a:p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86EE499-16EA-1655-D418-7DF07BB207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Preparação</a:t>
            </a:r>
          </a:p>
          <a:p>
            <a:endParaRPr lang="pt-BR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36A6EB52-EFDE-E5C4-CF51-688D1818EBAC}"/>
              </a:ext>
            </a:extLst>
          </p:cNvPr>
          <p:cNvSpPr txBox="1"/>
          <p:nvPr/>
        </p:nvSpPr>
        <p:spPr>
          <a:xfrm>
            <a:off x="1019175" y="2340882"/>
            <a:ext cx="60987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O</a:t>
            </a:r>
            <a:r>
              <a:rPr lang="pt-BR" b="0" i="0" dirty="0">
                <a:solidFill>
                  <a:schemeClr val="bg2">
                    <a:lumMod val="25000"/>
                  </a:schemeClr>
                </a:solidFill>
                <a:effectLst/>
              </a:rPr>
              <a:t>s itens que compõem o checklist desta etapa:</a:t>
            </a:r>
            <a:endParaRPr lang="pt-BR" dirty="0">
              <a:solidFill>
                <a:schemeClr val="bg2">
                  <a:lumMod val="25000"/>
                </a:schemeClr>
              </a:solidFill>
            </a:endParaRPr>
          </a:p>
        </p:txBody>
      </p:sp>
      <p:grpSp>
        <p:nvGrpSpPr>
          <p:cNvPr id="7" name="Agrupar 6">
            <a:extLst>
              <a:ext uri="{FF2B5EF4-FFF2-40B4-BE49-F238E27FC236}">
                <a16:creationId xmlns:a16="http://schemas.microsoft.com/office/drawing/2014/main" id="{E4559121-415B-8F1E-C7B4-43A296B5E565}"/>
              </a:ext>
            </a:extLst>
          </p:cNvPr>
          <p:cNvGrpSpPr/>
          <p:nvPr/>
        </p:nvGrpSpPr>
        <p:grpSpPr>
          <a:xfrm>
            <a:off x="1019175" y="3165835"/>
            <a:ext cx="10153650" cy="2309078"/>
            <a:chOff x="1019175" y="3165835"/>
            <a:chExt cx="10153650" cy="2309078"/>
          </a:xfrm>
        </p:grpSpPr>
        <p:grpSp>
          <p:nvGrpSpPr>
            <p:cNvPr id="8" name="Agrupar 7">
              <a:extLst>
                <a:ext uri="{FF2B5EF4-FFF2-40B4-BE49-F238E27FC236}">
                  <a16:creationId xmlns:a16="http://schemas.microsoft.com/office/drawing/2014/main" id="{4FEB1393-1492-3C60-CC61-EEF6069EF47F}"/>
                </a:ext>
              </a:extLst>
            </p:cNvPr>
            <p:cNvGrpSpPr/>
            <p:nvPr/>
          </p:nvGrpSpPr>
          <p:grpSpPr>
            <a:xfrm>
              <a:off x="1019175" y="3165835"/>
              <a:ext cx="427095" cy="1477033"/>
              <a:chOff x="357164" y="835955"/>
              <a:chExt cx="454941" cy="1477033"/>
            </a:xfrm>
          </p:grpSpPr>
          <p:sp>
            <p:nvSpPr>
              <p:cNvPr id="11" name="Elipse 10">
                <a:extLst>
                  <a:ext uri="{FF2B5EF4-FFF2-40B4-BE49-F238E27FC236}">
                    <a16:creationId xmlns:a16="http://schemas.microsoft.com/office/drawing/2014/main" id="{5FA15145-D5A2-16C3-BEC3-D4DF009700A9}"/>
                  </a:ext>
                </a:extLst>
              </p:cNvPr>
              <p:cNvSpPr/>
              <p:nvPr/>
            </p:nvSpPr>
            <p:spPr>
              <a:xfrm>
                <a:off x="357164" y="835955"/>
                <a:ext cx="454941" cy="45494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cxnSp>
            <p:nvCxnSpPr>
              <p:cNvPr id="12" name="Conector reto 11">
                <a:extLst>
                  <a:ext uri="{FF2B5EF4-FFF2-40B4-BE49-F238E27FC236}">
                    <a16:creationId xmlns:a16="http://schemas.microsoft.com/office/drawing/2014/main" id="{E6037F57-4598-ED94-31C0-C222162CB9C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5288" y="1290896"/>
                <a:ext cx="0" cy="1022092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Seta: para a Direita 12">
                <a:extLst>
                  <a:ext uri="{FF2B5EF4-FFF2-40B4-BE49-F238E27FC236}">
                    <a16:creationId xmlns:a16="http://schemas.microsoft.com/office/drawing/2014/main" id="{2121802B-9F16-DA56-4BBD-0A657EC8CE42}"/>
                  </a:ext>
                </a:extLst>
              </p:cNvPr>
              <p:cNvSpPr/>
              <p:nvPr/>
            </p:nvSpPr>
            <p:spPr>
              <a:xfrm>
                <a:off x="496647" y="999616"/>
                <a:ext cx="175975" cy="127619"/>
              </a:xfrm>
              <a:prstGeom prst="rightArrow">
                <a:avLst>
                  <a:gd name="adj1" fmla="val 25531"/>
                  <a:gd name="adj2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9" name="Retângulo: Cantos Arredondados 8">
              <a:extLst>
                <a:ext uri="{FF2B5EF4-FFF2-40B4-BE49-F238E27FC236}">
                  <a16:creationId xmlns:a16="http://schemas.microsoft.com/office/drawing/2014/main" id="{E7F5CAFA-B29A-6012-654C-AA245E5A50D4}"/>
                </a:ext>
              </a:extLst>
            </p:cNvPr>
            <p:cNvSpPr/>
            <p:nvPr/>
          </p:nvSpPr>
          <p:spPr>
            <a:xfrm>
              <a:off x="1661529" y="3165835"/>
              <a:ext cx="9511296" cy="526452"/>
            </a:xfrm>
            <a:prstGeom prst="roundRect">
              <a:avLst>
                <a:gd name="adj" fmla="val 1553"/>
              </a:avLst>
            </a:prstGeom>
            <a:noFill/>
            <a:ln w="1905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ln>
                  <a:solidFill>
                    <a:schemeClr val="accent3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10" name="CaixaDeTexto 9">
              <a:extLst>
                <a:ext uri="{FF2B5EF4-FFF2-40B4-BE49-F238E27FC236}">
                  <a16:creationId xmlns:a16="http://schemas.microsoft.com/office/drawing/2014/main" id="{9336EDD8-2BCF-1E87-5A6A-8FCC3E33CA5C}"/>
                </a:ext>
              </a:extLst>
            </p:cNvPr>
            <p:cNvSpPr txBox="1"/>
            <p:nvPr/>
          </p:nvSpPr>
          <p:spPr>
            <a:xfrm>
              <a:off x="1840897" y="3200951"/>
              <a:ext cx="6492847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600" dirty="0">
                  <a:effectLst/>
                </a:rPr>
                <a:t>Todos foram treinados com base nas políticas de segurança?</a:t>
              </a:r>
            </a:p>
            <a:p>
              <a:endParaRPr lang="pt-BR" sz="1600" dirty="0">
                <a:effectLst/>
              </a:endParaRPr>
            </a:p>
          </p:txBody>
        </p:sp>
        <p:grpSp>
          <p:nvGrpSpPr>
            <p:cNvPr id="15" name="Agrupar 14">
              <a:extLst>
                <a:ext uri="{FF2B5EF4-FFF2-40B4-BE49-F238E27FC236}">
                  <a16:creationId xmlns:a16="http://schemas.microsoft.com/office/drawing/2014/main" id="{CD350A4E-EE6A-2CF1-A221-1796B01A9E02}"/>
                </a:ext>
              </a:extLst>
            </p:cNvPr>
            <p:cNvGrpSpPr/>
            <p:nvPr/>
          </p:nvGrpSpPr>
          <p:grpSpPr>
            <a:xfrm>
              <a:off x="1019175" y="3762026"/>
              <a:ext cx="427095" cy="1477033"/>
              <a:chOff x="357164" y="835955"/>
              <a:chExt cx="454941" cy="1477033"/>
            </a:xfrm>
          </p:grpSpPr>
          <p:sp>
            <p:nvSpPr>
              <p:cNvPr id="18" name="Elipse 17">
                <a:extLst>
                  <a:ext uri="{FF2B5EF4-FFF2-40B4-BE49-F238E27FC236}">
                    <a16:creationId xmlns:a16="http://schemas.microsoft.com/office/drawing/2014/main" id="{AB635572-7EDD-9274-AEF1-C928A5DA8534}"/>
                  </a:ext>
                </a:extLst>
              </p:cNvPr>
              <p:cNvSpPr/>
              <p:nvPr/>
            </p:nvSpPr>
            <p:spPr>
              <a:xfrm>
                <a:off x="357164" y="835955"/>
                <a:ext cx="454941" cy="45494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cxnSp>
            <p:nvCxnSpPr>
              <p:cNvPr id="19" name="Conector reto 18">
                <a:extLst>
                  <a:ext uri="{FF2B5EF4-FFF2-40B4-BE49-F238E27FC236}">
                    <a16:creationId xmlns:a16="http://schemas.microsoft.com/office/drawing/2014/main" id="{F46AABEB-C469-90B9-8936-E7D172FDDF4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5288" y="1290896"/>
                <a:ext cx="0" cy="1022092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Seta: para a Direita 19">
                <a:extLst>
                  <a:ext uri="{FF2B5EF4-FFF2-40B4-BE49-F238E27FC236}">
                    <a16:creationId xmlns:a16="http://schemas.microsoft.com/office/drawing/2014/main" id="{1D25938D-3459-B610-3AF4-699FA638E230}"/>
                  </a:ext>
                </a:extLst>
              </p:cNvPr>
              <p:cNvSpPr/>
              <p:nvPr/>
            </p:nvSpPr>
            <p:spPr>
              <a:xfrm>
                <a:off x="496647" y="999616"/>
                <a:ext cx="175975" cy="127619"/>
              </a:xfrm>
              <a:prstGeom prst="rightArrow">
                <a:avLst>
                  <a:gd name="adj1" fmla="val 25531"/>
                  <a:gd name="adj2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16" name="Retângulo: Cantos Arredondados 15">
              <a:extLst>
                <a:ext uri="{FF2B5EF4-FFF2-40B4-BE49-F238E27FC236}">
                  <a16:creationId xmlns:a16="http://schemas.microsoft.com/office/drawing/2014/main" id="{2D3EA9F9-06CE-D934-5228-7BC021259689}"/>
                </a:ext>
              </a:extLst>
            </p:cNvPr>
            <p:cNvSpPr/>
            <p:nvPr/>
          </p:nvSpPr>
          <p:spPr>
            <a:xfrm>
              <a:off x="1661529" y="3762026"/>
              <a:ext cx="9511296" cy="526452"/>
            </a:xfrm>
            <a:prstGeom prst="roundRect">
              <a:avLst>
                <a:gd name="adj" fmla="val 1553"/>
              </a:avLst>
            </a:prstGeom>
            <a:noFill/>
            <a:ln w="1905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ln>
                  <a:solidFill>
                    <a:schemeClr val="accent3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17" name="CaixaDeTexto 16">
              <a:extLst>
                <a:ext uri="{FF2B5EF4-FFF2-40B4-BE49-F238E27FC236}">
                  <a16:creationId xmlns:a16="http://schemas.microsoft.com/office/drawing/2014/main" id="{69C7A3CC-F62B-7EAA-C599-C38499376953}"/>
                </a:ext>
              </a:extLst>
            </p:cNvPr>
            <p:cNvSpPr txBox="1"/>
            <p:nvPr/>
          </p:nvSpPr>
          <p:spPr>
            <a:xfrm>
              <a:off x="1840897" y="3797142"/>
              <a:ext cx="9331928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600" dirty="0">
                  <a:effectLst/>
                </a:rPr>
                <a:t>As políticas de segurança e o plano de resposta a incidentes foram aprovados pela gerência apropriada?</a:t>
              </a:r>
            </a:p>
            <a:p>
              <a:endParaRPr lang="pt-BR" sz="1600" dirty="0">
                <a:effectLst/>
              </a:endParaRPr>
            </a:p>
          </p:txBody>
        </p:sp>
        <p:grpSp>
          <p:nvGrpSpPr>
            <p:cNvPr id="22" name="Agrupar 21">
              <a:extLst>
                <a:ext uri="{FF2B5EF4-FFF2-40B4-BE49-F238E27FC236}">
                  <a16:creationId xmlns:a16="http://schemas.microsoft.com/office/drawing/2014/main" id="{1C13CA9A-E214-8190-A221-34B2ED5E3176}"/>
                </a:ext>
              </a:extLst>
            </p:cNvPr>
            <p:cNvGrpSpPr/>
            <p:nvPr/>
          </p:nvGrpSpPr>
          <p:grpSpPr>
            <a:xfrm>
              <a:off x="1019175" y="4355758"/>
              <a:ext cx="427095" cy="883301"/>
              <a:chOff x="357164" y="835955"/>
              <a:chExt cx="454941" cy="883301"/>
            </a:xfrm>
          </p:grpSpPr>
          <p:sp>
            <p:nvSpPr>
              <p:cNvPr id="25" name="Elipse 24">
                <a:extLst>
                  <a:ext uri="{FF2B5EF4-FFF2-40B4-BE49-F238E27FC236}">
                    <a16:creationId xmlns:a16="http://schemas.microsoft.com/office/drawing/2014/main" id="{3D12CB15-3914-69BA-B6FF-8FC43029A4E9}"/>
                  </a:ext>
                </a:extLst>
              </p:cNvPr>
              <p:cNvSpPr/>
              <p:nvPr/>
            </p:nvSpPr>
            <p:spPr>
              <a:xfrm>
                <a:off x="357164" y="835955"/>
                <a:ext cx="454941" cy="45494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cxnSp>
            <p:nvCxnSpPr>
              <p:cNvPr id="26" name="Conector reto 25">
                <a:extLst>
                  <a:ext uri="{FF2B5EF4-FFF2-40B4-BE49-F238E27FC236}">
                    <a16:creationId xmlns:a16="http://schemas.microsoft.com/office/drawing/2014/main" id="{53ECB211-5453-904D-FBD0-C6ADFFD1D34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5288" y="1290896"/>
                <a:ext cx="0" cy="42836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Seta: para a Direita 26">
                <a:extLst>
                  <a:ext uri="{FF2B5EF4-FFF2-40B4-BE49-F238E27FC236}">
                    <a16:creationId xmlns:a16="http://schemas.microsoft.com/office/drawing/2014/main" id="{CBB197AD-75B3-B624-4ADB-16E5CAEDCB35}"/>
                  </a:ext>
                </a:extLst>
              </p:cNvPr>
              <p:cNvSpPr/>
              <p:nvPr/>
            </p:nvSpPr>
            <p:spPr>
              <a:xfrm>
                <a:off x="496647" y="999616"/>
                <a:ext cx="175975" cy="127619"/>
              </a:xfrm>
              <a:prstGeom prst="rightArrow">
                <a:avLst>
                  <a:gd name="adj1" fmla="val 25531"/>
                  <a:gd name="adj2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23" name="Retângulo: Cantos Arredondados 22">
              <a:extLst>
                <a:ext uri="{FF2B5EF4-FFF2-40B4-BE49-F238E27FC236}">
                  <a16:creationId xmlns:a16="http://schemas.microsoft.com/office/drawing/2014/main" id="{FAE3D1EE-1353-14E9-E994-DB6E0DA4F39A}"/>
                </a:ext>
              </a:extLst>
            </p:cNvPr>
            <p:cNvSpPr/>
            <p:nvPr/>
          </p:nvSpPr>
          <p:spPr>
            <a:xfrm>
              <a:off x="1661529" y="4355758"/>
              <a:ext cx="9511296" cy="526452"/>
            </a:xfrm>
            <a:prstGeom prst="roundRect">
              <a:avLst>
                <a:gd name="adj" fmla="val 1553"/>
              </a:avLst>
            </a:prstGeom>
            <a:noFill/>
            <a:ln w="1905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ln>
                  <a:solidFill>
                    <a:schemeClr val="accent3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24" name="CaixaDeTexto 23">
              <a:extLst>
                <a:ext uri="{FF2B5EF4-FFF2-40B4-BE49-F238E27FC236}">
                  <a16:creationId xmlns:a16="http://schemas.microsoft.com/office/drawing/2014/main" id="{F9DFEF03-2FB7-A549-599A-72A820864258}"/>
                </a:ext>
              </a:extLst>
            </p:cNvPr>
            <p:cNvSpPr txBox="1"/>
            <p:nvPr/>
          </p:nvSpPr>
          <p:spPr>
            <a:xfrm>
              <a:off x="1840897" y="4390874"/>
              <a:ext cx="6492847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600" dirty="0">
                  <a:effectLst/>
                </a:rPr>
                <a:t>A CSIRT conhece suas funções e as notificações necessárias para fazê-lo?</a:t>
              </a:r>
            </a:p>
            <a:p>
              <a:endParaRPr lang="pt-BR" sz="1600" dirty="0">
                <a:effectLst/>
              </a:endParaRPr>
            </a:p>
          </p:txBody>
        </p:sp>
        <p:grpSp>
          <p:nvGrpSpPr>
            <p:cNvPr id="29" name="Agrupar 28">
              <a:extLst>
                <a:ext uri="{FF2B5EF4-FFF2-40B4-BE49-F238E27FC236}">
                  <a16:creationId xmlns:a16="http://schemas.microsoft.com/office/drawing/2014/main" id="{4E93FE85-9BFB-B561-49CC-A292E1441F35}"/>
                </a:ext>
              </a:extLst>
            </p:cNvPr>
            <p:cNvGrpSpPr/>
            <p:nvPr/>
          </p:nvGrpSpPr>
          <p:grpSpPr>
            <a:xfrm>
              <a:off x="1019175" y="4948461"/>
              <a:ext cx="427095" cy="454941"/>
              <a:chOff x="357164" y="835955"/>
              <a:chExt cx="454941" cy="454941"/>
            </a:xfrm>
          </p:grpSpPr>
          <p:sp>
            <p:nvSpPr>
              <p:cNvPr id="32" name="Elipse 31">
                <a:extLst>
                  <a:ext uri="{FF2B5EF4-FFF2-40B4-BE49-F238E27FC236}">
                    <a16:creationId xmlns:a16="http://schemas.microsoft.com/office/drawing/2014/main" id="{D76B3AEE-DAD6-8C31-C831-C0ECF9F34765}"/>
                  </a:ext>
                </a:extLst>
              </p:cNvPr>
              <p:cNvSpPr/>
              <p:nvPr/>
            </p:nvSpPr>
            <p:spPr>
              <a:xfrm>
                <a:off x="357164" y="835955"/>
                <a:ext cx="454941" cy="45494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4" name="Seta: para a Direita 33">
                <a:extLst>
                  <a:ext uri="{FF2B5EF4-FFF2-40B4-BE49-F238E27FC236}">
                    <a16:creationId xmlns:a16="http://schemas.microsoft.com/office/drawing/2014/main" id="{B8CC27D6-1825-456B-07B1-9F3FF793A20E}"/>
                  </a:ext>
                </a:extLst>
              </p:cNvPr>
              <p:cNvSpPr/>
              <p:nvPr/>
            </p:nvSpPr>
            <p:spPr>
              <a:xfrm>
                <a:off x="496647" y="999616"/>
                <a:ext cx="175975" cy="127619"/>
              </a:xfrm>
              <a:prstGeom prst="rightArrow">
                <a:avLst>
                  <a:gd name="adj1" fmla="val 25531"/>
                  <a:gd name="adj2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30" name="Retângulo: Cantos Arredondados 29">
              <a:extLst>
                <a:ext uri="{FF2B5EF4-FFF2-40B4-BE49-F238E27FC236}">
                  <a16:creationId xmlns:a16="http://schemas.microsoft.com/office/drawing/2014/main" id="{B665D4A6-2A7F-4E7E-4D5B-BD8F573D7F23}"/>
                </a:ext>
              </a:extLst>
            </p:cNvPr>
            <p:cNvSpPr/>
            <p:nvPr/>
          </p:nvSpPr>
          <p:spPr>
            <a:xfrm>
              <a:off x="1661529" y="4948461"/>
              <a:ext cx="9511296" cy="526452"/>
            </a:xfrm>
            <a:prstGeom prst="roundRect">
              <a:avLst>
                <a:gd name="adj" fmla="val 1553"/>
              </a:avLst>
            </a:prstGeom>
            <a:noFill/>
            <a:ln w="1905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ln>
                  <a:solidFill>
                    <a:schemeClr val="accent3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31" name="CaixaDeTexto 30">
              <a:extLst>
                <a:ext uri="{FF2B5EF4-FFF2-40B4-BE49-F238E27FC236}">
                  <a16:creationId xmlns:a16="http://schemas.microsoft.com/office/drawing/2014/main" id="{7443BA0E-E780-30B2-D224-D3AA95C952C9}"/>
                </a:ext>
              </a:extLst>
            </p:cNvPr>
            <p:cNvSpPr txBox="1"/>
            <p:nvPr/>
          </p:nvSpPr>
          <p:spPr>
            <a:xfrm>
              <a:off x="1840897" y="4983577"/>
              <a:ext cx="6492847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600" dirty="0">
                  <a:effectLst/>
                </a:rPr>
                <a:t>Todos os membros da CSIRT participaram de simulações?</a:t>
              </a:r>
              <a:endParaRPr lang="pt-BR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3767542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1E997745-D6EC-A8E5-E473-E78BBD7240B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Gerenciamento de riscos para a proteção de dados</a:t>
            </a:r>
          </a:p>
          <a:p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B9FFBBA-A368-4B6E-3F97-B6409D27712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Requisitos</a:t>
            </a:r>
          </a:p>
        </p:txBody>
      </p:sp>
      <p:graphicFrame>
        <p:nvGraphicFramePr>
          <p:cNvPr id="19" name="CaixaDeTexto 16">
            <a:extLst>
              <a:ext uri="{FF2B5EF4-FFF2-40B4-BE49-F238E27FC236}">
                <a16:creationId xmlns:a16="http://schemas.microsoft.com/office/drawing/2014/main" id="{6B4304AF-4602-C9C0-C395-F4E517D11A7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50561830"/>
              </p:ext>
            </p:extLst>
          </p:nvPr>
        </p:nvGraphicFramePr>
        <p:xfrm>
          <a:off x="1030583" y="2312989"/>
          <a:ext cx="10142241" cy="39608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39505035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1158AC4A-11E6-9362-3376-5F354758AE4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Fases de uma metodologia de resposta a incidentes</a:t>
            </a:r>
          </a:p>
          <a:p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86EE499-16EA-1655-D418-7DF07BB207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Detecção e análise</a:t>
            </a:r>
          </a:p>
          <a:p>
            <a:endParaRPr lang="pt-BR" dirty="0"/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B2146F71-697A-FC4E-22C7-72B6E2631C23}"/>
              </a:ext>
            </a:extLst>
          </p:cNvPr>
          <p:cNvGrpSpPr/>
          <p:nvPr/>
        </p:nvGrpSpPr>
        <p:grpSpPr>
          <a:xfrm>
            <a:off x="1019175" y="3114226"/>
            <a:ext cx="10153650" cy="3503265"/>
            <a:chOff x="1019175" y="3114226"/>
            <a:chExt cx="10153650" cy="3503265"/>
          </a:xfrm>
        </p:grpSpPr>
        <p:grpSp>
          <p:nvGrpSpPr>
            <p:cNvPr id="40" name="Agrupar 39">
              <a:extLst>
                <a:ext uri="{FF2B5EF4-FFF2-40B4-BE49-F238E27FC236}">
                  <a16:creationId xmlns:a16="http://schemas.microsoft.com/office/drawing/2014/main" id="{92B3F43C-7485-D662-5A3F-37B3BD01642F}"/>
                </a:ext>
              </a:extLst>
            </p:cNvPr>
            <p:cNvGrpSpPr/>
            <p:nvPr/>
          </p:nvGrpSpPr>
          <p:grpSpPr>
            <a:xfrm>
              <a:off x="1019175" y="3185737"/>
              <a:ext cx="427095" cy="2418030"/>
              <a:chOff x="357164" y="835955"/>
              <a:chExt cx="454941" cy="2418030"/>
            </a:xfrm>
          </p:grpSpPr>
          <p:sp>
            <p:nvSpPr>
              <p:cNvPr id="43" name="Elipse 42">
                <a:extLst>
                  <a:ext uri="{FF2B5EF4-FFF2-40B4-BE49-F238E27FC236}">
                    <a16:creationId xmlns:a16="http://schemas.microsoft.com/office/drawing/2014/main" id="{3056561F-84EA-8FC5-B190-08B9E67AB16C}"/>
                  </a:ext>
                </a:extLst>
              </p:cNvPr>
              <p:cNvSpPr/>
              <p:nvPr/>
            </p:nvSpPr>
            <p:spPr>
              <a:xfrm>
                <a:off x="357164" y="835955"/>
                <a:ext cx="454941" cy="45494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cxnSp>
            <p:nvCxnSpPr>
              <p:cNvPr id="44" name="Conector reto 43">
                <a:extLst>
                  <a:ext uri="{FF2B5EF4-FFF2-40B4-BE49-F238E27FC236}">
                    <a16:creationId xmlns:a16="http://schemas.microsoft.com/office/drawing/2014/main" id="{E957EFE6-7178-2F76-DC40-8A8641A05E65}"/>
                  </a:ext>
                </a:extLst>
              </p:cNvPr>
              <p:cNvCxnSpPr>
                <a:cxnSpLocks/>
                <a:endCxn id="69" idx="0"/>
              </p:cNvCxnSpPr>
              <p:nvPr/>
            </p:nvCxnSpPr>
            <p:spPr>
              <a:xfrm>
                <a:off x="575288" y="1317995"/>
                <a:ext cx="9347" cy="193599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" name="Seta: para a Direita 44">
                <a:extLst>
                  <a:ext uri="{FF2B5EF4-FFF2-40B4-BE49-F238E27FC236}">
                    <a16:creationId xmlns:a16="http://schemas.microsoft.com/office/drawing/2014/main" id="{C0801A88-DDE1-E3A9-DB6C-E50961A8D8FF}"/>
                  </a:ext>
                </a:extLst>
              </p:cNvPr>
              <p:cNvSpPr/>
              <p:nvPr/>
            </p:nvSpPr>
            <p:spPr>
              <a:xfrm>
                <a:off x="496647" y="999616"/>
                <a:ext cx="175975" cy="127619"/>
              </a:xfrm>
              <a:prstGeom prst="rightArrow">
                <a:avLst>
                  <a:gd name="adj1" fmla="val 25531"/>
                  <a:gd name="adj2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41" name="Retângulo: Cantos Arredondados 40">
              <a:extLst>
                <a:ext uri="{FF2B5EF4-FFF2-40B4-BE49-F238E27FC236}">
                  <a16:creationId xmlns:a16="http://schemas.microsoft.com/office/drawing/2014/main" id="{648E85E1-9AB9-8225-026C-97C74F278E0F}"/>
                </a:ext>
              </a:extLst>
            </p:cNvPr>
            <p:cNvSpPr/>
            <p:nvPr/>
          </p:nvSpPr>
          <p:spPr>
            <a:xfrm>
              <a:off x="1661529" y="3114226"/>
              <a:ext cx="9511296" cy="526452"/>
            </a:xfrm>
            <a:prstGeom prst="roundRect">
              <a:avLst>
                <a:gd name="adj" fmla="val 1553"/>
              </a:avLst>
            </a:prstGeom>
            <a:noFill/>
            <a:ln w="1905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ln>
                  <a:solidFill>
                    <a:schemeClr val="accent3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42" name="CaixaDeTexto 41">
              <a:extLst>
                <a:ext uri="{FF2B5EF4-FFF2-40B4-BE49-F238E27FC236}">
                  <a16:creationId xmlns:a16="http://schemas.microsoft.com/office/drawing/2014/main" id="{8B729418-3747-A954-D0AE-14510CC847DB}"/>
                </a:ext>
              </a:extLst>
            </p:cNvPr>
            <p:cNvSpPr txBox="1"/>
            <p:nvPr/>
          </p:nvSpPr>
          <p:spPr>
            <a:xfrm>
              <a:off x="1840897" y="3149342"/>
              <a:ext cx="9331928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600" dirty="0">
                  <a:effectLst/>
                </a:rPr>
                <a:t>Usar registros, alertas IDS e firewall para detecção.</a:t>
              </a:r>
            </a:p>
            <a:p>
              <a:endParaRPr lang="pt-BR" sz="1600" dirty="0">
                <a:effectLst/>
              </a:endParaRPr>
            </a:p>
          </p:txBody>
        </p:sp>
        <p:grpSp>
          <p:nvGrpSpPr>
            <p:cNvPr id="47" name="Agrupar 46">
              <a:extLst>
                <a:ext uri="{FF2B5EF4-FFF2-40B4-BE49-F238E27FC236}">
                  <a16:creationId xmlns:a16="http://schemas.microsoft.com/office/drawing/2014/main" id="{AF246B54-CADB-D250-61A4-278C04409D84}"/>
                </a:ext>
              </a:extLst>
            </p:cNvPr>
            <p:cNvGrpSpPr/>
            <p:nvPr/>
          </p:nvGrpSpPr>
          <p:grpSpPr>
            <a:xfrm>
              <a:off x="1019175" y="3477017"/>
              <a:ext cx="427095" cy="1185753"/>
              <a:chOff x="357164" y="533503"/>
              <a:chExt cx="454941" cy="1185753"/>
            </a:xfrm>
          </p:grpSpPr>
          <p:sp>
            <p:nvSpPr>
              <p:cNvPr id="50" name="Elipse 49">
                <a:extLst>
                  <a:ext uri="{FF2B5EF4-FFF2-40B4-BE49-F238E27FC236}">
                    <a16:creationId xmlns:a16="http://schemas.microsoft.com/office/drawing/2014/main" id="{1CB23040-2F0D-CD84-D2B9-7A29D53A3B97}"/>
                  </a:ext>
                </a:extLst>
              </p:cNvPr>
              <p:cNvSpPr/>
              <p:nvPr/>
            </p:nvSpPr>
            <p:spPr>
              <a:xfrm>
                <a:off x="357164" y="835955"/>
                <a:ext cx="454941" cy="45494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cxnSp>
            <p:nvCxnSpPr>
              <p:cNvPr id="51" name="Conector reto 50">
                <a:extLst>
                  <a:ext uri="{FF2B5EF4-FFF2-40B4-BE49-F238E27FC236}">
                    <a16:creationId xmlns:a16="http://schemas.microsoft.com/office/drawing/2014/main" id="{C8B55A01-462C-3747-CDBB-376216E2281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5288" y="533503"/>
                <a:ext cx="0" cy="118575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Seta: para a Direita 51">
                <a:extLst>
                  <a:ext uri="{FF2B5EF4-FFF2-40B4-BE49-F238E27FC236}">
                    <a16:creationId xmlns:a16="http://schemas.microsoft.com/office/drawing/2014/main" id="{D2782B5A-4605-AAFE-7A56-217FA8BB1AD3}"/>
                  </a:ext>
                </a:extLst>
              </p:cNvPr>
              <p:cNvSpPr/>
              <p:nvPr/>
            </p:nvSpPr>
            <p:spPr>
              <a:xfrm>
                <a:off x="496647" y="999616"/>
                <a:ext cx="175975" cy="127619"/>
              </a:xfrm>
              <a:prstGeom prst="rightArrow">
                <a:avLst>
                  <a:gd name="adj1" fmla="val 25531"/>
                  <a:gd name="adj2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48" name="Retângulo: Cantos Arredondados 47">
              <a:extLst>
                <a:ext uri="{FF2B5EF4-FFF2-40B4-BE49-F238E27FC236}">
                  <a16:creationId xmlns:a16="http://schemas.microsoft.com/office/drawing/2014/main" id="{D6B32AEA-2B6E-34A9-685C-188A8253F0D8}"/>
                </a:ext>
              </a:extLst>
            </p:cNvPr>
            <p:cNvSpPr/>
            <p:nvPr/>
          </p:nvSpPr>
          <p:spPr>
            <a:xfrm>
              <a:off x="1661529" y="3707958"/>
              <a:ext cx="9511296" cy="526452"/>
            </a:xfrm>
            <a:prstGeom prst="roundRect">
              <a:avLst>
                <a:gd name="adj" fmla="val 1553"/>
              </a:avLst>
            </a:prstGeom>
            <a:noFill/>
            <a:ln w="1905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ln>
                  <a:solidFill>
                    <a:schemeClr val="accent3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49" name="CaixaDeTexto 48">
              <a:extLst>
                <a:ext uri="{FF2B5EF4-FFF2-40B4-BE49-F238E27FC236}">
                  <a16:creationId xmlns:a16="http://schemas.microsoft.com/office/drawing/2014/main" id="{4FE78DA8-0FBD-D129-D4C2-36C585BB708C}"/>
                </a:ext>
              </a:extLst>
            </p:cNvPr>
            <p:cNvSpPr txBox="1"/>
            <p:nvPr/>
          </p:nvSpPr>
          <p:spPr>
            <a:xfrm>
              <a:off x="1840897" y="3743074"/>
              <a:ext cx="6492847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600" dirty="0">
                  <a:effectLst/>
                </a:rPr>
                <a:t>Comparar com métricas pré-estabelecidas para confirmar incidentes.</a:t>
              </a:r>
            </a:p>
            <a:p>
              <a:endParaRPr lang="pt-BR" sz="1600" dirty="0">
                <a:effectLst/>
              </a:endParaRPr>
            </a:p>
          </p:txBody>
        </p:sp>
        <p:grpSp>
          <p:nvGrpSpPr>
            <p:cNvPr id="54" name="Agrupar 53">
              <a:extLst>
                <a:ext uri="{FF2B5EF4-FFF2-40B4-BE49-F238E27FC236}">
                  <a16:creationId xmlns:a16="http://schemas.microsoft.com/office/drawing/2014/main" id="{B6E1710F-32AB-4BE2-2772-D9E76EAA1185}"/>
                </a:ext>
              </a:extLst>
            </p:cNvPr>
            <p:cNvGrpSpPr/>
            <p:nvPr/>
          </p:nvGrpSpPr>
          <p:grpSpPr>
            <a:xfrm>
              <a:off x="1019175" y="4372172"/>
              <a:ext cx="427095" cy="454941"/>
              <a:chOff x="357164" y="835955"/>
              <a:chExt cx="454941" cy="454941"/>
            </a:xfrm>
          </p:grpSpPr>
          <p:sp>
            <p:nvSpPr>
              <p:cNvPr id="57" name="Elipse 56">
                <a:extLst>
                  <a:ext uri="{FF2B5EF4-FFF2-40B4-BE49-F238E27FC236}">
                    <a16:creationId xmlns:a16="http://schemas.microsoft.com/office/drawing/2014/main" id="{7C1F5AB8-A33D-7015-4B5C-BD4727AA380A}"/>
                  </a:ext>
                </a:extLst>
              </p:cNvPr>
              <p:cNvSpPr/>
              <p:nvPr/>
            </p:nvSpPr>
            <p:spPr>
              <a:xfrm>
                <a:off x="357164" y="835955"/>
                <a:ext cx="454941" cy="45494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8" name="Seta: para a Direita 57">
                <a:extLst>
                  <a:ext uri="{FF2B5EF4-FFF2-40B4-BE49-F238E27FC236}">
                    <a16:creationId xmlns:a16="http://schemas.microsoft.com/office/drawing/2014/main" id="{39E03710-06E8-BA25-77D4-74484ED4679D}"/>
                  </a:ext>
                </a:extLst>
              </p:cNvPr>
              <p:cNvSpPr/>
              <p:nvPr/>
            </p:nvSpPr>
            <p:spPr>
              <a:xfrm>
                <a:off x="496647" y="999616"/>
                <a:ext cx="175975" cy="127619"/>
              </a:xfrm>
              <a:prstGeom prst="rightArrow">
                <a:avLst>
                  <a:gd name="adj1" fmla="val 25531"/>
                  <a:gd name="adj2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55" name="Retângulo: Cantos Arredondados 54">
              <a:extLst>
                <a:ext uri="{FF2B5EF4-FFF2-40B4-BE49-F238E27FC236}">
                  <a16:creationId xmlns:a16="http://schemas.microsoft.com/office/drawing/2014/main" id="{3E16F03D-C04A-1DF1-D4D8-83E3229D1D8B}"/>
                </a:ext>
              </a:extLst>
            </p:cNvPr>
            <p:cNvSpPr/>
            <p:nvPr/>
          </p:nvSpPr>
          <p:spPr>
            <a:xfrm>
              <a:off x="1661529" y="4300661"/>
              <a:ext cx="9511296" cy="526452"/>
            </a:xfrm>
            <a:prstGeom prst="roundRect">
              <a:avLst>
                <a:gd name="adj" fmla="val 1553"/>
              </a:avLst>
            </a:prstGeom>
            <a:noFill/>
            <a:ln w="1905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ln>
                  <a:solidFill>
                    <a:schemeClr val="accent3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56" name="CaixaDeTexto 55">
              <a:extLst>
                <a:ext uri="{FF2B5EF4-FFF2-40B4-BE49-F238E27FC236}">
                  <a16:creationId xmlns:a16="http://schemas.microsoft.com/office/drawing/2014/main" id="{7EA73330-A6FE-581B-436B-537F7E049B8F}"/>
                </a:ext>
              </a:extLst>
            </p:cNvPr>
            <p:cNvSpPr txBox="1"/>
            <p:nvPr/>
          </p:nvSpPr>
          <p:spPr>
            <a:xfrm>
              <a:off x="1840897" y="4335777"/>
              <a:ext cx="6492847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600" dirty="0">
                  <a:effectLst/>
                </a:rPr>
                <a:t>Notificar CSIRT e estabelecer canais de comunicação.</a:t>
              </a:r>
            </a:p>
          </p:txBody>
        </p:sp>
        <p:grpSp>
          <p:nvGrpSpPr>
            <p:cNvPr id="60" name="Agrupar 59">
              <a:extLst>
                <a:ext uri="{FF2B5EF4-FFF2-40B4-BE49-F238E27FC236}">
                  <a16:creationId xmlns:a16="http://schemas.microsoft.com/office/drawing/2014/main" id="{8CECA078-EF1B-4B80-7844-5F20DB1BC0ED}"/>
                </a:ext>
              </a:extLst>
            </p:cNvPr>
            <p:cNvGrpSpPr/>
            <p:nvPr/>
          </p:nvGrpSpPr>
          <p:grpSpPr>
            <a:xfrm>
              <a:off x="1019175" y="4974420"/>
              <a:ext cx="427095" cy="454941"/>
              <a:chOff x="357164" y="835955"/>
              <a:chExt cx="454941" cy="454941"/>
            </a:xfrm>
          </p:grpSpPr>
          <p:sp>
            <p:nvSpPr>
              <p:cNvPr id="63" name="Elipse 62">
                <a:extLst>
                  <a:ext uri="{FF2B5EF4-FFF2-40B4-BE49-F238E27FC236}">
                    <a16:creationId xmlns:a16="http://schemas.microsoft.com/office/drawing/2014/main" id="{C2B56AF9-BEEE-2DC9-BEE1-FAE5E272C36E}"/>
                  </a:ext>
                </a:extLst>
              </p:cNvPr>
              <p:cNvSpPr/>
              <p:nvPr/>
            </p:nvSpPr>
            <p:spPr>
              <a:xfrm>
                <a:off x="357164" y="835955"/>
                <a:ext cx="454941" cy="45494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4" name="Seta: para a Direita 63">
                <a:extLst>
                  <a:ext uri="{FF2B5EF4-FFF2-40B4-BE49-F238E27FC236}">
                    <a16:creationId xmlns:a16="http://schemas.microsoft.com/office/drawing/2014/main" id="{E844E376-07FD-C280-17B8-BF753DFCF1A0}"/>
                  </a:ext>
                </a:extLst>
              </p:cNvPr>
              <p:cNvSpPr/>
              <p:nvPr/>
            </p:nvSpPr>
            <p:spPr>
              <a:xfrm>
                <a:off x="496647" y="999616"/>
                <a:ext cx="175975" cy="127619"/>
              </a:xfrm>
              <a:prstGeom prst="rightArrow">
                <a:avLst>
                  <a:gd name="adj1" fmla="val 25531"/>
                  <a:gd name="adj2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61" name="Retângulo: Cantos Arredondados 60">
              <a:extLst>
                <a:ext uri="{FF2B5EF4-FFF2-40B4-BE49-F238E27FC236}">
                  <a16:creationId xmlns:a16="http://schemas.microsoft.com/office/drawing/2014/main" id="{85561E4F-CE2F-F121-9575-F01777C04971}"/>
                </a:ext>
              </a:extLst>
            </p:cNvPr>
            <p:cNvSpPr/>
            <p:nvPr/>
          </p:nvSpPr>
          <p:spPr>
            <a:xfrm>
              <a:off x="1661529" y="4902909"/>
              <a:ext cx="9511296" cy="526452"/>
            </a:xfrm>
            <a:prstGeom prst="roundRect">
              <a:avLst>
                <a:gd name="adj" fmla="val 1553"/>
              </a:avLst>
            </a:prstGeom>
            <a:noFill/>
            <a:ln w="1905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ln>
                  <a:solidFill>
                    <a:schemeClr val="accent3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62" name="CaixaDeTexto 61">
              <a:extLst>
                <a:ext uri="{FF2B5EF4-FFF2-40B4-BE49-F238E27FC236}">
                  <a16:creationId xmlns:a16="http://schemas.microsoft.com/office/drawing/2014/main" id="{37C3884C-8BB0-8964-ECCE-D02E69F1B833}"/>
                </a:ext>
              </a:extLst>
            </p:cNvPr>
            <p:cNvSpPr txBox="1"/>
            <p:nvPr/>
          </p:nvSpPr>
          <p:spPr>
            <a:xfrm>
              <a:off x="1840897" y="4938025"/>
              <a:ext cx="6492847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600" dirty="0">
                  <a:effectLst/>
                </a:rPr>
                <a:t>Nomear um analista forense para avaliar e coletar evidências.</a:t>
              </a:r>
            </a:p>
          </p:txBody>
        </p:sp>
        <p:grpSp>
          <p:nvGrpSpPr>
            <p:cNvPr id="66" name="Agrupar 65">
              <a:extLst>
                <a:ext uri="{FF2B5EF4-FFF2-40B4-BE49-F238E27FC236}">
                  <a16:creationId xmlns:a16="http://schemas.microsoft.com/office/drawing/2014/main" id="{29542ED8-25BD-48DD-B01B-A9ADEA30BEE4}"/>
                </a:ext>
              </a:extLst>
            </p:cNvPr>
            <p:cNvGrpSpPr/>
            <p:nvPr/>
          </p:nvGrpSpPr>
          <p:grpSpPr>
            <a:xfrm>
              <a:off x="1019175" y="5576668"/>
              <a:ext cx="427095" cy="454941"/>
              <a:chOff x="357164" y="835955"/>
              <a:chExt cx="454941" cy="454941"/>
            </a:xfrm>
          </p:grpSpPr>
          <p:sp>
            <p:nvSpPr>
              <p:cNvPr id="69" name="Elipse 68">
                <a:extLst>
                  <a:ext uri="{FF2B5EF4-FFF2-40B4-BE49-F238E27FC236}">
                    <a16:creationId xmlns:a16="http://schemas.microsoft.com/office/drawing/2014/main" id="{6F84D90C-433F-DCAF-7739-914B7551AB75}"/>
                  </a:ext>
                </a:extLst>
              </p:cNvPr>
              <p:cNvSpPr/>
              <p:nvPr/>
            </p:nvSpPr>
            <p:spPr>
              <a:xfrm>
                <a:off x="357164" y="835955"/>
                <a:ext cx="454941" cy="45494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0" name="Seta: para a Direita 69">
                <a:extLst>
                  <a:ext uri="{FF2B5EF4-FFF2-40B4-BE49-F238E27FC236}">
                    <a16:creationId xmlns:a16="http://schemas.microsoft.com/office/drawing/2014/main" id="{5911CAA9-3567-B570-1F59-E6E8EFFA9328}"/>
                  </a:ext>
                </a:extLst>
              </p:cNvPr>
              <p:cNvSpPr/>
              <p:nvPr/>
            </p:nvSpPr>
            <p:spPr>
              <a:xfrm>
                <a:off x="496647" y="999616"/>
                <a:ext cx="175975" cy="127619"/>
              </a:xfrm>
              <a:prstGeom prst="rightArrow">
                <a:avLst>
                  <a:gd name="adj1" fmla="val 25531"/>
                  <a:gd name="adj2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67" name="Retângulo: Cantos Arredondados 66">
              <a:extLst>
                <a:ext uri="{FF2B5EF4-FFF2-40B4-BE49-F238E27FC236}">
                  <a16:creationId xmlns:a16="http://schemas.microsoft.com/office/drawing/2014/main" id="{D7C44B32-D7CE-DD4E-B738-35AFC16FEF18}"/>
                </a:ext>
              </a:extLst>
            </p:cNvPr>
            <p:cNvSpPr/>
            <p:nvPr/>
          </p:nvSpPr>
          <p:spPr>
            <a:xfrm>
              <a:off x="1661529" y="5505157"/>
              <a:ext cx="9511296" cy="526452"/>
            </a:xfrm>
            <a:prstGeom prst="roundRect">
              <a:avLst>
                <a:gd name="adj" fmla="val 1553"/>
              </a:avLst>
            </a:prstGeom>
            <a:noFill/>
            <a:ln w="1905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ln>
                  <a:solidFill>
                    <a:schemeClr val="accent3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68" name="CaixaDeTexto 67">
              <a:extLst>
                <a:ext uri="{FF2B5EF4-FFF2-40B4-BE49-F238E27FC236}">
                  <a16:creationId xmlns:a16="http://schemas.microsoft.com/office/drawing/2014/main" id="{5134F5BA-1203-4797-14A8-21FD0AB0782D}"/>
                </a:ext>
              </a:extLst>
            </p:cNvPr>
            <p:cNvSpPr txBox="1"/>
            <p:nvPr/>
          </p:nvSpPr>
          <p:spPr>
            <a:xfrm>
              <a:off x="1840897" y="5540273"/>
              <a:ext cx="6492847" cy="1077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600" dirty="0">
                  <a:effectLst/>
                </a:rPr>
                <a:t>Documentar todos os aspectos do processo de detecção e escopo.</a:t>
              </a:r>
            </a:p>
            <a:p>
              <a:endParaRPr lang="pt-BR" sz="1600" dirty="0">
                <a:effectLst/>
              </a:endParaRPr>
            </a:p>
            <a:p>
              <a:endParaRPr lang="pt-BR" sz="1600" dirty="0">
                <a:effectLst/>
              </a:endParaRPr>
            </a:p>
            <a:p>
              <a:endParaRPr lang="pt-BR" sz="1600" dirty="0">
                <a:effectLst/>
              </a:endParaRPr>
            </a:p>
          </p:txBody>
        </p:sp>
      </p:grpSp>
      <p:sp>
        <p:nvSpPr>
          <p:cNvPr id="73" name="CaixaDeTexto 72">
            <a:extLst>
              <a:ext uri="{FF2B5EF4-FFF2-40B4-BE49-F238E27FC236}">
                <a16:creationId xmlns:a16="http://schemas.microsoft.com/office/drawing/2014/main" id="{46773C00-67EE-A549-670C-8040CE217800}"/>
              </a:ext>
            </a:extLst>
          </p:cNvPr>
          <p:cNvSpPr txBox="1"/>
          <p:nvPr/>
        </p:nvSpPr>
        <p:spPr>
          <a:xfrm>
            <a:off x="1019175" y="2257124"/>
            <a:ext cx="101536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Fase de detecção visa identificar desvios e determinar se são incidentes.</a:t>
            </a:r>
          </a:p>
        </p:txBody>
      </p:sp>
    </p:spTree>
    <p:extLst>
      <p:ext uri="{BB962C8B-B14F-4D97-AF65-F5344CB8AC3E}">
        <p14:creationId xmlns:p14="http://schemas.microsoft.com/office/powerpoint/2010/main" val="3100748588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1158AC4A-11E6-9362-3376-5F354758AE4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Fases de uma metodologia de resposta a incidentes</a:t>
            </a:r>
          </a:p>
          <a:p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86EE499-16EA-1655-D418-7DF07BB207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Detecção e análise</a:t>
            </a:r>
          </a:p>
          <a:p>
            <a:endParaRPr lang="pt-BR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E0FEB0EE-01BC-38C0-F1BA-A288F1FBDE73}"/>
              </a:ext>
            </a:extLst>
          </p:cNvPr>
          <p:cNvSpPr txBox="1"/>
          <p:nvPr/>
        </p:nvSpPr>
        <p:spPr>
          <a:xfrm>
            <a:off x="1019175" y="2312988"/>
            <a:ext cx="60985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0" i="0" dirty="0">
                <a:solidFill>
                  <a:schemeClr val="bg2">
                    <a:lumMod val="25000"/>
                  </a:schemeClr>
                </a:solidFill>
                <a:effectLst/>
              </a:rPr>
              <a:t> Itens que compõem o checklist dessa etapa:</a:t>
            </a:r>
            <a:endParaRPr lang="pt-BR" dirty="0">
              <a:solidFill>
                <a:schemeClr val="bg2">
                  <a:lumMod val="25000"/>
                </a:schemeClr>
              </a:solidFill>
            </a:endParaRP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B0E44BE8-7CA1-85CC-FDF6-2C021EDDB99C}"/>
              </a:ext>
            </a:extLst>
          </p:cNvPr>
          <p:cNvGrpSpPr/>
          <p:nvPr/>
        </p:nvGrpSpPr>
        <p:grpSpPr>
          <a:xfrm>
            <a:off x="1024669" y="3101330"/>
            <a:ext cx="10148156" cy="1082018"/>
            <a:chOff x="1019174" y="1676605"/>
            <a:chExt cx="10148156" cy="1082018"/>
          </a:xfrm>
        </p:grpSpPr>
        <p:grpSp>
          <p:nvGrpSpPr>
            <p:cNvPr id="7" name="Agrupar 6">
              <a:extLst>
                <a:ext uri="{FF2B5EF4-FFF2-40B4-BE49-F238E27FC236}">
                  <a16:creationId xmlns:a16="http://schemas.microsoft.com/office/drawing/2014/main" id="{579A5115-10F0-6587-6749-8932E0B3B747}"/>
                </a:ext>
              </a:extLst>
            </p:cNvPr>
            <p:cNvGrpSpPr/>
            <p:nvPr/>
          </p:nvGrpSpPr>
          <p:grpSpPr>
            <a:xfrm>
              <a:off x="1019174" y="1676605"/>
              <a:ext cx="3121093" cy="1082018"/>
              <a:chOff x="1019174" y="1676605"/>
              <a:chExt cx="3121093" cy="1082018"/>
            </a:xfrm>
          </p:grpSpPr>
          <p:sp>
            <p:nvSpPr>
              <p:cNvPr id="14" name="Retângulo: Cantos Arredondados 13">
                <a:extLst>
                  <a:ext uri="{FF2B5EF4-FFF2-40B4-BE49-F238E27FC236}">
                    <a16:creationId xmlns:a16="http://schemas.microsoft.com/office/drawing/2014/main" id="{DA341B74-AF4E-6C9D-907C-9691F485CF28}"/>
                  </a:ext>
                </a:extLst>
              </p:cNvPr>
              <p:cNvSpPr/>
              <p:nvPr/>
            </p:nvSpPr>
            <p:spPr>
              <a:xfrm>
                <a:off x="1019174" y="1676605"/>
                <a:ext cx="3121093" cy="967462"/>
              </a:xfrm>
              <a:prstGeom prst="roundRect">
                <a:avLst>
                  <a:gd name="adj" fmla="val 1935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b="1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D2E02B39-FBE4-A8BA-5562-7EC62D47DF3A}"/>
                  </a:ext>
                </a:extLst>
              </p:cNvPr>
              <p:cNvSpPr txBox="1"/>
              <p:nvPr/>
            </p:nvSpPr>
            <p:spPr>
              <a:xfrm>
                <a:off x="1231066" y="1835293"/>
                <a:ext cx="2702801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pt-BR" b="1" dirty="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Quando o evento aconteceu?</a:t>
                </a:r>
              </a:p>
              <a:p>
                <a:pPr algn="ctr"/>
                <a:endParaRPr lang="pt-BR" b="1" dirty="0">
                  <a:solidFill>
                    <a:schemeClr val="bg2">
                      <a:lumMod val="25000"/>
                    </a:schemeClr>
                  </a:solidFill>
                  <a:effectLst/>
                </a:endParaRPr>
              </a:p>
            </p:txBody>
          </p:sp>
        </p:grpSp>
        <p:grpSp>
          <p:nvGrpSpPr>
            <p:cNvPr id="8" name="Agrupar 7">
              <a:extLst>
                <a:ext uri="{FF2B5EF4-FFF2-40B4-BE49-F238E27FC236}">
                  <a16:creationId xmlns:a16="http://schemas.microsoft.com/office/drawing/2014/main" id="{95351814-071D-1C51-83B7-E7D2F5452B59}"/>
                </a:ext>
              </a:extLst>
            </p:cNvPr>
            <p:cNvGrpSpPr/>
            <p:nvPr/>
          </p:nvGrpSpPr>
          <p:grpSpPr>
            <a:xfrm>
              <a:off x="4535453" y="1676605"/>
              <a:ext cx="3121093" cy="967462"/>
              <a:chOff x="4535453" y="1676605"/>
              <a:chExt cx="3121093" cy="967462"/>
            </a:xfrm>
          </p:grpSpPr>
          <p:sp>
            <p:nvSpPr>
              <p:cNvPr id="12" name="Retângulo: Cantos Arredondados 11">
                <a:extLst>
                  <a:ext uri="{FF2B5EF4-FFF2-40B4-BE49-F238E27FC236}">
                    <a16:creationId xmlns:a16="http://schemas.microsoft.com/office/drawing/2014/main" id="{DB5D4D67-C858-3460-1DA8-82539E0BA780}"/>
                  </a:ext>
                </a:extLst>
              </p:cNvPr>
              <p:cNvSpPr/>
              <p:nvPr/>
            </p:nvSpPr>
            <p:spPr>
              <a:xfrm>
                <a:off x="4535453" y="1676605"/>
                <a:ext cx="3121093" cy="967462"/>
              </a:xfrm>
              <a:prstGeom prst="roundRect">
                <a:avLst>
                  <a:gd name="adj" fmla="val 1935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b="1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  <p:sp>
            <p:nvSpPr>
              <p:cNvPr id="13" name="CaixaDeTexto 12">
                <a:extLst>
                  <a:ext uri="{FF2B5EF4-FFF2-40B4-BE49-F238E27FC236}">
                    <a16:creationId xmlns:a16="http://schemas.microsoft.com/office/drawing/2014/main" id="{0362E2FE-775C-5EED-999B-0F725538D1AA}"/>
                  </a:ext>
                </a:extLst>
              </p:cNvPr>
              <p:cNvSpPr txBox="1"/>
              <p:nvPr/>
            </p:nvSpPr>
            <p:spPr>
              <a:xfrm>
                <a:off x="4744599" y="1915473"/>
                <a:ext cx="2702801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pt-BR" b="1" dirty="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Como foi detectado?</a:t>
                </a:r>
              </a:p>
              <a:p>
                <a:pPr algn="ctr"/>
                <a:endParaRPr lang="pt-BR" b="1" dirty="0">
                  <a:solidFill>
                    <a:schemeClr val="bg2">
                      <a:lumMod val="25000"/>
                    </a:schemeClr>
                  </a:solidFill>
                  <a:effectLst/>
                </a:endParaRPr>
              </a:p>
            </p:txBody>
          </p:sp>
        </p:grpSp>
        <p:grpSp>
          <p:nvGrpSpPr>
            <p:cNvPr id="9" name="Agrupar 8">
              <a:extLst>
                <a:ext uri="{FF2B5EF4-FFF2-40B4-BE49-F238E27FC236}">
                  <a16:creationId xmlns:a16="http://schemas.microsoft.com/office/drawing/2014/main" id="{43C07179-6A65-A287-22E4-250A5EC3D0E2}"/>
                </a:ext>
              </a:extLst>
            </p:cNvPr>
            <p:cNvGrpSpPr/>
            <p:nvPr/>
          </p:nvGrpSpPr>
          <p:grpSpPr>
            <a:xfrm>
              <a:off x="8046237" y="1676605"/>
              <a:ext cx="3121093" cy="967462"/>
              <a:chOff x="8046237" y="1676605"/>
              <a:chExt cx="3121093" cy="967462"/>
            </a:xfrm>
          </p:grpSpPr>
          <p:sp>
            <p:nvSpPr>
              <p:cNvPr id="10" name="Retângulo: Cantos Arredondados 9">
                <a:extLst>
                  <a:ext uri="{FF2B5EF4-FFF2-40B4-BE49-F238E27FC236}">
                    <a16:creationId xmlns:a16="http://schemas.microsoft.com/office/drawing/2014/main" id="{5E5C21E3-2F55-E8AD-94C1-DC45BBA87C6F}"/>
                  </a:ext>
                </a:extLst>
              </p:cNvPr>
              <p:cNvSpPr/>
              <p:nvPr/>
            </p:nvSpPr>
            <p:spPr>
              <a:xfrm>
                <a:off x="8046237" y="1676605"/>
                <a:ext cx="3121093" cy="967462"/>
              </a:xfrm>
              <a:prstGeom prst="roundRect">
                <a:avLst>
                  <a:gd name="adj" fmla="val 1935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b="1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0A9A35BB-D22B-DFAA-6DA4-D4DFB54ECF8A}"/>
                  </a:ext>
                </a:extLst>
              </p:cNvPr>
              <p:cNvSpPr txBox="1"/>
              <p:nvPr/>
            </p:nvSpPr>
            <p:spPr>
              <a:xfrm>
                <a:off x="8260880" y="1946009"/>
                <a:ext cx="2702801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pt-BR" b="1" dirty="0">
                    <a:solidFill>
                      <a:schemeClr val="bg2">
                        <a:lumMod val="25000"/>
                      </a:schemeClr>
                    </a:solidFill>
                  </a:rPr>
                  <a:t>Quem o descobriu?</a:t>
                </a:r>
              </a:p>
              <a:p>
                <a:pPr algn="ctr"/>
                <a:endParaRPr lang="pt-BR" b="1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</p:grpSp>
      </p:grp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3781436E-C62E-1C63-ABC2-65EF4D3F5EB1}"/>
              </a:ext>
            </a:extLst>
          </p:cNvPr>
          <p:cNvGrpSpPr/>
          <p:nvPr/>
        </p:nvGrpSpPr>
        <p:grpSpPr>
          <a:xfrm>
            <a:off x="1030163" y="4227480"/>
            <a:ext cx="10148156" cy="1114226"/>
            <a:chOff x="1019174" y="1676605"/>
            <a:chExt cx="10148156" cy="1114226"/>
          </a:xfrm>
        </p:grpSpPr>
        <p:grpSp>
          <p:nvGrpSpPr>
            <p:cNvPr id="17" name="Agrupar 16">
              <a:extLst>
                <a:ext uri="{FF2B5EF4-FFF2-40B4-BE49-F238E27FC236}">
                  <a16:creationId xmlns:a16="http://schemas.microsoft.com/office/drawing/2014/main" id="{46D621CA-0850-51B9-0386-F35413BE7B12}"/>
                </a:ext>
              </a:extLst>
            </p:cNvPr>
            <p:cNvGrpSpPr/>
            <p:nvPr/>
          </p:nvGrpSpPr>
          <p:grpSpPr>
            <a:xfrm>
              <a:off x="1019174" y="1676605"/>
              <a:ext cx="3121093" cy="1003510"/>
              <a:chOff x="1019174" y="1676605"/>
              <a:chExt cx="3121093" cy="1003510"/>
            </a:xfrm>
          </p:grpSpPr>
          <p:sp>
            <p:nvSpPr>
              <p:cNvPr id="24" name="Retângulo: Cantos Arredondados 23">
                <a:extLst>
                  <a:ext uri="{FF2B5EF4-FFF2-40B4-BE49-F238E27FC236}">
                    <a16:creationId xmlns:a16="http://schemas.microsoft.com/office/drawing/2014/main" id="{0242CE9D-B30E-7EBD-6C1E-E317F25BAE3F}"/>
                  </a:ext>
                </a:extLst>
              </p:cNvPr>
              <p:cNvSpPr/>
              <p:nvPr/>
            </p:nvSpPr>
            <p:spPr>
              <a:xfrm>
                <a:off x="1019174" y="1676605"/>
                <a:ext cx="3121093" cy="967462"/>
              </a:xfrm>
              <a:prstGeom prst="roundRect">
                <a:avLst>
                  <a:gd name="adj" fmla="val 1935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b="1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  <p:sp>
            <p:nvSpPr>
              <p:cNvPr id="25" name="CaixaDeTexto 24">
                <a:extLst>
                  <a:ext uri="{FF2B5EF4-FFF2-40B4-BE49-F238E27FC236}">
                    <a16:creationId xmlns:a16="http://schemas.microsoft.com/office/drawing/2014/main" id="{689685AF-95F4-C946-93BE-7EC2A26D37E3}"/>
                  </a:ext>
                </a:extLst>
              </p:cNvPr>
              <p:cNvSpPr txBox="1"/>
              <p:nvPr/>
            </p:nvSpPr>
            <p:spPr>
              <a:xfrm>
                <a:off x="1225572" y="1756785"/>
                <a:ext cx="2702801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pt-BR" b="1" dirty="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Alguma outra área foi impactada?</a:t>
                </a:r>
              </a:p>
              <a:p>
                <a:pPr algn="ctr"/>
                <a:endParaRPr lang="pt-BR" b="1" dirty="0">
                  <a:solidFill>
                    <a:schemeClr val="bg2">
                      <a:lumMod val="25000"/>
                    </a:schemeClr>
                  </a:solidFill>
                  <a:effectLst/>
                </a:endParaRPr>
              </a:p>
            </p:txBody>
          </p:sp>
        </p:grpSp>
        <p:grpSp>
          <p:nvGrpSpPr>
            <p:cNvPr id="18" name="Agrupar 17">
              <a:extLst>
                <a:ext uri="{FF2B5EF4-FFF2-40B4-BE49-F238E27FC236}">
                  <a16:creationId xmlns:a16="http://schemas.microsoft.com/office/drawing/2014/main" id="{E2CE2284-3E35-D488-CC47-7CD9F05CA2DE}"/>
                </a:ext>
              </a:extLst>
            </p:cNvPr>
            <p:cNvGrpSpPr/>
            <p:nvPr/>
          </p:nvGrpSpPr>
          <p:grpSpPr>
            <a:xfrm>
              <a:off x="4535453" y="1676605"/>
              <a:ext cx="3121093" cy="1083690"/>
              <a:chOff x="4535453" y="1676605"/>
              <a:chExt cx="3121093" cy="1083690"/>
            </a:xfrm>
          </p:grpSpPr>
          <p:sp>
            <p:nvSpPr>
              <p:cNvPr id="22" name="Retângulo: Cantos Arredondados 21">
                <a:extLst>
                  <a:ext uri="{FF2B5EF4-FFF2-40B4-BE49-F238E27FC236}">
                    <a16:creationId xmlns:a16="http://schemas.microsoft.com/office/drawing/2014/main" id="{D1AD6854-5E84-5812-0334-996D64CB72D0}"/>
                  </a:ext>
                </a:extLst>
              </p:cNvPr>
              <p:cNvSpPr/>
              <p:nvPr/>
            </p:nvSpPr>
            <p:spPr>
              <a:xfrm>
                <a:off x="4535453" y="1676605"/>
                <a:ext cx="3121093" cy="967462"/>
              </a:xfrm>
              <a:prstGeom prst="roundRect">
                <a:avLst>
                  <a:gd name="adj" fmla="val 1935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b="1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  <p:sp>
            <p:nvSpPr>
              <p:cNvPr id="23" name="CaixaDeTexto 22">
                <a:extLst>
                  <a:ext uri="{FF2B5EF4-FFF2-40B4-BE49-F238E27FC236}">
                    <a16:creationId xmlns:a16="http://schemas.microsoft.com/office/drawing/2014/main" id="{ABBD9D9D-F21D-3624-6BB1-BFA60059D462}"/>
                  </a:ext>
                </a:extLst>
              </p:cNvPr>
              <p:cNvSpPr txBox="1"/>
              <p:nvPr/>
            </p:nvSpPr>
            <p:spPr>
              <a:xfrm>
                <a:off x="4739105" y="1836965"/>
                <a:ext cx="2702801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pt-BR" b="1" dirty="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Qual é o escopo do comprometimento?</a:t>
                </a:r>
              </a:p>
              <a:p>
                <a:pPr algn="ctr"/>
                <a:endParaRPr lang="pt-BR" b="1" dirty="0">
                  <a:solidFill>
                    <a:schemeClr val="bg2">
                      <a:lumMod val="25000"/>
                    </a:schemeClr>
                  </a:solidFill>
                  <a:effectLst/>
                </a:endParaRPr>
              </a:p>
            </p:txBody>
          </p:sp>
        </p:grpSp>
        <p:grpSp>
          <p:nvGrpSpPr>
            <p:cNvPr id="19" name="Agrupar 18">
              <a:extLst>
                <a:ext uri="{FF2B5EF4-FFF2-40B4-BE49-F238E27FC236}">
                  <a16:creationId xmlns:a16="http://schemas.microsoft.com/office/drawing/2014/main" id="{58D091A3-1DAD-7237-DE1A-91432D0787FD}"/>
                </a:ext>
              </a:extLst>
            </p:cNvPr>
            <p:cNvGrpSpPr/>
            <p:nvPr/>
          </p:nvGrpSpPr>
          <p:grpSpPr>
            <a:xfrm>
              <a:off x="8046237" y="1676605"/>
              <a:ext cx="3121093" cy="1114226"/>
              <a:chOff x="8046237" y="1676605"/>
              <a:chExt cx="3121093" cy="1114226"/>
            </a:xfrm>
          </p:grpSpPr>
          <p:sp>
            <p:nvSpPr>
              <p:cNvPr id="20" name="Retângulo: Cantos Arredondados 19">
                <a:extLst>
                  <a:ext uri="{FF2B5EF4-FFF2-40B4-BE49-F238E27FC236}">
                    <a16:creationId xmlns:a16="http://schemas.microsoft.com/office/drawing/2014/main" id="{671156F4-F5D9-C413-D650-4FE976AE2102}"/>
                  </a:ext>
                </a:extLst>
              </p:cNvPr>
              <p:cNvSpPr/>
              <p:nvPr/>
            </p:nvSpPr>
            <p:spPr>
              <a:xfrm>
                <a:off x="8046237" y="1676605"/>
                <a:ext cx="3121093" cy="967462"/>
              </a:xfrm>
              <a:prstGeom prst="roundRect">
                <a:avLst>
                  <a:gd name="adj" fmla="val 1935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b="1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  <p:sp>
            <p:nvSpPr>
              <p:cNvPr id="21" name="CaixaDeTexto 20">
                <a:extLst>
                  <a:ext uri="{FF2B5EF4-FFF2-40B4-BE49-F238E27FC236}">
                    <a16:creationId xmlns:a16="http://schemas.microsoft.com/office/drawing/2014/main" id="{37A1A17E-9AD0-BB1D-DDCD-7B401FDF0786}"/>
                  </a:ext>
                </a:extLst>
              </p:cNvPr>
              <p:cNvSpPr txBox="1"/>
              <p:nvPr/>
            </p:nvSpPr>
            <p:spPr>
              <a:xfrm>
                <a:off x="8255386" y="1867501"/>
                <a:ext cx="2702801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pt-BR" b="1" dirty="0">
                    <a:solidFill>
                      <a:schemeClr val="bg2">
                        <a:lumMod val="25000"/>
                      </a:schemeClr>
                    </a:solidFill>
                  </a:rPr>
                  <a:t>Isso afeta as operações em qual nível?</a:t>
                </a:r>
              </a:p>
              <a:p>
                <a:pPr algn="ctr"/>
                <a:endParaRPr lang="pt-BR" b="1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</p:grpSp>
      </p:grpSp>
      <p:sp>
        <p:nvSpPr>
          <p:cNvPr id="26" name="Retângulo: Cantos Arredondados 25">
            <a:extLst>
              <a:ext uri="{FF2B5EF4-FFF2-40B4-BE49-F238E27FC236}">
                <a16:creationId xmlns:a16="http://schemas.microsoft.com/office/drawing/2014/main" id="{CB2F7848-686B-5397-FFB0-014C372D814B}"/>
              </a:ext>
            </a:extLst>
          </p:cNvPr>
          <p:cNvSpPr/>
          <p:nvPr/>
        </p:nvSpPr>
        <p:spPr>
          <a:xfrm>
            <a:off x="4540948" y="5311170"/>
            <a:ext cx="3121093" cy="967462"/>
          </a:xfrm>
          <a:prstGeom prst="roundRect">
            <a:avLst>
              <a:gd name="adj" fmla="val 193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b="1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12800FCC-E2BD-E291-047D-099600BF6F38}"/>
              </a:ext>
            </a:extLst>
          </p:cNvPr>
          <p:cNvSpPr txBox="1"/>
          <p:nvPr/>
        </p:nvSpPr>
        <p:spPr>
          <a:xfrm>
            <a:off x="4744600" y="5471530"/>
            <a:ext cx="27028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b="1" dirty="0">
                <a:solidFill>
                  <a:schemeClr val="bg2">
                    <a:lumMod val="25000"/>
                  </a:schemeClr>
                </a:solidFill>
                <a:effectLst/>
              </a:rPr>
              <a:t>A fonte (vetor de entrada) do evento foi descoberta?</a:t>
            </a:r>
          </a:p>
        </p:txBody>
      </p:sp>
    </p:spTree>
    <p:extLst>
      <p:ext uri="{BB962C8B-B14F-4D97-AF65-F5344CB8AC3E}">
        <p14:creationId xmlns:p14="http://schemas.microsoft.com/office/powerpoint/2010/main" val="1524298462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5AF398E7-4539-3D36-7E06-15CD8646143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Fases de uma metodologia de resposta a incidentes</a:t>
            </a:r>
          </a:p>
          <a:p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5F28988-7CAE-A342-DA46-7F6B467EA2D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Contenção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07055E8C-5547-145B-B65A-1C34C037195C}"/>
              </a:ext>
            </a:extLst>
          </p:cNvPr>
          <p:cNvSpPr txBox="1"/>
          <p:nvPr/>
        </p:nvSpPr>
        <p:spPr>
          <a:xfrm>
            <a:off x="1030583" y="2119788"/>
            <a:ext cx="1014224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Esta fase foca na limitação de perdas e prevenção de mais danos. Ela inclui várias </a:t>
            </a:r>
            <a:r>
              <a:rPr lang="pt-BR" dirty="0" err="1">
                <a:solidFill>
                  <a:schemeClr val="bg2">
                    <a:lumMod val="25000"/>
                  </a:schemeClr>
                </a:solidFill>
              </a:rPr>
              <a:t>subetapas</a:t>
            </a:r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, e cada uma delas é vital para a mitigação completa e a preservação adequada das evidências. 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ED03A75B-433B-A2C5-E2A2-62F7972A71F9}"/>
              </a:ext>
            </a:extLst>
          </p:cNvPr>
          <p:cNvGrpSpPr/>
          <p:nvPr/>
        </p:nvGrpSpPr>
        <p:grpSpPr>
          <a:xfrm>
            <a:off x="1030583" y="3164441"/>
            <a:ext cx="10148156" cy="3109360"/>
            <a:chOff x="1019174" y="1676604"/>
            <a:chExt cx="10148156" cy="3109360"/>
          </a:xfrm>
        </p:grpSpPr>
        <p:grpSp>
          <p:nvGrpSpPr>
            <p:cNvPr id="7" name="Agrupar 6">
              <a:extLst>
                <a:ext uri="{FF2B5EF4-FFF2-40B4-BE49-F238E27FC236}">
                  <a16:creationId xmlns:a16="http://schemas.microsoft.com/office/drawing/2014/main" id="{4910485F-2E9C-06C3-743C-804673D90DDD}"/>
                </a:ext>
              </a:extLst>
            </p:cNvPr>
            <p:cNvGrpSpPr/>
            <p:nvPr/>
          </p:nvGrpSpPr>
          <p:grpSpPr>
            <a:xfrm>
              <a:off x="1019174" y="1676604"/>
              <a:ext cx="3121093" cy="3109360"/>
              <a:chOff x="1019174" y="1676604"/>
              <a:chExt cx="3121093" cy="3109360"/>
            </a:xfrm>
          </p:grpSpPr>
          <p:sp>
            <p:nvSpPr>
              <p:cNvPr id="16" name="Retângulo: Cantos Arredondados 15">
                <a:extLst>
                  <a:ext uri="{FF2B5EF4-FFF2-40B4-BE49-F238E27FC236}">
                    <a16:creationId xmlns:a16="http://schemas.microsoft.com/office/drawing/2014/main" id="{8703995F-4DD3-315B-F830-F4576B25B674}"/>
                  </a:ext>
                </a:extLst>
              </p:cNvPr>
              <p:cNvSpPr/>
              <p:nvPr/>
            </p:nvSpPr>
            <p:spPr>
              <a:xfrm>
                <a:off x="1019174" y="1676604"/>
                <a:ext cx="3121093" cy="3109360"/>
              </a:xfrm>
              <a:prstGeom prst="roundRect">
                <a:avLst>
                  <a:gd name="adj" fmla="val 1935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7" name="CaixaDeTexto 16">
                <a:extLst>
                  <a:ext uri="{FF2B5EF4-FFF2-40B4-BE49-F238E27FC236}">
                    <a16:creationId xmlns:a16="http://schemas.microsoft.com/office/drawing/2014/main" id="{5D195D30-ACA3-6C7D-8856-9533603AF4FC}"/>
                  </a:ext>
                </a:extLst>
              </p:cNvPr>
              <p:cNvSpPr txBox="1"/>
              <p:nvPr/>
            </p:nvSpPr>
            <p:spPr>
              <a:xfrm>
                <a:off x="1228319" y="1913935"/>
                <a:ext cx="270280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b="1" dirty="0">
                    <a:effectLst/>
                  </a:rPr>
                  <a:t>Contenção de curto prazo</a:t>
                </a:r>
              </a:p>
            </p:txBody>
          </p:sp>
          <p:sp>
            <p:nvSpPr>
              <p:cNvPr id="18" name="CaixaDeTexto 17">
                <a:extLst>
                  <a:ext uri="{FF2B5EF4-FFF2-40B4-BE49-F238E27FC236}">
                    <a16:creationId xmlns:a16="http://schemas.microsoft.com/office/drawing/2014/main" id="{41019ECF-913B-5577-E7D4-36DF533C563F}"/>
                  </a:ext>
                </a:extLst>
              </p:cNvPr>
              <p:cNvSpPr txBox="1"/>
              <p:nvPr/>
            </p:nvSpPr>
            <p:spPr>
              <a:xfrm>
                <a:off x="1228319" y="2630438"/>
                <a:ext cx="2702801" cy="13234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600" dirty="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Limita o dano assim que possível, bem como isola um único ativo ou um determinado segmento de rede.</a:t>
                </a:r>
                <a:endParaRPr lang="pt-BR" sz="1600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</p:grpSp>
        <p:grpSp>
          <p:nvGrpSpPr>
            <p:cNvPr id="8" name="Agrupar 7">
              <a:extLst>
                <a:ext uri="{FF2B5EF4-FFF2-40B4-BE49-F238E27FC236}">
                  <a16:creationId xmlns:a16="http://schemas.microsoft.com/office/drawing/2014/main" id="{EC083342-440B-836B-6B93-986792447C1C}"/>
                </a:ext>
              </a:extLst>
            </p:cNvPr>
            <p:cNvGrpSpPr/>
            <p:nvPr/>
          </p:nvGrpSpPr>
          <p:grpSpPr>
            <a:xfrm>
              <a:off x="4535453" y="1676604"/>
              <a:ext cx="3121093" cy="3109360"/>
              <a:chOff x="4535453" y="1676604"/>
              <a:chExt cx="3121093" cy="3109360"/>
            </a:xfrm>
          </p:grpSpPr>
          <p:sp>
            <p:nvSpPr>
              <p:cNvPr id="13" name="Retângulo: Cantos Arredondados 12">
                <a:extLst>
                  <a:ext uri="{FF2B5EF4-FFF2-40B4-BE49-F238E27FC236}">
                    <a16:creationId xmlns:a16="http://schemas.microsoft.com/office/drawing/2014/main" id="{B6B74078-EF91-0053-DC0C-70D1F465BD71}"/>
                  </a:ext>
                </a:extLst>
              </p:cNvPr>
              <p:cNvSpPr/>
              <p:nvPr/>
            </p:nvSpPr>
            <p:spPr>
              <a:xfrm>
                <a:off x="4535453" y="1676604"/>
                <a:ext cx="3121093" cy="3109360"/>
              </a:xfrm>
              <a:prstGeom prst="roundRect">
                <a:avLst>
                  <a:gd name="adj" fmla="val 1935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B6F8E884-5277-706D-5426-1A3B48A79AAE}"/>
                  </a:ext>
                </a:extLst>
              </p:cNvPr>
              <p:cNvSpPr txBox="1"/>
              <p:nvPr/>
            </p:nvSpPr>
            <p:spPr>
              <a:xfrm>
                <a:off x="4744599" y="1915473"/>
                <a:ext cx="270280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b="1" dirty="0">
                    <a:effectLst/>
                  </a:rPr>
                  <a:t>Backup do sistema</a:t>
                </a:r>
              </a:p>
            </p:txBody>
          </p:sp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4DD75C86-D81E-A102-398F-11AF23F8C101}"/>
                  </a:ext>
                </a:extLst>
              </p:cNvPr>
              <p:cNvSpPr txBox="1"/>
              <p:nvPr/>
            </p:nvSpPr>
            <p:spPr>
              <a:xfrm>
                <a:off x="4744599" y="2631976"/>
                <a:ext cx="2702801" cy="15696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600" dirty="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Cria uma imagem duplicada do sistema afetado (snapshot) antes de qualquer outra ação, para garantir a preservação das evidências.</a:t>
                </a:r>
              </a:p>
              <a:p>
                <a:endParaRPr lang="pt-BR" sz="1600" dirty="0">
                  <a:solidFill>
                    <a:schemeClr val="bg2">
                      <a:lumMod val="25000"/>
                    </a:schemeClr>
                  </a:solidFill>
                  <a:effectLst/>
                </a:endParaRPr>
              </a:p>
            </p:txBody>
          </p:sp>
        </p:grpSp>
        <p:grpSp>
          <p:nvGrpSpPr>
            <p:cNvPr id="9" name="Agrupar 8">
              <a:extLst>
                <a:ext uri="{FF2B5EF4-FFF2-40B4-BE49-F238E27FC236}">
                  <a16:creationId xmlns:a16="http://schemas.microsoft.com/office/drawing/2014/main" id="{3E25FAB1-CFA6-7AF5-FEE7-5A150B18BE75}"/>
                </a:ext>
              </a:extLst>
            </p:cNvPr>
            <p:cNvGrpSpPr/>
            <p:nvPr/>
          </p:nvGrpSpPr>
          <p:grpSpPr>
            <a:xfrm>
              <a:off x="8046237" y="1676604"/>
              <a:ext cx="3121093" cy="3109360"/>
              <a:chOff x="8046237" y="1676604"/>
              <a:chExt cx="3121093" cy="3109360"/>
            </a:xfrm>
          </p:grpSpPr>
          <p:sp>
            <p:nvSpPr>
              <p:cNvPr id="10" name="Retângulo: Cantos Arredondados 9">
                <a:extLst>
                  <a:ext uri="{FF2B5EF4-FFF2-40B4-BE49-F238E27FC236}">
                    <a16:creationId xmlns:a16="http://schemas.microsoft.com/office/drawing/2014/main" id="{7A2DD5A3-95C0-F2A2-2093-72111315F7FE}"/>
                  </a:ext>
                </a:extLst>
              </p:cNvPr>
              <p:cNvSpPr/>
              <p:nvPr/>
            </p:nvSpPr>
            <p:spPr>
              <a:xfrm>
                <a:off x="8046237" y="1676604"/>
                <a:ext cx="3121093" cy="3109360"/>
              </a:xfrm>
              <a:prstGeom prst="roundRect">
                <a:avLst>
                  <a:gd name="adj" fmla="val 1935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A58761E2-9E3F-DFBB-6F47-7009567BEA43}"/>
                  </a:ext>
                </a:extLst>
              </p:cNvPr>
              <p:cNvSpPr txBox="1"/>
              <p:nvPr/>
            </p:nvSpPr>
            <p:spPr>
              <a:xfrm>
                <a:off x="8260880" y="1946009"/>
                <a:ext cx="270280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b="1" dirty="0">
                    <a:effectLst/>
                  </a:rPr>
                  <a:t>Contenção de longo prazo</a:t>
                </a:r>
              </a:p>
            </p:txBody>
          </p:sp>
          <p:sp>
            <p:nvSpPr>
              <p:cNvPr id="12" name="CaixaDeTexto 11">
                <a:extLst>
                  <a:ext uri="{FF2B5EF4-FFF2-40B4-BE49-F238E27FC236}">
                    <a16:creationId xmlns:a16="http://schemas.microsoft.com/office/drawing/2014/main" id="{987D669F-E181-DFD2-4E41-ACEC826B59CB}"/>
                  </a:ext>
                </a:extLst>
              </p:cNvPr>
              <p:cNvSpPr txBox="1"/>
              <p:nvPr/>
            </p:nvSpPr>
            <p:spPr>
              <a:xfrm>
                <a:off x="8260880" y="2662512"/>
                <a:ext cx="2702801" cy="206210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600" dirty="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Deixa o sistema afetado temporariamente desativado para reparo, de forma que os processos de negócio suportados por ele possam ser retomados por meio do restante do processo de resposta de incidente.</a:t>
                </a:r>
                <a:endParaRPr lang="pt-BR" sz="1600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86086947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5AF398E7-4539-3D36-7E06-15CD8646143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Fases de uma metodologia de resposta a incidentes</a:t>
            </a:r>
          </a:p>
          <a:p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5F28988-7CAE-A342-DA46-7F6B467EA2D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Contenção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9D7528F5-4274-F206-56DA-B737BA540AC9}"/>
              </a:ext>
            </a:extLst>
          </p:cNvPr>
          <p:cNvSpPr txBox="1"/>
          <p:nvPr/>
        </p:nvSpPr>
        <p:spPr>
          <a:xfrm>
            <a:off x="1019175" y="2312988"/>
            <a:ext cx="60985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Itens que compõem o checklist desta etapa:</a:t>
            </a:r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E7F4778F-612F-FA1A-6D6D-3892BD6C4592}"/>
              </a:ext>
            </a:extLst>
          </p:cNvPr>
          <p:cNvGrpSpPr/>
          <p:nvPr/>
        </p:nvGrpSpPr>
        <p:grpSpPr>
          <a:xfrm>
            <a:off x="1019175" y="3114226"/>
            <a:ext cx="10153650" cy="3257044"/>
            <a:chOff x="1019175" y="3114226"/>
            <a:chExt cx="10153650" cy="3257044"/>
          </a:xfrm>
        </p:grpSpPr>
        <p:grpSp>
          <p:nvGrpSpPr>
            <p:cNvPr id="41" name="Agrupar 40">
              <a:extLst>
                <a:ext uri="{FF2B5EF4-FFF2-40B4-BE49-F238E27FC236}">
                  <a16:creationId xmlns:a16="http://schemas.microsoft.com/office/drawing/2014/main" id="{DBE97EC4-DFC2-FD96-AB7F-7DE921FBB0ED}"/>
                </a:ext>
              </a:extLst>
            </p:cNvPr>
            <p:cNvGrpSpPr/>
            <p:nvPr/>
          </p:nvGrpSpPr>
          <p:grpSpPr>
            <a:xfrm>
              <a:off x="1019175" y="3114226"/>
              <a:ext cx="427095" cy="2346519"/>
              <a:chOff x="357164" y="835955"/>
              <a:chExt cx="454941" cy="2346519"/>
            </a:xfrm>
          </p:grpSpPr>
          <p:sp>
            <p:nvSpPr>
              <p:cNvPr id="44" name="Elipse 43">
                <a:extLst>
                  <a:ext uri="{FF2B5EF4-FFF2-40B4-BE49-F238E27FC236}">
                    <a16:creationId xmlns:a16="http://schemas.microsoft.com/office/drawing/2014/main" id="{199FD60F-CF4B-FD21-9DF7-D366B65FB53F}"/>
                  </a:ext>
                </a:extLst>
              </p:cNvPr>
              <p:cNvSpPr/>
              <p:nvPr/>
            </p:nvSpPr>
            <p:spPr>
              <a:xfrm>
                <a:off x="357164" y="835955"/>
                <a:ext cx="454941" cy="45494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cxnSp>
            <p:nvCxnSpPr>
              <p:cNvPr id="45" name="Conector reto 44">
                <a:extLst>
                  <a:ext uri="{FF2B5EF4-FFF2-40B4-BE49-F238E27FC236}">
                    <a16:creationId xmlns:a16="http://schemas.microsoft.com/office/drawing/2014/main" id="{1521502D-1EEA-95F0-F281-44CA59B90F3A}"/>
                  </a:ext>
                </a:extLst>
              </p:cNvPr>
              <p:cNvCxnSpPr>
                <a:cxnSpLocks/>
                <a:endCxn id="70" idx="0"/>
              </p:cNvCxnSpPr>
              <p:nvPr/>
            </p:nvCxnSpPr>
            <p:spPr>
              <a:xfrm>
                <a:off x="575288" y="1246484"/>
                <a:ext cx="9347" cy="193599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Seta: para a Direita 45">
                <a:extLst>
                  <a:ext uri="{FF2B5EF4-FFF2-40B4-BE49-F238E27FC236}">
                    <a16:creationId xmlns:a16="http://schemas.microsoft.com/office/drawing/2014/main" id="{47BF1527-B960-88FD-4EE1-02C67E62A295}"/>
                  </a:ext>
                </a:extLst>
              </p:cNvPr>
              <p:cNvSpPr/>
              <p:nvPr/>
            </p:nvSpPr>
            <p:spPr>
              <a:xfrm>
                <a:off x="496647" y="999616"/>
                <a:ext cx="175975" cy="127619"/>
              </a:xfrm>
              <a:prstGeom prst="rightArrow">
                <a:avLst>
                  <a:gd name="adj1" fmla="val 25531"/>
                  <a:gd name="adj2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42" name="Retângulo: Cantos Arredondados 41">
              <a:extLst>
                <a:ext uri="{FF2B5EF4-FFF2-40B4-BE49-F238E27FC236}">
                  <a16:creationId xmlns:a16="http://schemas.microsoft.com/office/drawing/2014/main" id="{7C6B3554-E33D-8960-968B-B7B0835ABD68}"/>
                </a:ext>
              </a:extLst>
            </p:cNvPr>
            <p:cNvSpPr/>
            <p:nvPr/>
          </p:nvSpPr>
          <p:spPr>
            <a:xfrm>
              <a:off x="1661529" y="3114226"/>
              <a:ext cx="9511296" cy="526452"/>
            </a:xfrm>
            <a:prstGeom prst="roundRect">
              <a:avLst>
                <a:gd name="adj" fmla="val 1553"/>
              </a:avLst>
            </a:prstGeom>
            <a:noFill/>
            <a:ln w="1905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ln>
                  <a:solidFill>
                    <a:schemeClr val="accent3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43" name="CaixaDeTexto 42">
              <a:extLst>
                <a:ext uri="{FF2B5EF4-FFF2-40B4-BE49-F238E27FC236}">
                  <a16:creationId xmlns:a16="http://schemas.microsoft.com/office/drawing/2014/main" id="{331F9868-688D-C0A9-A657-6A72193BE741}"/>
                </a:ext>
              </a:extLst>
            </p:cNvPr>
            <p:cNvSpPr txBox="1"/>
            <p:nvPr/>
          </p:nvSpPr>
          <p:spPr>
            <a:xfrm>
              <a:off x="1840897" y="3149342"/>
              <a:ext cx="9331928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600" dirty="0">
                  <a:effectLst/>
                </a:rPr>
                <a:t>O que foi feito para conter o incidente em curto prazo?</a:t>
              </a:r>
            </a:p>
            <a:p>
              <a:endParaRPr lang="pt-BR" sz="1600" dirty="0">
                <a:effectLst/>
              </a:endParaRPr>
            </a:p>
            <a:p>
              <a:endParaRPr lang="pt-BR" sz="1600" dirty="0">
                <a:effectLst/>
              </a:endParaRPr>
            </a:p>
          </p:txBody>
        </p:sp>
        <p:grpSp>
          <p:nvGrpSpPr>
            <p:cNvPr id="48" name="Agrupar 47">
              <a:extLst>
                <a:ext uri="{FF2B5EF4-FFF2-40B4-BE49-F238E27FC236}">
                  <a16:creationId xmlns:a16="http://schemas.microsoft.com/office/drawing/2014/main" id="{C3BDE3CD-13D0-5CE2-EEA1-05493994BA50}"/>
                </a:ext>
              </a:extLst>
            </p:cNvPr>
            <p:cNvGrpSpPr/>
            <p:nvPr/>
          </p:nvGrpSpPr>
          <p:grpSpPr>
            <a:xfrm>
              <a:off x="1019175" y="3405506"/>
              <a:ext cx="427095" cy="1185753"/>
              <a:chOff x="357164" y="533503"/>
              <a:chExt cx="454941" cy="1185753"/>
            </a:xfrm>
          </p:grpSpPr>
          <p:sp>
            <p:nvSpPr>
              <p:cNvPr id="51" name="Elipse 50">
                <a:extLst>
                  <a:ext uri="{FF2B5EF4-FFF2-40B4-BE49-F238E27FC236}">
                    <a16:creationId xmlns:a16="http://schemas.microsoft.com/office/drawing/2014/main" id="{1D7959C9-AFB7-4268-1CE8-3A01127260C0}"/>
                  </a:ext>
                </a:extLst>
              </p:cNvPr>
              <p:cNvSpPr/>
              <p:nvPr/>
            </p:nvSpPr>
            <p:spPr>
              <a:xfrm>
                <a:off x="357164" y="835955"/>
                <a:ext cx="454941" cy="45494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cxnSp>
            <p:nvCxnSpPr>
              <p:cNvPr id="52" name="Conector reto 51">
                <a:extLst>
                  <a:ext uri="{FF2B5EF4-FFF2-40B4-BE49-F238E27FC236}">
                    <a16:creationId xmlns:a16="http://schemas.microsoft.com/office/drawing/2014/main" id="{CFAEF162-CE82-B8D0-9CA8-188F4177879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5288" y="533503"/>
                <a:ext cx="0" cy="118575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3" name="Seta: para a Direita 52">
                <a:extLst>
                  <a:ext uri="{FF2B5EF4-FFF2-40B4-BE49-F238E27FC236}">
                    <a16:creationId xmlns:a16="http://schemas.microsoft.com/office/drawing/2014/main" id="{DB4EB228-35B1-9E9C-03E5-7FD2CD231D7F}"/>
                  </a:ext>
                </a:extLst>
              </p:cNvPr>
              <p:cNvSpPr/>
              <p:nvPr/>
            </p:nvSpPr>
            <p:spPr>
              <a:xfrm>
                <a:off x="496647" y="999616"/>
                <a:ext cx="175975" cy="127619"/>
              </a:xfrm>
              <a:prstGeom prst="rightArrow">
                <a:avLst>
                  <a:gd name="adj1" fmla="val 25531"/>
                  <a:gd name="adj2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49" name="Retângulo: Cantos Arredondados 48">
              <a:extLst>
                <a:ext uri="{FF2B5EF4-FFF2-40B4-BE49-F238E27FC236}">
                  <a16:creationId xmlns:a16="http://schemas.microsoft.com/office/drawing/2014/main" id="{D04DD3F9-3870-FE27-ED79-2B75A019078F}"/>
                </a:ext>
              </a:extLst>
            </p:cNvPr>
            <p:cNvSpPr/>
            <p:nvPr/>
          </p:nvSpPr>
          <p:spPr>
            <a:xfrm>
              <a:off x="1661529" y="3707958"/>
              <a:ext cx="9511296" cy="526452"/>
            </a:xfrm>
            <a:prstGeom prst="roundRect">
              <a:avLst>
                <a:gd name="adj" fmla="val 1553"/>
              </a:avLst>
            </a:prstGeom>
            <a:noFill/>
            <a:ln w="1905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ln>
                  <a:solidFill>
                    <a:schemeClr val="accent3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50" name="CaixaDeTexto 49">
              <a:extLst>
                <a:ext uri="{FF2B5EF4-FFF2-40B4-BE49-F238E27FC236}">
                  <a16:creationId xmlns:a16="http://schemas.microsoft.com/office/drawing/2014/main" id="{BB1DC0DA-6B1F-45CF-C54D-6F5A3018BDBB}"/>
                </a:ext>
              </a:extLst>
            </p:cNvPr>
            <p:cNvSpPr txBox="1"/>
            <p:nvPr/>
          </p:nvSpPr>
          <p:spPr>
            <a:xfrm>
              <a:off x="1840897" y="3743074"/>
              <a:ext cx="6492847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600" dirty="0">
                  <a:effectLst/>
                </a:rPr>
                <a:t>O que foi feito para conter o incidente em longo prazo?</a:t>
              </a:r>
            </a:p>
            <a:p>
              <a:endParaRPr lang="pt-BR" sz="1600" dirty="0">
                <a:effectLst/>
              </a:endParaRPr>
            </a:p>
            <a:p>
              <a:endParaRPr lang="pt-BR" sz="1600" dirty="0">
                <a:effectLst/>
              </a:endParaRPr>
            </a:p>
          </p:txBody>
        </p:sp>
        <p:grpSp>
          <p:nvGrpSpPr>
            <p:cNvPr id="55" name="Agrupar 54">
              <a:extLst>
                <a:ext uri="{FF2B5EF4-FFF2-40B4-BE49-F238E27FC236}">
                  <a16:creationId xmlns:a16="http://schemas.microsoft.com/office/drawing/2014/main" id="{A0EF16B4-079D-66D3-DA76-1C76CB69C5B5}"/>
                </a:ext>
              </a:extLst>
            </p:cNvPr>
            <p:cNvGrpSpPr/>
            <p:nvPr/>
          </p:nvGrpSpPr>
          <p:grpSpPr>
            <a:xfrm>
              <a:off x="1019175" y="4300661"/>
              <a:ext cx="427095" cy="454941"/>
              <a:chOff x="357164" y="835955"/>
              <a:chExt cx="454941" cy="454941"/>
            </a:xfrm>
          </p:grpSpPr>
          <p:sp>
            <p:nvSpPr>
              <p:cNvPr id="58" name="Elipse 57">
                <a:extLst>
                  <a:ext uri="{FF2B5EF4-FFF2-40B4-BE49-F238E27FC236}">
                    <a16:creationId xmlns:a16="http://schemas.microsoft.com/office/drawing/2014/main" id="{54524A2A-4298-F458-E315-8C46CC5FF4C6}"/>
                  </a:ext>
                </a:extLst>
              </p:cNvPr>
              <p:cNvSpPr/>
              <p:nvPr/>
            </p:nvSpPr>
            <p:spPr>
              <a:xfrm>
                <a:off x="357164" y="835955"/>
                <a:ext cx="454941" cy="45494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9" name="Seta: para a Direita 58">
                <a:extLst>
                  <a:ext uri="{FF2B5EF4-FFF2-40B4-BE49-F238E27FC236}">
                    <a16:creationId xmlns:a16="http://schemas.microsoft.com/office/drawing/2014/main" id="{0919752C-34DE-C1DC-0E57-73D24969A6C1}"/>
                  </a:ext>
                </a:extLst>
              </p:cNvPr>
              <p:cNvSpPr/>
              <p:nvPr/>
            </p:nvSpPr>
            <p:spPr>
              <a:xfrm>
                <a:off x="496647" y="999616"/>
                <a:ext cx="175975" cy="127619"/>
              </a:xfrm>
              <a:prstGeom prst="rightArrow">
                <a:avLst>
                  <a:gd name="adj1" fmla="val 25531"/>
                  <a:gd name="adj2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56" name="Retângulo: Cantos Arredondados 55">
              <a:extLst>
                <a:ext uri="{FF2B5EF4-FFF2-40B4-BE49-F238E27FC236}">
                  <a16:creationId xmlns:a16="http://schemas.microsoft.com/office/drawing/2014/main" id="{41B2E6C1-A126-4809-62A1-5D588094CF96}"/>
                </a:ext>
              </a:extLst>
            </p:cNvPr>
            <p:cNvSpPr/>
            <p:nvPr/>
          </p:nvSpPr>
          <p:spPr>
            <a:xfrm>
              <a:off x="1661529" y="4300661"/>
              <a:ext cx="9511296" cy="526452"/>
            </a:xfrm>
            <a:prstGeom prst="roundRect">
              <a:avLst>
                <a:gd name="adj" fmla="val 1553"/>
              </a:avLst>
            </a:prstGeom>
            <a:noFill/>
            <a:ln w="1905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ln>
                  <a:solidFill>
                    <a:schemeClr val="accent3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57" name="CaixaDeTexto 56">
              <a:extLst>
                <a:ext uri="{FF2B5EF4-FFF2-40B4-BE49-F238E27FC236}">
                  <a16:creationId xmlns:a16="http://schemas.microsoft.com/office/drawing/2014/main" id="{370BB497-AB6F-9718-5244-B68BBA6CCA10}"/>
                </a:ext>
              </a:extLst>
            </p:cNvPr>
            <p:cNvSpPr txBox="1"/>
            <p:nvPr/>
          </p:nvSpPr>
          <p:spPr>
            <a:xfrm>
              <a:off x="1840897" y="4335777"/>
              <a:ext cx="9127155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600" dirty="0">
                  <a:effectLst/>
                </a:rPr>
                <a:t>Algum malware descoberto foi colocado em quarentena do resto do ambiente?</a:t>
              </a:r>
            </a:p>
            <a:p>
              <a:endParaRPr lang="pt-BR" sz="1600" dirty="0">
                <a:effectLst/>
              </a:endParaRPr>
            </a:p>
          </p:txBody>
        </p:sp>
        <p:grpSp>
          <p:nvGrpSpPr>
            <p:cNvPr id="61" name="Agrupar 60">
              <a:extLst>
                <a:ext uri="{FF2B5EF4-FFF2-40B4-BE49-F238E27FC236}">
                  <a16:creationId xmlns:a16="http://schemas.microsoft.com/office/drawing/2014/main" id="{DAC3E382-56C1-7CFA-FABE-F7C7291E07DD}"/>
                </a:ext>
              </a:extLst>
            </p:cNvPr>
            <p:cNvGrpSpPr/>
            <p:nvPr/>
          </p:nvGrpSpPr>
          <p:grpSpPr>
            <a:xfrm>
              <a:off x="1019175" y="4902909"/>
              <a:ext cx="427095" cy="454941"/>
              <a:chOff x="357164" y="835955"/>
              <a:chExt cx="454941" cy="454941"/>
            </a:xfrm>
          </p:grpSpPr>
          <p:sp>
            <p:nvSpPr>
              <p:cNvPr id="64" name="Elipse 63">
                <a:extLst>
                  <a:ext uri="{FF2B5EF4-FFF2-40B4-BE49-F238E27FC236}">
                    <a16:creationId xmlns:a16="http://schemas.microsoft.com/office/drawing/2014/main" id="{BBF167D0-AECD-5B3B-A72C-186F7F5D389D}"/>
                  </a:ext>
                </a:extLst>
              </p:cNvPr>
              <p:cNvSpPr/>
              <p:nvPr/>
            </p:nvSpPr>
            <p:spPr>
              <a:xfrm>
                <a:off x="357164" y="835955"/>
                <a:ext cx="454941" cy="45494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5" name="Seta: para a Direita 64">
                <a:extLst>
                  <a:ext uri="{FF2B5EF4-FFF2-40B4-BE49-F238E27FC236}">
                    <a16:creationId xmlns:a16="http://schemas.microsoft.com/office/drawing/2014/main" id="{61355135-6B50-CE0D-3C6C-C85F762B9012}"/>
                  </a:ext>
                </a:extLst>
              </p:cNvPr>
              <p:cNvSpPr/>
              <p:nvPr/>
            </p:nvSpPr>
            <p:spPr>
              <a:xfrm>
                <a:off x="496647" y="999616"/>
                <a:ext cx="175975" cy="127619"/>
              </a:xfrm>
              <a:prstGeom prst="rightArrow">
                <a:avLst>
                  <a:gd name="adj1" fmla="val 25531"/>
                  <a:gd name="adj2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62" name="Retângulo: Cantos Arredondados 61">
              <a:extLst>
                <a:ext uri="{FF2B5EF4-FFF2-40B4-BE49-F238E27FC236}">
                  <a16:creationId xmlns:a16="http://schemas.microsoft.com/office/drawing/2014/main" id="{5A331A0A-757F-3CD1-2575-CDAE7792504A}"/>
                </a:ext>
              </a:extLst>
            </p:cNvPr>
            <p:cNvSpPr/>
            <p:nvPr/>
          </p:nvSpPr>
          <p:spPr>
            <a:xfrm>
              <a:off x="1661529" y="4902909"/>
              <a:ext cx="9511296" cy="526452"/>
            </a:xfrm>
            <a:prstGeom prst="roundRect">
              <a:avLst>
                <a:gd name="adj" fmla="val 1553"/>
              </a:avLst>
            </a:prstGeom>
            <a:noFill/>
            <a:ln w="1905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ln>
                  <a:solidFill>
                    <a:schemeClr val="accent3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63" name="CaixaDeTexto 62">
              <a:extLst>
                <a:ext uri="{FF2B5EF4-FFF2-40B4-BE49-F238E27FC236}">
                  <a16:creationId xmlns:a16="http://schemas.microsoft.com/office/drawing/2014/main" id="{772748FD-2931-CA88-B9AA-F82085588471}"/>
                </a:ext>
              </a:extLst>
            </p:cNvPr>
            <p:cNvSpPr txBox="1"/>
            <p:nvPr/>
          </p:nvSpPr>
          <p:spPr>
            <a:xfrm>
              <a:off x="1840897" y="4938025"/>
              <a:ext cx="8202005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600" dirty="0">
                  <a:effectLst/>
                </a:rPr>
                <a:t>Que tipo de backups existem?</a:t>
              </a:r>
            </a:p>
            <a:p>
              <a:endParaRPr lang="pt-BR" sz="1600" dirty="0">
                <a:effectLst/>
              </a:endParaRPr>
            </a:p>
          </p:txBody>
        </p:sp>
        <p:grpSp>
          <p:nvGrpSpPr>
            <p:cNvPr id="67" name="Agrupar 66">
              <a:extLst>
                <a:ext uri="{FF2B5EF4-FFF2-40B4-BE49-F238E27FC236}">
                  <a16:creationId xmlns:a16="http://schemas.microsoft.com/office/drawing/2014/main" id="{08B29757-B3DB-A6D3-5978-D1E85B866513}"/>
                </a:ext>
              </a:extLst>
            </p:cNvPr>
            <p:cNvGrpSpPr/>
            <p:nvPr/>
          </p:nvGrpSpPr>
          <p:grpSpPr>
            <a:xfrm>
              <a:off x="1019175" y="5505157"/>
              <a:ext cx="427095" cy="454941"/>
              <a:chOff x="357164" y="835955"/>
              <a:chExt cx="454941" cy="454941"/>
            </a:xfrm>
          </p:grpSpPr>
          <p:sp>
            <p:nvSpPr>
              <p:cNvPr id="70" name="Elipse 69">
                <a:extLst>
                  <a:ext uri="{FF2B5EF4-FFF2-40B4-BE49-F238E27FC236}">
                    <a16:creationId xmlns:a16="http://schemas.microsoft.com/office/drawing/2014/main" id="{E9BD0007-F91E-212B-A792-0506CF08B2B2}"/>
                  </a:ext>
                </a:extLst>
              </p:cNvPr>
              <p:cNvSpPr/>
              <p:nvPr/>
            </p:nvSpPr>
            <p:spPr>
              <a:xfrm>
                <a:off x="357164" y="835955"/>
                <a:ext cx="454941" cy="45494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1" name="Seta: para a Direita 70">
                <a:extLst>
                  <a:ext uri="{FF2B5EF4-FFF2-40B4-BE49-F238E27FC236}">
                    <a16:creationId xmlns:a16="http://schemas.microsoft.com/office/drawing/2014/main" id="{0955D0F5-CC40-5CF4-8EFD-39C99B01C6BE}"/>
                  </a:ext>
                </a:extLst>
              </p:cNvPr>
              <p:cNvSpPr/>
              <p:nvPr/>
            </p:nvSpPr>
            <p:spPr>
              <a:xfrm>
                <a:off x="496647" y="999616"/>
                <a:ext cx="175975" cy="127619"/>
              </a:xfrm>
              <a:prstGeom prst="rightArrow">
                <a:avLst>
                  <a:gd name="adj1" fmla="val 25531"/>
                  <a:gd name="adj2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68" name="Retângulo: Cantos Arredondados 67">
              <a:extLst>
                <a:ext uri="{FF2B5EF4-FFF2-40B4-BE49-F238E27FC236}">
                  <a16:creationId xmlns:a16="http://schemas.microsoft.com/office/drawing/2014/main" id="{7F8344B9-A964-7466-75B5-6DCD3D05DEBA}"/>
                </a:ext>
              </a:extLst>
            </p:cNvPr>
            <p:cNvSpPr/>
            <p:nvPr/>
          </p:nvSpPr>
          <p:spPr>
            <a:xfrm>
              <a:off x="1661529" y="5505157"/>
              <a:ext cx="9511296" cy="526452"/>
            </a:xfrm>
            <a:prstGeom prst="roundRect">
              <a:avLst>
                <a:gd name="adj" fmla="val 1553"/>
              </a:avLst>
            </a:prstGeom>
            <a:noFill/>
            <a:ln w="1905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ln>
                  <a:solidFill>
                    <a:schemeClr val="accent3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69" name="CaixaDeTexto 68">
              <a:extLst>
                <a:ext uri="{FF2B5EF4-FFF2-40B4-BE49-F238E27FC236}">
                  <a16:creationId xmlns:a16="http://schemas.microsoft.com/office/drawing/2014/main" id="{726FA13E-383F-58D5-9CDF-84B6B1193F8C}"/>
                </a:ext>
              </a:extLst>
            </p:cNvPr>
            <p:cNvSpPr txBox="1"/>
            <p:nvPr/>
          </p:nvSpPr>
          <p:spPr>
            <a:xfrm>
              <a:off x="1840897" y="5540273"/>
              <a:ext cx="8852934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600" dirty="0">
                  <a:effectLst/>
                </a:rPr>
                <a:t>Todas as credenciais comprometidas foram revisadas quanto à legitimidade e reforçadas?</a:t>
              </a:r>
            </a:p>
            <a:p>
              <a:endParaRPr lang="pt-BR" sz="1600" dirty="0">
                <a:effectLst/>
              </a:endParaRPr>
            </a:p>
            <a:p>
              <a:endParaRPr lang="pt-BR" sz="1600" dirty="0">
                <a:effectLst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10031961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5CBFE2A9-7AB7-08CC-BD48-ED1D6D2FD53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Fases de uma metodologia de resposta a incidentes</a:t>
            </a:r>
          </a:p>
          <a:p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159ECE2-EC60-6110-F149-BF4C9D3DDE5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Erradicação</a:t>
            </a:r>
          </a:p>
          <a:p>
            <a:endParaRPr lang="pt-BR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E2AC0187-42AA-2CC0-BBC6-3CF9222D3B33}"/>
              </a:ext>
            </a:extLst>
          </p:cNvPr>
          <p:cNvSpPr txBox="1"/>
          <p:nvPr/>
        </p:nvSpPr>
        <p:spPr>
          <a:xfrm>
            <a:off x="1019175" y="2797747"/>
            <a:ext cx="7129463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Nesta fase de erradicação de incidentes:</a:t>
            </a:r>
          </a:p>
          <a:p>
            <a:endParaRPr lang="pt-BR" dirty="0">
              <a:solidFill>
                <a:schemeClr val="bg2">
                  <a:lumMod val="25000"/>
                </a:schemeClr>
              </a:solidFill>
            </a:endParaRPr>
          </a:p>
          <a:p>
            <a:endParaRPr lang="pt-BR" dirty="0">
              <a:solidFill>
                <a:schemeClr val="bg2">
                  <a:lumMod val="2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Restaure os sistemas afetados para o estado operacional desejado.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pt-BR" dirty="0">
              <a:solidFill>
                <a:schemeClr val="bg2">
                  <a:lumMod val="2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Implemente controles adicionais para evitar recorrências.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pt-BR" dirty="0">
              <a:solidFill>
                <a:schemeClr val="bg2">
                  <a:lumMod val="2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Atualize a documentação de incidentes.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pt-BR" dirty="0">
              <a:solidFill>
                <a:schemeClr val="bg2">
                  <a:lumMod val="2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Registre custos e horas de trabalho para avaliar o impacto geral do incidente.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836AED56-95AB-1E89-905B-E4CDB6918DD5}"/>
              </a:ext>
            </a:extLst>
          </p:cNvPr>
          <p:cNvSpPr/>
          <p:nvPr/>
        </p:nvSpPr>
        <p:spPr>
          <a:xfrm>
            <a:off x="11172825" y="250722"/>
            <a:ext cx="1019175" cy="6305061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 descr="Ícone&#10;&#10;Descrição gerada automaticamente">
            <a:extLst>
              <a:ext uri="{FF2B5EF4-FFF2-40B4-BE49-F238E27FC236}">
                <a16:creationId xmlns:a16="http://schemas.microsoft.com/office/drawing/2014/main" id="{4CF5AB90-3370-354A-AC5C-222CE8D6700E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30539" y="4581525"/>
            <a:ext cx="2261461" cy="2261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318070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5CBFE2A9-7AB7-08CC-BD48-ED1D6D2FD53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Fases de uma metodologia de resposta a incidentes</a:t>
            </a:r>
          </a:p>
          <a:p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159ECE2-EC60-6110-F149-BF4C9D3DDE5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Erradicação</a:t>
            </a:r>
          </a:p>
          <a:p>
            <a:endParaRPr lang="pt-BR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10C74E32-D385-D007-0095-A08D47D0B4AE}"/>
              </a:ext>
            </a:extLst>
          </p:cNvPr>
          <p:cNvSpPr txBox="1"/>
          <p:nvPr/>
        </p:nvSpPr>
        <p:spPr>
          <a:xfrm>
            <a:off x="1019175" y="2327276"/>
            <a:ext cx="61063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Itens que compõem o checklist desta etapa:</a:t>
            </a:r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AE546978-A952-E8F1-E541-839A1C85BF1E}"/>
              </a:ext>
            </a:extLst>
          </p:cNvPr>
          <p:cNvGrpSpPr/>
          <p:nvPr/>
        </p:nvGrpSpPr>
        <p:grpSpPr>
          <a:xfrm>
            <a:off x="1024669" y="3042003"/>
            <a:ext cx="10148156" cy="1539522"/>
            <a:chOff x="1019174" y="1676604"/>
            <a:chExt cx="10148156" cy="1539522"/>
          </a:xfrm>
        </p:grpSpPr>
        <p:grpSp>
          <p:nvGrpSpPr>
            <p:cNvPr id="10" name="Agrupar 9">
              <a:extLst>
                <a:ext uri="{FF2B5EF4-FFF2-40B4-BE49-F238E27FC236}">
                  <a16:creationId xmlns:a16="http://schemas.microsoft.com/office/drawing/2014/main" id="{9A18724E-5AFE-ABF4-5F2C-4E424F3FFC8E}"/>
                </a:ext>
              </a:extLst>
            </p:cNvPr>
            <p:cNvGrpSpPr/>
            <p:nvPr/>
          </p:nvGrpSpPr>
          <p:grpSpPr>
            <a:xfrm>
              <a:off x="1019174" y="1676604"/>
              <a:ext cx="3121093" cy="1539522"/>
              <a:chOff x="1019174" y="1676604"/>
              <a:chExt cx="3121093" cy="1539522"/>
            </a:xfrm>
          </p:grpSpPr>
          <p:sp>
            <p:nvSpPr>
              <p:cNvPr id="19" name="Retângulo: Cantos Arredondados 18">
                <a:extLst>
                  <a:ext uri="{FF2B5EF4-FFF2-40B4-BE49-F238E27FC236}">
                    <a16:creationId xmlns:a16="http://schemas.microsoft.com/office/drawing/2014/main" id="{96A6911C-F7B0-9621-15B0-0CE031013160}"/>
                  </a:ext>
                </a:extLst>
              </p:cNvPr>
              <p:cNvSpPr/>
              <p:nvPr/>
            </p:nvSpPr>
            <p:spPr>
              <a:xfrm>
                <a:off x="1019174" y="1676604"/>
                <a:ext cx="3121093" cy="1539522"/>
              </a:xfrm>
              <a:prstGeom prst="roundRect">
                <a:avLst>
                  <a:gd name="adj" fmla="val 1935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1" name="CaixaDeTexto 20">
                <a:extLst>
                  <a:ext uri="{FF2B5EF4-FFF2-40B4-BE49-F238E27FC236}">
                    <a16:creationId xmlns:a16="http://schemas.microsoft.com/office/drawing/2014/main" id="{E07960F2-D0D1-D2EA-CEB6-2226BE082B93}"/>
                  </a:ext>
                </a:extLst>
              </p:cNvPr>
              <p:cNvSpPr txBox="1"/>
              <p:nvPr/>
            </p:nvSpPr>
            <p:spPr>
              <a:xfrm>
                <a:off x="1116076" y="1843483"/>
                <a:ext cx="2702801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600" dirty="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Os artefatos do invasor foram removidos com segurança?</a:t>
                </a:r>
              </a:p>
              <a:p>
                <a:endParaRPr lang="pt-BR" sz="1600" dirty="0">
                  <a:solidFill>
                    <a:schemeClr val="bg2">
                      <a:lumMod val="25000"/>
                    </a:schemeClr>
                  </a:solidFill>
                  <a:effectLst/>
                </a:endParaRPr>
              </a:p>
            </p:txBody>
          </p:sp>
        </p:grpSp>
        <p:grpSp>
          <p:nvGrpSpPr>
            <p:cNvPr id="11" name="Agrupar 10">
              <a:extLst>
                <a:ext uri="{FF2B5EF4-FFF2-40B4-BE49-F238E27FC236}">
                  <a16:creationId xmlns:a16="http://schemas.microsoft.com/office/drawing/2014/main" id="{B2F74E17-168D-8BA6-DE62-FA05562C18E3}"/>
                </a:ext>
              </a:extLst>
            </p:cNvPr>
            <p:cNvGrpSpPr/>
            <p:nvPr/>
          </p:nvGrpSpPr>
          <p:grpSpPr>
            <a:xfrm>
              <a:off x="4535453" y="1676604"/>
              <a:ext cx="3121093" cy="1539522"/>
              <a:chOff x="4535453" y="1676604"/>
              <a:chExt cx="3121093" cy="1539522"/>
            </a:xfrm>
          </p:grpSpPr>
          <p:sp>
            <p:nvSpPr>
              <p:cNvPr id="16" name="Retângulo: Cantos Arredondados 15">
                <a:extLst>
                  <a:ext uri="{FF2B5EF4-FFF2-40B4-BE49-F238E27FC236}">
                    <a16:creationId xmlns:a16="http://schemas.microsoft.com/office/drawing/2014/main" id="{7EB9E859-9CF9-5BFC-93E3-DED5E097F0C3}"/>
                  </a:ext>
                </a:extLst>
              </p:cNvPr>
              <p:cNvSpPr/>
              <p:nvPr/>
            </p:nvSpPr>
            <p:spPr>
              <a:xfrm>
                <a:off x="4535453" y="1676604"/>
                <a:ext cx="3121093" cy="1539522"/>
              </a:xfrm>
              <a:prstGeom prst="roundRect">
                <a:avLst>
                  <a:gd name="adj" fmla="val 1935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8" name="CaixaDeTexto 17">
                <a:extLst>
                  <a:ext uri="{FF2B5EF4-FFF2-40B4-BE49-F238E27FC236}">
                    <a16:creationId xmlns:a16="http://schemas.microsoft.com/office/drawing/2014/main" id="{CFFF6171-50CC-DF48-8C06-F9E128455868}"/>
                  </a:ext>
                </a:extLst>
              </p:cNvPr>
              <p:cNvSpPr txBox="1"/>
              <p:nvPr/>
            </p:nvSpPr>
            <p:spPr>
              <a:xfrm>
                <a:off x="4632356" y="1845021"/>
                <a:ext cx="2702801" cy="10772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600" dirty="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O sistema foi “</a:t>
                </a:r>
                <a:r>
                  <a:rPr lang="pt-BR" sz="1600" dirty="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hardenizado</a:t>
                </a:r>
                <a:r>
                  <a:rPr lang="pt-BR" sz="1600" dirty="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”, sanitizado e as atualizações de segurança foram aplicadas?</a:t>
                </a:r>
              </a:p>
              <a:p>
                <a:endParaRPr lang="pt-BR" sz="1600" dirty="0">
                  <a:solidFill>
                    <a:schemeClr val="bg2">
                      <a:lumMod val="25000"/>
                    </a:schemeClr>
                  </a:solidFill>
                  <a:effectLst/>
                </a:endParaRPr>
              </a:p>
            </p:txBody>
          </p:sp>
        </p:grpSp>
        <p:grpSp>
          <p:nvGrpSpPr>
            <p:cNvPr id="12" name="Agrupar 11">
              <a:extLst>
                <a:ext uri="{FF2B5EF4-FFF2-40B4-BE49-F238E27FC236}">
                  <a16:creationId xmlns:a16="http://schemas.microsoft.com/office/drawing/2014/main" id="{1BC31C68-EA8B-CA64-7852-B3328D9EA8CE}"/>
                </a:ext>
              </a:extLst>
            </p:cNvPr>
            <p:cNvGrpSpPr/>
            <p:nvPr/>
          </p:nvGrpSpPr>
          <p:grpSpPr>
            <a:xfrm>
              <a:off x="8046237" y="1676604"/>
              <a:ext cx="3121093" cy="1539522"/>
              <a:chOff x="8046237" y="1676604"/>
              <a:chExt cx="3121093" cy="1539522"/>
            </a:xfrm>
          </p:grpSpPr>
          <p:sp>
            <p:nvSpPr>
              <p:cNvPr id="13" name="Retângulo: Cantos Arredondados 12">
                <a:extLst>
                  <a:ext uri="{FF2B5EF4-FFF2-40B4-BE49-F238E27FC236}">
                    <a16:creationId xmlns:a16="http://schemas.microsoft.com/office/drawing/2014/main" id="{3F3FA821-8780-A4CE-BB9A-080B85CF8FDC}"/>
                  </a:ext>
                </a:extLst>
              </p:cNvPr>
              <p:cNvSpPr/>
              <p:nvPr/>
            </p:nvSpPr>
            <p:spPr>
              <a:xfrm>
                <a:off x="8046237" y="1676604"/>
                <a:ext cx="3121093" cy="1539522"/>
              </a:xfrm>
              <a:prstGeom prst="roundRect">
                <a:avLst>
                  <a:gd name="adj" fmla="val 1935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3632274F-8B6B-1EF0-A1FE-C9DF22C272F4}"/>
                  </a:ext>
                </a:extLst>
              </p:cNvPr>
              <p:cNvSpPr txBox="1"/>
              <p:nvPr/>
            </p:nvSpPr>
            <p:spPr>
              <a:xfrm>
                <a:off x="8148637" y="1875557"/>
                <a:ext cx="2702801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600" dirty="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O sistema pode ser refeito?</a:t>
                </a:r>
              </a:p>
              <a:p>
                <a:endParaRPr lang="pt-BR" sz="1600" dirty="0">
                  <a:solidFill>
                    <a:schemeClr val="bg2">
                      <a:lumMod val="25000"/>
                    </a:schemeClr>
                  </a:solidFill>
                  <a:effectLst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7584057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D9ABB3A6-86E4-F6DB-293A-46ADF0573E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Fases de uma metodologia de resposta a incidentes</a:t>
            </a:r>
          </a:p>
          <a:p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06A8811-439A-85D6-613C-47195136668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Recuperação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128D13D8-3AC5-0385-A3A6-313AF4ABC45B}"/>
              </a:ext>
            </a:extLst>
          </p:cNvPr>
          <p:cNvSpPr txBox="1"/>
          <p:nvPr/>
        </p:nvSpPr>
        <p:spPr>
          <a:xfrm>
            <a:off x="1030584" y="2327276"/>
            <a:ext cx="7118054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Na fase de reintegração dos sistemas afetados: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pt-BR" dirty="0">
              <a:solidFill>
                <a:schemeClr val="bg2">
                  <a:lumMod val="2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Reintroduza sistemas no ambiente de produção com testes e monitoramento cautelosos.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pt-BR" dirty="0">
              <a:solidFill>
                <a:schemeClr val="bg2">
                  <a:lumMod val="2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Defina o tempo para restauração das operações, em consenso com a CSIRT e a área de negócio afetada.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pt-BR" dirty="0">
              <a:solidFill>
                <a:schemeClr val="bg2">
                  <a:lumMod val="2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Especifique as ferramentas de teste e medidas para garantir a funcionalidade dos sistemas.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pt-BR" dirty="0">
              <a:solidFill>
                <a:schemeClr val="bg2">
                  <a:lumMod val="2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Estabeleça o tempo de monitoramento pós-restauração para detecção de desvios.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DB994800-264C-A77A-0F37-89DB5630EAB5}"/>
              </a:ext>
            </a:extLst>
          </p:cNvPr>
          <p:cNvSpPr/>
          <p:nvPr/>
        </p:nvSpPr>
        <p:spPr>
          <a:xfrm>
            <a:off x="11172825" y="250722"/>
            <a:ext cx="1019175" cy="6305061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Imagem 9" descr="Ícone&#10;&#10;Descrição gerada automaticamente">
            <a:extLst>
              <a:ext uri="{FF2B5EF4-FFF2-40B4-BE49-F238E27FC236}">
                <a16:creationId xmlns:a16="http://schemas.microsoft.com/office/drawing/2014/main" id="{565F8065-6E44-3C7A-D132-A83C90529A4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65133" y="4200041"/>
            <a:ext cx="2586090" cy="2586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445965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D9ABB3A6-86E4-F6DB-293A-46ADF0573E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Fases de uma metodologia de resposta a incidentes</a:t>
            </a:r>
          </a:p>
          <a:p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06A8811-439A-85D6-613C-47195136668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Recuperação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0409A08-732D-2135-CF71-1765C2C68213}"/>
              </a:ext>
            </a:extLst>
          </p:cNvPr>
          <p:cNvSpPr txBox="1"/>
          <p:nvPr/>
        </p:nvSpPr>
        <p:spPr>
          <a:xfrm>
            <a:off x="1019175" y="2244031"/>
            <a:ext cx="61063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Itens que compõem o checklist desta etapa:</a:t>
            </a:r>
          </a:p>
        </p:txBody>
      </p:sp>
      <p:grpSp>
        <p:nvGrpSpPr>
          <p:cNvPr id="7" name="Agrupar 6">
            <a:extLst>
              <a:ext uri="{FF2B5EF4-FFF2-40B4-BE49-F238E27FC236}">
                <a16:creationId xmlns:a16="http://schemas.microsoft.com/office/drawing/2014/main" id="{9F0A97BE-8961-CD4E-8504-063D5CAEF5E5}"/>
              </a:ext>
            </a:extLst>
          </p:cNvPr>
          <p:cNvGrpSpPr/>
          <p:nvPr/>
        </p:nvGrpSpPr>
        <p:grpSpPr>
          <a:xfrm>
            <a:off x="1029661" y="2985572"/>
            <a:ext cx="10143164" cy="3010822"/>
            <a:chOff x="1029661" y="2985572"/>
            <a:chExt cx="10143164" cy="3010822"/>
          </a:xfrm>
        </p:grpSpPr>
        <p:grpSp>
          <p:nvGrpSpPr>
            <p:cNvPr id="9" name="Agrupar 8">
              <a:extLst>
                <a:ext uri="{FF2B5EF4-FFF2-40B4-BE49-F238E27FC236}">
                  <a16:creationId xmlns:a16="http://schemas.microsoft.com/office/drawing/2014/main" id="{E52322B6-67D2-7FD3-DA12-2F0A47AB1442}"/>
                </a:ext>
              </a:extLst>
            </p:cNvPr>
            <p:cNvGrpSpPr/>
            <p:nvPr/>
          </p:nvGrpSpPr>
          <p:grpSpPr>
            <a:xfrm>
              <a:off x="1029661" y="2985572"/>
              <a:ext cx="427095" cy="2217865"/>
              <a:chOff x="357164" y="835955"/>
              <a:chExt cx="454941" cy="2217865"/>
            </a:xfrm>
          </p:grpSpPr>
          <p:sp>
            <p:nvSpPr>
              <p:cNvPr id="13" name="Elipse 12">
                <a:extLst>
                  <a:ext uri="{FF2B5EF4-FFF2-40B4-BE49-F238E27FC236}">
                    <a16:creationId xmlns:a16="http://schemas.microsoft.com/office/drawing/2014/main" id="{AD066B20-9C04-F959-ACBF-3D19BC52310F}"/>
                  </a:ext>
                </a:extLst>
              </p:cNvPr>
              <p:cNvSpPr/>
              <p:nvPr/>
            </p:nvSpPr>
            <p:spPr>
              <a:xfrm>
                <a:off x="357164" y="835955"/>
                <a:ext cx="454941" cy="45494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cxnSp>
            <p:nvCxnSpPr>
              <p:cNvPr id="14" name="Conector reto 13">
                <a:extLst>
                  <a:ext uri="{FF2B5EF4-FFF2-40B4-BE49-F238E27FC236}">
                    <a16:creationId xmlns:a16="http://schemas.microsoft.com/office/drawing/2014/main" id="{F7912536-FC35-4A1F-BD83-4B5C81E20A0B}"/>
                  </a:ext>
                </a:extLst>
              </p:cNvPr>
              <p:cNvCxnSpPr>
                <a:cxnSpLocks/>
                <a:endCxn id="39" idx="0"/>
              </p:cNvCxnSpPr>
              <p:nvPr/>
            </p:nvCxnSpPr>
            <p:spPr>
              <a:xfrm>
                <a:off x="586458" y="1117830"/>
                <a:ext cx="9347" cy="193599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Seta: para a Direita 14">
                <a:extLst>
                  <a:ext uri="{FF2B5EF4-FFF2-40B4-BE49-F238E27FC236}">
                    <a16:creationId xmlns:a16="http://schemas.microsoft.com/office/drawing/2014/main" id="{31658E47-E4CD-6D10-72C8-82D7F54937C0}"/>
                  </a:ext>
                </a:extLst>
              </p:cNvPr>
              <p:cNvSpPr/>
              <p:nvPr/>
            </p:nvSpPr>
            <p:spPr>
              <a:xfrm>
                <a:off x="496647" y="999616"/>
                <a:ext cx="175975" cy="127619"/>
              </a:xfrm>
              <a:prstGeom prst="rightArrow">
                <a:avLst>
                  <a:gd name="adj1" fmla="val 25531"/>
                  <a:gd name="adj2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11" name="Retângulo: Cantos Arredondados 10">
              <a:extLst>
                <a:ext uri="{FF2B5EF4-FFF2-40B4-BE49-F238E27FC236}">
                  <a16:creationId xmlns:a16="http://schemas.microsoft.com/office/drawing/2014/main" id="{BE158027-1730-4E36-8B03-0FBFFE780B9F}"/>
                </a:ext>
              </a:extLst>
            </p:cNvPr>
            <p:cNvSpPr/>
            <p:nvPr/>
          </p:nvSpPr>
          <p:spPr>
            <a:xfrm>
              <a:off x="1661529" y="2985572"/>
              <a:ext cx="9511296" cy="526452"/>
            </a:xfrm>
            <a:prstGeom prst="roundRect">
              <a:avLst>
                <a:gd name="adj" fmla="val 1553"/>
              </a:avLst>
            </a:prstGeom>
            <a:noFill/>
            <a:ln w="1905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ln>
                  <a:solidFill>
                    <a:schemeClr val="accent3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12" name="CaixaDeTexto 11">
              <a:extLst>
                <a:ext uri="{FF2B5EF4-FFF2-40B4-BE49-F238E27FC236}">
                  <a16:creationId xmlns:a16="http://schemas.microsoft.com/office/drawing/2014/main" id="{DEE54C2D-444E-FFD6-B0A2-741C4F47CD92}"/>
                </a:ext>
              </a:extLst>
            </p:cNvPr>
            <p:cNvSpPr txBox="1"/>
            <p:nvPr/>
          </p:nvSpPr>
          <p:spPr>
            <a:xfrm>
              <a:off x="1840897" y="3020688"/>
              <a:ext cx="9331928" cy="1077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600" dirty="0">
                  <a:effectLst/>
                </a:rPr>
                <a:t>Quando os sistemas podem retornar à produção?</a:t>
              </a:r>
            </a:p>
            <a:p>
              <a:endParaRPr lang="pt-BR" sz="1600" dirty="0">
                <a:effectLst/>
              </a:endParaRPr>
            </a:p>
            <a:p>
              <a:endParaRPr lang="pt-BR" sz="1600" dirty="0">
                <a:effectLst/>
              </a:endParaRPr>
            </a:p>
            <a:p>
              <a:endParaRPr lang="pt-BR" sz="1600" dirty="0">
                <a:effectLst/>
              </a:endParaRPr>
            </a:p>
          </p:txBody>
        </p:sp>
        <p:grpSp>
          <p:nvGrpSpPr>
            <p:cNvPr id="17" name="Agrupar 16">
              <a:extLst>
                <a:ext uri="{FF2B5EF4-FFF2-40B4-BE49-F238E27FC236}">
                  <a16:creationId xmlns:a16="http://schemas.microsoft.com/office/drawing/2014/main" id="{20A6B689-F20E-454F-460D-D06C223E6AE8}"/>
                </a:ext>
              </a:extLst>
            </p:cNvPr>
            <p:cNvGrpSpPr/>
            <p:nvPr/>
          </p:nvGrpSpPr>
          <p:grpSpPr>
            <a:xfrm>
              <a:off x="1029661" y="3276852"/>
              <a:ext cx="427095" cy="1185753"/>
              <a:chOff x="357164" y="533503"/>
              <a:chExt cx="454941" cy="1185753"/>
            </a:xfrm>
          </p:grpSpPr>
          <p:sp>
            <p:nvSpPr>
              <p:cNvPr id="20" name="Elipse 19">
                <a:extLst>
                  <a:ext uri="{FF2B5EF4-FFF2-40B4-BE49-F238E27FC236}">
                    <a16:creationId xmlns:a16="http://schemas.microsoft.com/office/drawing/2014/main" id="{563DEE65-68FC-2870-54B8-F311C8FC2E2A}"/>
                  </a:ext>
                </a:extLst>
              </p:cNvPr>
              <p:cNvSpPr/>
              <p:nvPr/>
            </p:nvSpPr>
            <p:spPr>
              <a:xfrm>
                <a:off x="357164" y="835955"/>
                <a:ext cx="454941" cy="45494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cxnSp>
            <p:nvCxnSpPr>
              <p:cNvPr id="21" name="Conector reto 20">
                <a:extLst>
                  <a:ext uri="{FF2B5EF4-FFF2-40B4-BE49-F238E27FC236}">
                    <a16:creationId xmlns:a16="http://schemas.microsoft.com/office/drawing/2014/main" id="{6ADD680E-7BC7-ED8D-82CC-BF3E3B266E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5288" y="533503"/>
                <a:ext cx="0" cy="118575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Seta: para a Direita 21">
                <a:extLst>
                  <a:ext uri="{FF2B5EF4-FFF2-40B4-BE49-F238E27FC236}">
                    <a16:creationId xmlns:a16="http://schemas.microsoft.com/office/drawing/2014/main" id="{E50D9826-D37F-E744-0885-38EF2084F7D8}"/>
                  </a:ext>
                </a:extLst>
              </p:cNvPr>
              <p:cNvSpPr/>
              <p:nvPr/>
            </p:nvSpPr>
            <p:spPr>
              <a:xfrm>
                <a:off x="496647" y="999616"/>
                <a:ext cx="175975" cy="127619"/>
              </a:xfrm>
              <a:prstGeom prst="rightArrow">
                <a:avLst>
                  <a:gd name="adj1" fmla="val 25531"/>
                  <a:gd name="adj2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18" name="Retângulo: Cantos Arredondados 17">
              <a:extLst>
                <a:ext uri="{FF2B5EF4-FFF2-40B4-BE49-F238E27FC236}">
                  <a16:creationId xmlns:a16="http://schemas.microsoft.com/office/drawing/2014/main" id="{1FF4CC1D-56CB-F3B6-2788-7FCBB4A8377B}"/>
                </a:ext>
              </a:extLst>
            </p:cNvPr>
            <p:cNvSpPr/>
            <p:nvPr/>
          </p:nvSpPr>
          <p:spPr>
            <a:xfrm>
              <a:off x="1661529" y="3579304"/>
              <a:ext cx="9511296" cy="526452"/>
            </a:xfrm>
            <a:prstGeom prst="roundRect">
              <a:avLst>
                <a:gd name="adj" fmla="val 1553"/>
              </a:avLst>
            </a:prstGeom>
            <a:noFill/>
            <a:ln w="1905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ln>
                  <a:solidFill>
                    <a:schemeClr val="accent3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19" name="CaixaDeTexto 18">
              <a:extLst>
                <a:ext uri="{FF2B5EF4-FFF2-40B4-BE49-F238E27FC236}">
                  <a16:creationId xmlns:a16="http://schemas.microsoft.com/office/drawing/2014/main" id="{2D2A6B8F-93F6-32CB-773F-527D8CC80985}"/>
                </a:ext>
              </a:extLst>
            </p:cNvPr>
            <p:cNvSpPr txBox="1"/>
            <p:nvPr/>
          </p:nvSpPr>
          <p:spPr>
            <a:xfrm>
              <a:off x="1840897" y="3614420"/>
              <a:ext cx="6492847" cy="1077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600" dirty="0">
                  <a:effectLst/>
                </a:rPr>
                <a:t>Os sistemas foram corrigidos e testados?</a:t>
              </a:r>
            </a:p>
            <a:p>
              <a:endParaRPr lang="pt-BR" sz="1600" dirty="0">
                <a:effectLst/>
              </a:endParaRPr>
            </a:p>
            <a:p>
              <a:endParaRPr lang="pt-BR" sz="1600" dirty="0">
                <a:effectLst/>
              </a:endParaRPr>
            </a:p>
            <a:p>
              <a:endParaRPr lang="pt-BR" sz="1600" dirty="0">
                <a:effectLst/>
              </a:endParaRPr>
            </a:p>
          </p:txBody>
        </p:sp>
        <p:grpSp>
          <p:nvGrpSpPr>
            <p:cNvPr id="24" name="Agrupar 23">
              <a:extLst>
                <a:ext uri="{FF2B5EF4-FFF2-40B4-BE49-F238E27FC236}">
                  <a16:creationId xmlns:a16="http://schemas.microsoft.com/office/drawing/2014/main" id="{3FBCDE29-B762-EEC0-1035-B0A43ABEBB13}"/>
                </a:ext>
              </a:extLst>
            </p:cNvPr>
            <p:cNvGrpSpPr/>
            <p:nvPr/>
          </p:nvGrpSpPr>
          <p:grpSpPr>
            <a:xfrm>
              <a:off x="1029661" y="4172007"/>
              <a:ext cx="427095" cy="454941"/>
              <a:chOff x="357164" y="835955"/>
              <a:chExt cx="454941" cy="454941"/>
            </a:xfrm>
          </p:grpSpPr>
          <p:sp>
            <p:nvSpPr>
              <p:cNvPr id="27" name="Elipse 26">
                <a:extLst>
                  <a:ext uri="{FF2B5EF4-FFF2-40B4-BE49-F238E27FC236}">
                    <a16:creationId xmlns:a16="http://schemas.microsoft.com/office/drawing/2014/main" id="{3912565F-5C39-4046-A669-B5667071CBF0}"/>
                  </a:ext>
                </a:extLst>
              </p:cNvPr>
              <p:cNvSpPr/>
              <p:nvPr/>
            </p:nvSpPr>
            <p:spPr>
              <a:xfrm>
                <a:off x="357164" y="835955"/>
                <a:ext cx="454941" cy="45494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8" name="Seta: para a Direita 27">
                <a:extLst>
                  <a:ext uri="{FF2B5EF4-FFF2-40B4-BE49-F238E27FC236}">
                    <a16:creationId xmlns:a16="http://schemas.microsoft.com/office/drawing/2014/main" id="{18BF9C6D-9013-6417-5F07-4157F29B9F8A}"/>
                  </a:ext>
                </a:extLst>
              </p:cNvPr>
              <p:cNvSpPr/>
              <p:nvPr/>
            </p:nvSpPr>
            <p:spPr>
              <a:xfrm>
                <a:off x="496647" y="999616"/>
                <a:ext cx="175975" cy="127619"/>
              </a:xfrm>
              <a:prstGeom prst="rightArrow">
                <a:avLst>
                  <a:gd name="adj1" fmla="val 25531"/>
                  <a:gd name="adj2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25" name="Retângulo: Cantos Arredondados 24">
              <a:extLst>
                <a:ext uri="{FF2B5EF4-FFF2-40B4-BE49-F238E27FC236}">
                  <a16:creationId xmlns:a16="http://schemas.microsoft.com/office/drawing/2014/main" id="{ED4F8EF6-39AF-2075-C1F2-2ED826ACF637}"/>
                </a:ext>
              </a:extLst>
            </p:cNvPr>
            <p:cNvSpPr/>
            <p:nvPr/>
          </p:nvSpPr>
          <p:spPr>
            <a:xfrm>
              <a:off x="1661529" y="4172007"/>
              <a:ext cx="9511296" cy="526452"/>
            </a:xfrm>
            <a:prstGeom prst="roundRect">
              <a:avLst>
                <a:gd name="adj" fmla="val 1553"/>
              </a:avLst>
            </a:prstGeom>
            <a:noFill/>
            <a:ln w="1905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ln>
                  <a:solidFill>
                    <a:schemeClr val="accent3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26" name="CaixaDeTexto 25">
              <a:extLst>
                <a:ext uri="{FF2B5EF4-FFF2-40B4-BE49-F238E27FC236}">
                  <a16:creationId xmlns:a16="http://schemas.microsoft.com/office/drawing/2014/main" id="{9913F4B0-1B61-5EA4-E9FE-80C564BBE118}"/>
                </a:ext>
              </a:extLst>
            </p:cNvPr>
            <p:cNvSpPr txBox="1"/>
            <p:nvPr/>
          </p:nvSpPr>
          <p:spPr>
            <a:xfrm>
              <a:off x="1840897" y="4207123"/>
              <a:ext cx="9127155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600" dirty="0">
                  <a:effectLst/>
                </a:rPr>
                <a:t>O sistema pode ser restaurado a partir de um backup confiável (íntegro)?</a:t>
              </a:r>
            </a:p>
            <a:p>
              <a:endParaRPr lang="pt-BR" sz="1600" dirty="0">
                <a:effectLst/>
              </a:endParaRPr>
            </a:p>
            <a:p>
              <a:endParaRPr lang="pt-BR" sz="1600" dirty="0">
                <a:effectLst/>
              </a:endParaRPr>
            </a:p>
          </p:txBody>
        </p:sp>
        <p:grpSp>
          <p:nvGrpSpPr>
            <p:cNvPr id="30" name="Agrupar 29">
              <a:extLst>
                <a:ext uri="{FF2B5EF4-FFF2-40B4-BE49-F238E27FC236}">
                  <a16:creationId xmlns:a16="http://schemas.microsoft.com/office/drawing/2014/main" id="{98D5CA4F-02EE-826B-0149-1CE660C75436}"/>
                </a:ext>
              </a:extLst>
            </p:cNvPr>
            <p:cNvGrpSpPr/>
            <p:nvPr/>
          </p:nvGrpSpPr>
          <p:grpSpPr>
            <a:xfrm>
              <a:off x="1029661" y="4774255"/>
              <a:ext cx="427095" cy="454941"/>
              <a:chOff x="357164" y="835955"/>
              <a:chExt cx="454941" cy="454941"/>
            </a:xfrm>
          </p:grpSpPr>
          <p:sp>
            <p:nvSpPr>
              <p:cNvPr id="33" name="Elipse 32">
                <a:extLst>
                  <a:ext uri="{FF2B5EF4-FFF2-40B4-BE49-F238E27FC236}">
                    <a16:creationId xmlns:a16="http://schemas.microsoft.com/office/drawing/2014/main" id="{E8B18970-895B-C419-C80C-76CB2857743C}"/>
                  </a:ext>
                </a:extLst>
              </p:cNvPr>
              <p:cNvSpPr/>
              <p:nvPr/>
            </p:nvSpPr>
            <p:spPr>
              <a:xfrm>
                <a:off x="357164" y="835955"/>
                <a:ext cx="454941" cy="45494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4" name="Seta: para a Direita 33">
                <a:extLst>
                  <a:ext uri="{FF2B5EF4-FFF2-40B4-BE49-F238E27FC236}">
                    <a16:creationId xmlns:a16="http://schemas.microsoft.com/office/drawing/2014/main" id="{60959ABF-F1E2-91BE-B4F5-6DA5AD7305D7}"/>
                  </a:ext>
                </a:extLst>
              </p:cNvPr>
              <p:cNvSpPr/>
              <p:nvPr/>
            </p:nvSpPr>
            <p:spPr>
              <a:xfrm>
                <a:off x="496647" y="999616"/>
                <a:ext cx="175975" cy="127619"/>
              </a:xfrm>
              <a:prstGeom prst="rightArrow">
                <a:avLst>
                  <a:gd name="adj1" fmla="val 25531"/>
                  <a:gd name="adj2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31" name="Retângulo: Cantos Arredondados 30">
              <a:extLst>
                <a:ext uri="{FF2B5EF4-FFF2-40B4-BE49-F238E27FC236}">
                  <a16:creationId xmlns:a16="http://schemas.microsoft.com/office/drawing/2014/main" id="{7EF95AED-BB85-C946-F897-22D01D4EA156}"/>
                </a:ext>
              </a:extLst>
            </p:cNvPr>
            <p:cNvSpPr/>
            <p:nvPr/>
          </p:nvSpPr>
          <p:spPr>
            <a:xfrm>
              <a:off x="1661529" y="4774255"/>
              <a:ext cx="9511296" cy="526452"/>
            </a:xfrm>
            <a:prstGeom prst="roundRect">
              <a:avLst>
                <a:gd name="adj" fmla="val 1553"/>
              </a:avLst>
            </a:prstGeom>
            <a:noFill/>
            <a:ln w="1905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ln>
                  <a:solidFill>
                    <a:schemeClr val="accent3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32" name="CaixaDeTexto 31">
              <a:extLst>
                <a:ext uri="{FF2B5EF4-FFF2-40B4-BE49-F238E27FC236}">
                  <a16:creationId xmlns:a16="http://schemas.microsoft.com/office/drawing/2014/main" id="{8A301BE2-5150-6378-785C-1E933958F078}"/>
                </a:ext>
              </a:extLst>
            </p:cNvPr>
            <p:cNvSpPr txBox="1"/>
            <p:nvPr/>
          </p:nvSpPr>
          <p:spPr>
            <a:xfrm>
              <a:off x="1840897" y="4809371"/>
              <a:ext cx="9200982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600" dirty="0">
                  <a:effectLst/>
                </a:rPr>
                <a:t>Por quanto tempo os sistemas afetados serão monitorados e o que será monitorado durante esse tempo?</a:t>
              </a:r>
            </a:p>
            <a:p>
              <a:endParaRPr lang="pt-BR" sz="1600" dirty="0">
                <a:effectLst/>
              </a:endParaRPr>
            </a:p>
            <a:p>
              <a:endParaRPr lang="pt-BR" sz="1600" dirty="0">
                <a:effectLst/>
              </a:endParaRPr>
            </a:p>
          </p:txBody>
        </p:sp>
        <p:grpSp>
          <p:nvGrpSpPr>
            <p:cNvPr id="36" name="Agrupar 35">
              <a:extLst>
                <a:ext uri="{FF2B5EF4-FFF2-40B4-BE49-F238E27FC236}">
                  <a16:creationId xmlns:a16="http://schemas.microsoft.com/office/drawing/2014/main" id="{60EAC520-7765-6BDA-6AE2-F4C2EB9EDD7A}"/>
                </a:ext>
              </a:extLst>
            </p:cNvPr>
            <p:cNvGrpSpPr/>
            <p:nvPr/>
          </p:nvGrpSpPr>
          <p:grpSpPr>
            <a:xfrm>
              <a:off x="1029661" y="5376503"/>
              <a:ext cx="427095" cy="454941"/>
              <a:chOff x="357164" y="835955"/>
              <a:chExt cx="454941" cy="454941"/>
            </a:xfrm>
          </p:grpSpPr>
          <p:sp>
            <p:nvSpPr>
              <p:cNvPr id="39" name="Elipse 38">
                <a:extLst>
                  <a:ext uri="{FF2B5EF4-FFF2-40B4-BE49-F238E27FC236}">
                    <a16:creationId xmlns:a16="http://schemas.microsoft.com/office/drawing/2014/main" id="{508180FB-96A6-419D-3C83-1422FCBDA817}"/>
                  </a:ext>
                </a:extLst>
              </p:cNvPr>
              <p:cNvSpPr/>
              <p:nvPr/>
            </p:nvSpPr>
            <p:spPr>
              <a:xfrm>
                <a:off x="357164" y="835955"/>
                <a:ext cx="454941" cy="45494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0" name="Seta: para a Direita 39">
                <a:extLst>
                  <a:ext uri="{FF2B5EF4-FFF2-40B4-BE49-F238E27FC236}">
                    <a16:creationId xmlns:a16="http://schemas.microsoft.com/office/drawing/2014/main" id="{947D7A49-45D9-0A92-796E-72DA91CC91C1}"/>
                  </a:ext>
                </a:extLst>
              </p:cNvPr>
              <p:cNvSpPr/>
              <p:nvPr/>
            </p:nvSpPr>
            <p:spPr>
              <a:xfrm>
                <a:off x="496647" y="999616"/>
                <a:ext cx="175975" cy="127619"/>
              </a:xfrm>
              <a:prstGeom prst="rightArrow">
                <a:avLst>
                  <a:gd name="adj1" fmla="val 25531"/>
                  <a:gd name="adj2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37" name="Retângulo: Cantos Arredondados 36">
              <a:extLst>
                <a:ext uri="{FF2B5EF4-FFF2-40B4-BE49-F238E27FC236}">
                  <a16:creationId xmlns:a16="http://schemas.microsoft.com/office/drawing/2014/main" id="{08E83637-2A75-FA63-8C17-62FB6B13BDE3}"/>
                </a:ext>
              </a:extLst>
            </p:cNvPr>
            <p:cNvSpPr/>
            <p:nvPr/>
          </p:nvSpPr>
          <p:spPr>
            <a:xfrm>
              <a:off x="1661529" y="5376503"/>
              <a:ext cx="9511296" cy="526452"/>
            </a:xfrm>
            <a:prstGeom prst="roundRect">
              <a:avLst>
                <a:gd name="adj" fmla="val 1553"/>
              </a:avLst>
            </a:prstGeom>
            <a:noFill/>
            <a:ln w="1905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ln>
                  <a:solidFill>
                    <a:schemeClr val="accent3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38" name="CaixaDeTexto 37">
              <a:extLst>
                <a:ext uri="{FF2B5EF4-FFF2-40B4-BE49-F238E27FC236}">
                  <a16:creationId xmlns:a16="http://schemas.microsoft.com/office/drawing/2014/main" id="{21DBEC4B-F1B6-D64C-6CC1-245DCD33BD62}"/>
                </a:ext>
              </a:extLst>
            </p:cNvPr>
            <p:cNvSpPr txBox="1"/>
            <p:nvPr/>
          </p:nvSpPr>
          <p:spPr>
            <a:xfrm>
              <a:off x="1840897" y="5411619"/>
              <a:ext cx="8852934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600" dirty="0">
                  <a:effectLst/>
                </a:rPr>
                <a:t>Quais ferramentas garantirão que incidentes semelhantes não ocorram novamente?</a:t>
              </a:r>
            </a:p>
            <a:p>
              <a:endParaRPr lang="pt-BR" sz="1600" dirty="0">
                <a:effectLst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74065602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B79884C8-1816-3EB2-EB39-FABE94B891D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Fases de uma metodologia de resposta a incidentes</a:t>
            </a:r>
          </a:p>
          <a:p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3516559-496B-4600-632C-AECE1758CBD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Recuperação</a:t>
            </a:r>
          </a:p>
          <a:p>
            <a:endParaRPr lang="pt-BR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710E1DC8-9EFD-8A27-3FAE-FFA8000E14C1}"/>
              </a:ext>
            </a:extLst>
          </p:cNvPr>
          <p:cNvSpPr txBox="1"/>
          <p:nvPr/>
        </p:nvSpPr>
        <p:spPr>
          <a:xfrm>
            <a:off x="1019175" y="2296567"/>
            <a:ext cx="60985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Algumas questões a serem respondidas nesta etapa:</a:t>
            </a:r>
          </a:p>
        </p:txBody>
      </p:sp>
      <p:grpSp>
        <p:nvGrpSpPr>
          <p:cNvPr id="7" name="Agrupar 6">
            <a:extLst>
              <a:ext uri="{FF2B5EF4-FFF2-40B4-BE49-F238E27FC236}">
                <a16:creationId xmlns:a16="http://schemas.microsoft.com/office/drawing/2014/main" id="{EE662350-4452-0AB2-8101-A2B0A8A765C4}"/>
              </a:ext>
            </a:extLst>
          </p:cNvPr>
          <p:cNvGrpSpPr/>
          <p:nvPr/>
        </p:nvGrpSpPr>
        <p:grpSpPr>
          <a:xfrm>
            <a:off x="2563162" y="3189680"/>
            <a:ext cx="6637372" cy="2205407"/>
            <a:chOff x="1019174" y="1676605"/>
            <a:chExt cx="6637372" cy="2205407"/>
          </a:xfrm>
        </p:grpSpPr>
        <p:grpSp>
          <p:nvGrpSpPr>
            <p:cNvPr id="15" name="Agrupar 14">
              <a:extLst>
                <a:ext uri="{FF2B5EF4-FFF2-40B4-BE49-F238E27FC236}">
                  <a16:creationId xmlns:a16="http://schemas.microsoft.com/office/drawing/2014/main" id="{FDF937F4-0F23-305A-E432-CCB73BC96C54}"/>
                </a:ext>
              </a:extLst>
            </p:cNvPr>
            <p:cNvGrpSpPr/>
            <p:nvPr/>
          </p:nvGrpSpPr>
          <p:grpSpPr>
            <a:xfrm>
              <a:off x="1019174" y="1676605"/>
              <a:ext cx="3121093" cy="967462"/>
              <a:chOff x="1019174" y="1676605"/>
              <a:chExt cx="3121093" cy="967462"/>
            </a:xfrm>
          </p:grpSpPr>
          <p:sp>
            <p:nvSpPr>
              <p:cNvPr id="22" name="Retângulo: Cantos Arredondados 21">
                <a:extLst>
                  <a:ext uri="{FF2B5EF4-FFF2-40B4-BE49-F238E27FC236}">
                    <a16:creationId xmlns:a16="http://schemas.microsoft.com/office/drawing/2014/main" id="{5235EF4D-B7B3-1E26-1C2F-71C2631C227E}"/>
                  </a:ext>
                </a:extLst>
              </p:cNvPr>
              <p:cNvSpPr/>
              <p:nvPr/>
            </p:nvSpPr>
            <p:spPr>
              <a:xfrm>
                <a:off x="1019174" y="1676605"/>
                <a:ext cx="3121093" cy="967462"/>
              </a:xfrm>
              <a:prstGeom prst="roundRect">
                <a:avLst>
                  <a:gd name="adj" fmla="val 1935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60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  <p:sp>
            <p:nvSpPr>
              <p:cNvPr id="23" name="CaixaDeTexto 22">
                <a:extLst>
                  <a:ext uri="{FF2B5EF4-FFF2-40B4-BE49-F238E27FC236}">
                    <a16:creationId xmlns:a16="http://schemas.microsoft.com/office/drawing/2014/main" id="{06DA6B13-35B4-176D-C60F-189DBFE77623}"/>
                  </a:ext>
                </a:extLst>
              </p:cNvPr>
              <p:cNvSpPr txBox="1"/>
              <p:nvPr/>
            </p:nvSpPr>
            <p:spPr>
              <a:xfrm>
                <a:off x="1228319" y="1720737"/>
                <a:ext cx="2702801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pt-BR" sz="1600" dirty="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Quais mudanças precisam ser feitas?</a:t>
                </a:r>
              </a:p>
              <a:p>
                <a:pPr algn="ctr"/>
                <a:endParaRPr lang="pt-BR" sz="1600" dirty="0">
                  <a:solidFill>
                    <a:schemeClr val="bg2">
                      <a:lumMod val="25000"/>
                    </a:schemeClr>
                  </a:solidFill>
                  <a:effectLst/>
                </a:endParaRPr>
              </a:p>
            </p:txBody>
          </p:sp>
        </p:grpSp>
        <p:grpSp>
          <p:nvGrpSpPr>
            <p:cNvPr id="16" name="Agrupar 15">
              <a:extLst>
                <a:ext uri="{FF2B5EF4-FFF2-40B4-BE49-F238E27FC236}">
                  <a16:creationId xmlns:a16="http://schemas.microsoft.com/office/drawing/2014/main" id="{14CBE803-65B6-F985-5BD7-5C3F4BCCA66E}"/>
                </a:ext>
              </a:extLst>
            </p:cNvPr>
            <p:cNvGrpSpPr/>
            <p:nvPr/>
          </p:nvGrpSpPr>
          <p:grpSpPr>
            <a:xfrm>
              <a:off x="4535453" y="1676605"/>
              <a:ext cx="3121093" cy="1115789"/>
              <a:chOff x="4535453" y="1676605"/>
              <a:chExt cx="3121093" cy="1115789"/>
            </a:xfrm>
          </p:grpSpPr>
          <p:sp>
            <p:nvSpPr>
              <p:cNvPr id="20" name="Retângulo: Cantos Arredondados 19">
                <a:extLst>
                  <a:ext uri="{FF2B5EF4-FFF2-40B4-BE49-F238E27FC236}">
                    <a16:creationId xmlns:a16="http://schemas.microsoft.com/office/drawing/2014/main" id="{056D1302-3CCF-E62F-8325-B3B14553A243}"/>
                  </a:ext>
                </a:extLst>
              </p:cNvPr>
              <p:cNvSpPr/>
              <p:nvPr/>
            </p:nvSpPr>
            <p:spPr>
              <a:xfrm>
                <a:off x="4535453" y="1676605"/>
                <a:ext cx="3121093" cy="967462"/>
              </a:xfrm>
              <a:prstGeom prst="roundRect">
                <a:avLst>
                  <a:gd name="adj" fmla="val 1935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60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  <p:sp>
            <p:nvSpPr>
              <p:cNvPr id="21" name="CaixaDeTexto 20">
                <a:extLst>
                  <a:ext uri="{FF2B5EF4-FFF2-40B4-BE49-F238E27FC236}">
                    <a16:creationId xmlns:a16="http://schemas.microsoft.com/office/drawing/2014/main" id="{0BE40FDD-60DF-6940-F3C3-5FBBCAD366E8}"/>
                  </a:ext>
                </a:extLst>
              </p:cNvPr>
              <p:cNvSpPr txBox="1"/>
              <p:nvPr/>
            </p:nvSpPr>
            <p:spPr>
              <a:xfrm>
                <a:off x="4747345" y="1715176"/>
                <a:ext cx="2702801" cy="10772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pt-BR" sz="1600" dirty="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Como o treinamento dos colaboradores e da CSIRT deve ser melhorado?</a:t>
                </a:r>
              </a:p>
              <a:p>
                <a:pPr algn="ctr"/>
                <a:endParaRPr lang="pt-BR" sz="1600" dirty="0">
                  <a:solidFill>
                    <a:schemeClr val="bg2">
                      <a:lumMod val="25000"/>
                    </a:schemeClr>
                  </a:solidFill>
                  <a:effectLst/>
                </a:endParaRPr>
              </a:p>
            </p:txBody>
          </p:sp>
        </p:grpSp>
        <p:grpSp>
          <p:nvGrpSpPr>
            <p:cNvPr id="17" name="Agrupar 16">
              <a:extLst>
                <a:ext uri="{FF2B5EF4-FFF2-40B4-BE49-F238E27FC236}">
                  <a16:creationId xmlns:a16="http://schemas.microsoft.com/office/drawing/2014/main" id="{B9FAD6AB-75D1-8E17-2CF3-FE33EF692623}"/>
                </a:ext>
              </a:extLst>
            </p:cNvPr>
            <p:cNvGrpSpPr/>
            <p:nvPr/>
          </p:nvGrpSpPr>
          <p:grpSpPr>
            <a:xfrm>
              <a:off x="1019174" y="2792393"/>
              <a:ext cx="3121093" cy="1089619"/>
              <a:chOff x="1019174" y="2792393"/>
              <a:chExt cx="3121093" cy="1089619"/>
            </a:xfrm>
          </p:grpSpPr>
          <p:sp>
            <p:nvSpPr>
              <p:cNvPr id="18" name="Retângulo: Cantos Arredondados 17">
                <a:extLst>
                  <a:ext uri="{FF2B5EF4-FFF2-40B4-BE49-F238E27FC236}">
                    <a16:creationId xmlns:a16="http://schemas.microsoft.com/office/drawing/2014/main" id="{887F4970-2FF1-3297-B295-965067D02610}"/>
                  </a:ext>
                </a:extLst>
              </p:cNvPr>
              <p:cNvSpPr/>
              <p:nvPr/>
            </p:nvSpPr>
            <p:spPr>
              <a:xfrm>
                <a:off x="1019174" y="2792393"/>
                <a:ext cx="3121093" cy="1089619"/>
              </a:xfrm>
              <a:prstGeom prst="roundRect">
                <a:avLst>
                  <a:gd name="adj" fmla="val 1935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60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  <p:sp>
            <p:nvSpPr>
              <p:cNvPr id="19" name="CaixaDeTexto 18">
                <a:extLst>
                  <a:ext uri="{FF2B5EF4-FFF2-40B4-BE49-F238E27FC236}">
                    <a16:creationId xmlns:a16="http://schemas.microsoft.com/office/drawing/2014/main" id="{431BB78E-5767-0E1E-FA89-89E1F71EF81A}"/>
                  </a:ext>
                </a:extLst>
              </p:cNvPr>
              <p:cNvSpPr txBox="1"/>
              <p:nvPr/>
            </p:nvSpPr>
            <p:spPr>
              <a:xfrm>
                <a:off x="1228319" y="2902094"/>
                <a:ext cx="2702801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pt-BR" sz="1600" dirty="0">
                    <a:solidFill>
                      <a:schemeClr val="bg2">
                        <a:lumMod val="25000"/>
                      </a:schemeClr>
                    </a:solidFill>
                  </a:rPr>
                  <a:t>Qual vulnerabilidade foi explorada?</a:t>
                </a:r>
              </a:p>
              <a:p>
                <a:pPr algn="ctr"/>
                <a:endParaRPr lang="pt-BR" sz="1600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</p:grpSp>
      </p:grpSp>
      <p:grpSp>
        <p:nvGrpSpPr>
          <p:cNvPr id="9" name="Agrupar 8">
            <a:extLst>
              <a:ext uri="{FF2B5EF4-FFF2-40B4-BE49-F238E27FC236}">
                <a16:creationId xmlns:a16="http://schemas.microsoft.com/office/drawing/2014/main" id="{8036BCFA-56BA-397B-0F85-E7A5150A6916}"/>
              </a:ext>
            </a:extLst>
          </p:cNvPr>
          <p:cNvGrpSpPr/>
          <p:nvPr/>
        </p:nvGrpSpPr>
        <p:grpSpPr>
          <a:xfrm>
            <a:off x="6079441" y="4265330"/>
            <a:ext cx="3121093" cy="1142450"/>
            <a:chOff x="1019174" y="1676605"/>
            <a:chExt cx="3121093" cy="1142450"/>
          </a:xfrm>
        </p:grpSpPr>
        <p:sp>
          <p:nvSpPr>
            <p:cNvPr id="13" name="Retângulo: Cantos Arredondados 12">
              <a:extLst>
                <a:ext uri="{FF2B5EF4-FFF2-40B4-BE49-F238E27FC236}">
                  <a16:creationId xmlns:a16="http://schemas.microsoft.com/office/drawing/2014/main" id="{188947FD-4948-62D1-676A-23939BABE0A6}"/>
                </a:ext>
              </a:extLst>
            </p:cNvPr>
            <p:cNvSpPr/>
            <p:nvPr/>
          </p:nvSpPr>
          <p:spPr>
            <a:xfrm>
              <a:off x="1019174" y="1676605"/>
              <a:ext cx="3121093" cy="1142450"/>
            </a:xfrm>
            <a:prstGeom prst="roundRect">
              <a:avLst>
                <a:gd name="adj" fmla="val 1935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0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14" name="CaixaDeTexto 13">
              <a:extLst>
                <a:ext uri="{FF2B5EF4-FFF2-40B4-BE49-F238E27FC236}">
                  <a16:creationId xmlns:a16="http://schemas.microsoft.com/office/drawing/2014/main" id="{C3C6B5E9-0E66-E462-5A8C-94C85812D37A}"/>
                </a:ext>
              </a:extLst>
            </p:cNvPr>
            <p:cNvSpPr txBox="1"/>
            <p:nvPr/>
          </p:nvSpPr>
          <p:spPr>
            <a:xfrm>
              <a:off x="1019174" y="1729145"/>
              <a:ext cx="3121093" cy="1077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1600" dirty="0">
                  <a:solidFill>
                    <a:schemeClr val="bg2">
                      <a:lumMod val="25000"/>
                    </a:schemeClr>
                  </a:solidFill>
                  <a:effectLst/>
                </a:rPr>
                <a:t>Quais garantias devem ser empregadas para que incidentes semelhantes não ocorram novamente?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81404889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13593F25-F5BB-9161-63ED-95B9E769AB5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Processo de gestão de vulnerabilidades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7BF935FE-C0E5-9B70-97C5-34346399BA16}"/>
              </a:ext>
            </a:extLst>
          </p:cNvPr>
          <p:cNvSpPr txBox="1"/>
          <p:nvPr/>
        </p:nvSpPr>
        <p:spPr>
          <a:xfrm>
            <a:off x="1019175" y="2273201"/>
            <a:ext cx="7118054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Identificação contínua de falhas e fraquezas nos ativos.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pt-BR" dirty="0">
              <a:solidFill>
                <a:schemeClr val="bg2">
                  <a:lumMod val="2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Atividades contínuas para compreender e gerenciar vulnerabilidades, exigindo tempo e recursos.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pt-BR" dirty="0">
              <a:solidFill>
                <a:schemeClr val="bg2">
                  <a:lumMod val="2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Correção de vulnerabilidades é uma etapa crítica para evitar incidentes.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pt-BR" dirty="0">
              <a:solidFill>
                <a:schemeClr val="bg2">
                  <a:lumMod val="2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Objetivo: reduzir o risco associado às vulnerabilidades a níveis aceitáveis.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76020228-A376-2E02-7914-88F4F4E911C1}"/>
              </a:ext>
            </a:extLst>
          </p:cNvPr>
          <p:cNvSpPr/>
          <p:nvPr/>
        </p:nvSpPr>
        <p:spPr>
          <a:xfrm>
            <a:off x="11172825" y="250722"/>
            <a:ext cx="1019175" cy="6305061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 descr="Ícone&#10;&#10;Descrição gerada automaticamente">
            <a:extLst>
              <a:ext uri="{FF2B5EF4-FFF2-40B4-BE49-F238E27FC236}">
                <a16:creationId xmlns:a16="http://schemas.microsoft.com/office/drawing/2014/main" id="{5C6907D5-48DE-0343-7F30-FCB7611BD65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86440" y="4446724"/>
            <a:ext cx="2364782" cy="2364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1767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468708E-BD75-245D-BFE6-FCA8DE7A9D8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19175" y="2586831"/>
            <a:ext cx="5400676" cy="1684337"/>
          </a:xfrm>
        </p:spPr>
        <p:txBody>
          <a:bodyPr/>
          <a:lstStyle/>
          <a:p>
            <a:r>
              <a:rPr lang="pt-BR" dirty="0"/>
              <a:t>Segurança cibernética	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037112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C2EBCDDE-796E-00FB-97E6-A96AC0A9EFA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Análise e avaliação de riscos</a:t>
            </a:r>
          </a:p>
          <a:p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3C8E1FB-FF23-1858-7C86-A4B15B2EC1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Objetivos</a:t>
            </a:r>
          </a:p>
          <a:p>
            <a:endParaRPr lang="pt-BR" dirty="0"/>
          </a:p>
        </p:txBody>
      </p:sp>
      <p:graphicFrame>
        <p:nvGraphicFramePr>
          <p:cNvPr id="7" name="CaixaDeTexto 4">
            <a:extLst>
              <a:ext uri="{FF2B5EF4-FFF2-40B4-BE49-F238E27FC236}">
                <a16:creationId xmlns:a16="http://schemas.microsoft.com/office/drawing/2014/main" id="{76F67D57-2C6B-2531-DA10-859A35B046A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04031183"/>
              </p:ext>
            </p:extLst>
          </p:nvPr>
        </p:nvGraphicFramePr>
        <p:xfrm>
          <a:off x="1111438" y="2650186"/>
          <a:ext cx="9969123" cy="32799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10521082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13593F25-F5BB-9161-63ED-95B9E769AB5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Processo de gestão de vulnerabilidades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3A837D9C-B060-3CB1-F3B4-3FB0949082C9}"/>
              </a:ext>
            </a:extLst>
          </p:cNvPr>
          <p:cNvSpPr txBox="1"/>
          <p:nvPr/>
        </p:nvSpPr>
        <p:spPr>
          <a:xfrm>
            <a:off x="1030584" y="1685927"/>
            <a:ext cx="90278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As principais etapas do processo de gestão de vulnerabilidades são:</a:t>
            </a:r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CCC0242E-1A34-D747-4BB9-63014493176E}"/>
              </a:ext>
            </a:extLst>
          </p:cNvPr>
          <p:cNvGrpSpPr/>
          <p:nvPr/>
        </p:nvGrpSpPr>
        <p:grpSpPr>
          <a:xfrm>
            <a:off x="1030584" y="2651425"/>
            <a:ext cx="10142241" cy="3613070"/>
            <a:chOff x="1030584" y="2312988"/>
            <a:chExt cx="10142241" cy="3613070"/>
          </a:xfrm>
        </p:grpSpPr>
        <p:grpSp>
          <p:nvGrpSpPr>
            <p:cNvPr id="9" name="Agrupar 8">
              <a:extLst>
                <a:ext uri="{FF2B5EF4-FFF2-40B4-BE49-F238E27FC236}">
                  <a16:creationId xmlns:a16="http://schemas.microsoft.com/office/drawing/2014/main" id="{CECBBB6F-6BF9-BDB6-4D64-FFD9DC4543B3}"/>
                </a:ext>
              </a:extLst>
            </p:cNvPr>
            <p:cNvGrpSpPr/>
            <p:nvPr/>
          </p:nvGrpSpPr>
          <p:grpSpPr>
            <a:xfrm>
              <a:off x="1030584" y="2330631"/>
              <a:ext cx="427095" cy="3156840"/>
              <a:chOff x="357164" y="835955"/>
              <a:chExt cx="454941" cy="3156840"/>
            </a:xfrm>
          </p:grpSpPr>
          <p:sp>
            <p:nvSpPr>
              <p:cNvPr id="12" name="Elipse 11">
                <a:extLst>
                  <a:ext uri="{FF2B5EF4-FFF2-40B4-BE49-F238E27FC236}">
                    <a16:creationId xmlns:a16="http://schemas.microsoft.com/office/drawing/2014/main" id="{F1CA5C85-94FD-06D4-9B3E-4A3A2AD31581}"/>
                  </a:ext>
                </a:extLst>
              </p:cNvPr>
              <p:cNvSpPr/>
              <p:nvPr/>
            </p:nvSpPr>
            <p:spPr>
              <a:xfrm>
                <a:off x="357164" y="835955"/>
                <a:ext cx="454941" cy="45494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cxnSp>
            <p:nvCxnSpPr>
              <p:cNvPr id="13" name="Conector reto 12">
                <a:extLst>
                  <a:ext uri="{FF2B5EF4-FFF2-40B4-BE49-F238E27FC236}">
                    <a16:creationId xmlns:a16="http://schemas.microsoft.com/office/drawing/2014/main" id="{A0AE2569-0B70-39EC-1C70-39F738F82FF8}"/>
                  </a:ext>
                </a:extLst>
              </p:cNvPr>
              <p:cNvCxnSpPr>
                <a:cxnSpLocks/>
                <a:stCxn id="12" idx="0"/>
              </p:cNvCxnSpPr>
              <p:nvPr/>
            </p:nvCxnSpPr>
            <p:spPr>
              <a:xfrm flipH="1">
                <a:off x="584634" y="835955"/>
                <a:ext cx="1" cy="315684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Seta: para a Direita 13">
                <a:extLst>
                  <a:ext uri="{FF2B5EF4-FFF2-40B4-BE49-F238E27FC236}">
                    <a16:creationId xmlns:a16="http://schemas.microsoft.com/office/drawing/2014/main" id="{CDA67F1B-30F5-C922-30CC-081AD308BAE6}"/>
                  </a:ext>
                </a:extLst>
              </p:cNvPr>
              <p:cNvSpPr/>
              <p:nvPr/>
            </p:nvSpPr>
            <p:spPr>
              <a:xfrm>
                <a:off x="496647" y="999616"/>
                <a:ext cx="175975" cy="127619"/>
              </a:xfrm>
              <a:prstGeom prst="rightArrow">
                <a:avLst>
                  <a:gd name="adj1" fmla="val 25531"/>
                  <a:gd name="adj2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10" name="Retângulo: Cantos Arredondados 9">
              <a:extLst>
                <a:ext uri="{FF2B5EF4-FFF2-40B4-BE49-F238E27FC236}">
                  <a16:creationId xmlns:a16="http://schemas.microsoft.com/office/drawing/2014/main" id="{7DC60F0E-63BD-3C9B-F774-924490511B21}"/>
                </a:ext>
              </a:extLst>
            </p:cNvPr>
            <p:cNvSpPr/>
            <p:nvPr/>
          </p:nvSpPr>
          <p:spPr>
            <a:xfrm>
              <a:off x="1661529" y="2312988"/>
              <a:ext cx="9511296" cy="526452"/>
            </a:xfrm>
            <a:prstGeom prst="roundRect">
              <a:avLst>
                <a:gd name="adj" fmla="val 1553"/>
              </a:avLst>
            </a:prstGeom>
            <a:noFill/>
            <a:ln w="1905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ln>
                  <a:solidFill>
                    <a:schemeClr val="accent3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ABC90A4A-19E0-82BC-F76C-C138752D75CD}"/>
                </a:ext>
              </a:extLst>
            </p:cNvPr>
            <p:cNvSpPr txBox="1"/>
            <p:nvPr/>
          </p:nvSpPr>
          <p:spPr>
            <a:xfrm>
              <a:off x="1840897" y="2348104"/>
              <a:ext cx="9331928" cy="1077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600" dirty="0">
                  <a:effectLst/>
                </a:rPr>
                <a:t>Identificar/rastrea</a:t>
              </a:r>
              <a:r>
                <a:rPr lang="pt-BR" sz="1600" dirty="0"/>
                <a:t>r ativos (inventário de ativos)</a:t>
              </a:r>
              <a:endParaRPr lang="pt-BR" sz="1600" dirty="0">
                <a:effectLst/>
              </a:endParaRPr>
            </a:p>
            <a:p>
              <a:endParaRPr lang="pt-BR" sz="1600" dirty="0">
                <a:effectLst/>
              </a:endParaRPr>
            </a:p>
            <a:p>
              <a:endParaRPr lang="pt-BR" sz="1600" dirty="0">
                <a:effectLst/>
              </a:endParaRPr>
            </a:p>
            <a:p>
              <a:endParaRPr lang="pt-BR" sz="1600" dirty="0">
                <a:effectLst/>
              </a:endParaRPr>
            </a:p>
          </p:txBody>
        </p:sp>
        <p:grpSp>
          <p:nvGrpSpPr>
            <p:cNvPr id="16" name="Agrupar 15">
              <a:extLst>
                <a:ext uri="{FF2B5EF4-FFF2-40B4-BE49-F238E27FC236}">
                  <a16:creationId xmlns:a16="http://schemas.microsoft.com/office/drawing/2014/main" id="{A6E134A8-6243-5252-DE32-40B09AB88920}"/>
                </a:ext>
              </a:extLst>
            </p:cNvPr>
            <p:cNvGrpSpPr/>
            <p:nvPr/>
          </p:nvGrpSpPr>
          <p:grpSpPr>
            <a:xfrm>
              <a:off x="1030584" y="2924363"/>
              <a:ext cx="427095" cy="454941"/>
              <a:chOff x="357164" y="835955"/>
              <a:chExt cx="454941" cy="454941"/>
            </a:xfrm>
          </p:grpSpPr>
          <p:sp>
            <p:nvSpPr>
              <p:cNvPr id="19" name="Elipse 18">
                <a:extLst>
                  <a:ext uri="{FF2B5EF4-FFF2-40B4-BE49-F238E27FC236}">
                    <a16:creationId xmlns:a16="http://schemas.microsoft.com/office/drawing/2014/main" id="{55A5B335-4EE9-5BD3-93FA-616E6BDD4DA2}"/>
                  </a:ext>
                </a:extLst>
              </p:cNvPr>
              <p:cNvSpPr/>
              <p:nvPr/>
            </p:nvSpPr>
            <p:spPr>
              <a:xfrm>
                <a:off x="357164" y="835955"/>
                <a:ext cx="454941" cy="45494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1" name="Seta: para a Direita 20">
                <a:extLst>
                  <a:ext uri="{FF2B5EF4-FFF2-40B4-BE49-F238E27FC236}">
                    <a16:creationId xmlns:a16="http://schemas.microsoft.com/office/drawing/2014/main" id="{BB3D489D-AF12-D316-2E14-26E3BC94B3C0}"/>
                  </a:ext>
                </a:extLst>
              </p:cNvPr>
              <p:cNvSpPr/>
              <p:nvPr/>
            </p:nvSpPr>
            <p:spPr>
              <a:xfrm>
                <a:off x="496647" y="999616"/>
                <a:ext cx="175975" cy="127619"/>
              </a:xfrm>
              <a:prstGeom prst="rightArrow">
                <a:avLst>
                  <a:gd name="adj1" fmla="val 25531"/>
                  <a:gd name="adj2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17" name="Retângulo: Cantos Arredondados 16">
              <a:extLst>
                <a:ext uri="{FF2B5EF4-FFF2-40B4-BE49-F238E27FC236}">
                  <a16:creationId xmlns:a16="http://schemas.microsoft.com/office/drawing/2014/main" id="{A9179265-42A4-E84C-D638-31FC05188B33}"/>
                </a:ext>
              </a:extLst>
            </p:cNvPr>
            <p:cNvSpPr/>
            <p:nvPr/>
          </p:nvSpPr>
          <p:spPr>
            <a:xfrm>
              <a:off x="1661529" y="2906720"/>
              <a:ext cx="9511296" cy="526452"/>
            </a:xfrm>
            <a:prstGeom prst="roundRect">
              <a:avLst>
                <a:gd name="adj" fmla="val 1553"/>
              </a:avLst>
            </a:prstGeom>
            <a:noFill/>
            <a:ln w="1905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ln>
                  <a:solidFill>
                    <a:schemeClr val="accent3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18" name="CaixaDeTexto 17">
              <a:extLst>
                <a:ext uri="{FF2B5EF4-FFF2-40B4-BE49-F238E27FC236}">
                  <a16:creationId xmlns:a16="http://schemas.microsoft.com/office/drawing/2014/main" id="{98D628A0-D65D-6709-7A92-CB234EAF9881}"/>
                </a:ext>
              </a:extLst>
            </p:cNvPr>
            <p:cNvSpPr txBox="1"/>
            <p:nvPr/>
          </p:nvSpPr>
          <p:spPr>
            <a:xfrm>
              <a:off x="1840897" y="2941836"/>
              <a:ext cx="6492847" cy="1077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600" dirty="0">
                  <a:effectLst/>
                </a:rPr>
                <a:t>Categorização de ativos em grupos </a:t>
              </a:r>
            </a:p>
            <a:p>
              <a:endParaRPr lang="pt-BR" sz="1600" dirty="0">
                <a:effectLst/>
              </a:endParaRPr>
            </a:p>
            <a:p>
              <a:endParaRPr lang="pt-BR" sz="1600" dirty="0">
                <a:effectLst/>
              </a:endParaRPr>
            </a:p>
            <a:p>
              <a:endParaRPr lang="pt-BR" sz="1600" dirty="0">
                <a:effectLst/>
              </a:endParaRPr>
            </a:p>
          </p:txBody>
        </p:sp>
        <p:grpSp>
          <p:nvGrpSpPr>
            <p:cNvPr id="23" name="Agrupar 22">
              <a:extLst>
                <a:ext uri="{FF2B5EF4-FFF2-40B4-BE49-F238E27FC236}">
                  <a16:creationId xmlns:a16="http://schemas.microsoft.com/office/drawing/2014/main" id="{B4DEB3E8-7D97-17CD-A20B-0994530D15C5}"/>
                </a:ext>
              </a:extLst>
            </p:cNvPr>
            <p:cNvGrpSpPr/>
            <p:nvPr/>
          </p:nvGrpSpPr>
          <p:grpSpPr>
            <a:xfrm>
              <a:off x="1030584" y="3517066"/>
              <a:ext cx="427095" cy="454941"/>
              <a:chOff x="357164" y="835955"/>
              <a:chExt cx="454941" cy="454941"/>
            </a:xfrm>
          </p:grpSpPr>
          <p:sp>
            <p:nvSpPr>
              <p:cNvPr id="26" name="Elipse 25">
                <a:extLst>
                  <a:ext uri="{FF2B5EF4-FFF2-40B4-BE49-F238E27FC236}">
                    <a16:creationId xmlns:a16="http://schemas.microsoft.com/office/drawing/2014/main" id="{9D63D409-DA73-C20B-87C6-F6D9850AE59E}"/>
                  </a:ext>
                </a:extLst>
              </p:cNvPr>
              <p:cNvSpPr/>
              <p:nvPr/>
            </p:nvSpPr>
            <p:spPr>
              <a:xfrm>
                <a:off x="357164" y="835955"/>
                <a:ext cx="454941" cy="45494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7" name="Seta: para a Direita 26">
                <a:extLst>
                  <a:ext uri="{FF2B5EF4-FFF2-40B4-BE49-F238E27FC236}">
                    <a16:creationId xmlns:a16="http://schemas.microsoft.com/office/drawing/2014/main" id="{F594A480-A06E-37D5-2A91-CFB9C2B4CCE6}"/>
                  </a:ext>
                </a:extLst>
              </p:cNvPr>
              <p:cNvSpPr/>
              <p:nvPr/>
            </p:nvSpPr>
            <p:spPr>
              <a:xfrm>
                <a:off x="496647" y="999616"/>
                <a:ext cx="175975" cy="127619"/>
              </a:xfrm>
              <a:prstGeom prst="rightArrow">
                <a:avLst>
                  <a:gd name="adj1" fmla="val 25531"/>
                  <a:gd name="adj2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24" name="Retângulo: Cantos Arredondados 23">
              <a:extLst>
                <a:ext uri="{FF2B5EF4-FFF2-40B4-BE49-F238E27FC236}">
                  <a16:creationId xmlns:a16="http://schemas.microsoft.com/office/drawing/2014/main" id="{6AEF49B1-DB7D-8306-15DF-19D756E81312}"/>
                </a:ext>
              </a:extLst>
            </p:cNvPr>
            <p:cNvSpPr/>
            <p:nvPr/>
          </p:nvSpPr>
          <p:spPr>
            <a:xfrm>
              <a:off x="1661529" y="3499423"/>
              <a:ext cx="9511296" cy="526452"/>
            </a:xfrm>
            <a:prstGeom prst="roundRect">
              <a:avLst>
                <a:gd name="adj" fmla="val 1553"/>
              </a:avLst>
            </a:prstGeom>
            <a:noFill/>
            <a:ln w="1905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ln>
                  <a:solidFill>
                    <a:schemeClr val="accent3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25" name="CaixaDeTexto 24">
              <a:extLst>
                <a:ext uri="{FF2B5EF4-FFF2-40B4-BE49-F238E27FC236}">
                  <a16:creationId xmlns:a16="http://schemas.microsoft.com/office/drawing/2014/main" id="{B761D97E-5A14-C21A-2E4E-E0A8CE7C27E4}"/>
                </a:ext>
              </a:extLst>
            </p:cNvPr>
            <p:cNvSpPr txBox="1"/>
            <p:nvPr/>
          </p:nvSpPr>
          <p:spPr>
            <a:xfrm>
              <a:off x="1840897" y="3534539"/>
              <a:ext cx="9127155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600" dirty="0">
                  <a:effectLst/>
                </a:rPr>
                <a:t>Varredura de vulnerabilidade </a:t>
              </a:r>
            </a:p>
            <a:p>
              <a:endParaRPr lang="pt-BR" sz="1600" dirty="0">
                <a:effectLst/>
              </a:endParaRPr>
            </a:p>
            <a:p>
              <a:endParaRPr lang="pt-BR" sz="1600" dirty="0">
                <a:effectLst/>
              </a:endParaRPr>
            </a:p>
          </p:txBody>
        </p:sp>
        <p:grpSp>
          <p:nvGrpSpPr>
            <p:cNvPr id="29" name="Agrupar 28">
              <a:extLst>
                <a:ext uri="{FF2B5EF4-FFF2-40B4-BE49-F238E27FC236}">
                  <a16:creationId xmlns:a16="http://schemas.microsoft.com/office/drawing/2014/main" id="{02D5095E-03FB-E930-78B4-3AA833E1ED87}"/>
                </a:ext>
              </a:extLst>
            </p:cNvPr>
            <p:cNvGrpSpPr/>
            <p:nvPr/>
          </p:nvGrpSpPr>
          <p:grpSpPr>
            <a:xfrm>
              <a:off x="1030584" y="4119314"/>
              <a:ext cx="427095" cy="454941"/>
              <a:chOff x="357164" y="835955"/>
              <a:chExt cx="454941" cy="454941"/>
            </a:xfrm>
          </p:grpSpPr>
          <p:sp>
            <p:nvSpPr>
              <p:cNvPr id="32" name="Elipse 31">
                <a:extLst>
                  <a:ext uri="{FF2B5EF4-FFF2-40B4-BE49-F238E27FC236}">
                    <a16:creationId xmlns:a16="http://schemas.microsoft.com/office/drawing/2014/main" id="{60B42613-AEC3-ECA8-4E0B-B116730C1F06}"/>
                  </a:ext>
                </a:extLst>
              </p:cNvPr>
              <p:cNvSpPr/>
              <p:nvPr/>
            </p:nvSpPr>
            <p:spPr>
              <a:xfrm>
                <a:off x="357164" y="835955"/>
                <a:ext cx="454941" cy="45494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3" name="Seta: para a Direita 32">
                <a:extLst>
                  <a:ext uri="{FF2B5EF4-FFF2-40B4-BE49-F238E27FC236}">
                    <a16:creationId xmlns:a16="http://schemas.microsoft.com/office/drawing/2014/main" id="{8BB8EDD0-F9ED-BE3E-26C6-DABBD6B0ED96}"/>
                  </a:ext>
                </a:extLst>
              </p:cNvPr>
              <p:cNvSpPr/>
              <p:nvPr/>
            </p:nvSpPr>
            <p:spPr>
              <a:xfrm>
                <a:off x="496647" y="999616"/>
                <a:ext cx="175975" cy="127619"/>
              </a:xfrm>
              <a:prstGeom prst="rightArrow">
                <a:avLst>
                  <a:gd name="adj1" fmla="val 25531"/>
                  <a:gd name="adj2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30" name="Retângulo: Cantos Arredondados 29">
              <a:extLst>
                <a:ext uri="{FF2B5EF4-FFF2-40B4-BE49-F238E27FC236}">
                  <a16:creationId xmlns:a16="http://schemas.microsoft.com/office/drawing/2014/main" id="{E717A03B-6749-DFF0-51FD-106ACA4ED71D}"/>
                </a:ext>
              </a:extLst>
            </p:cNvPr>
            <p:cNvSpPr/>
            <p:nvPr/>
          </p:nvSpPr>
          <p:spPr>
            <a:xfrm>
              <a:off x="1661529" y="4101671"/>
              <a:ext cx="9511296" cy="526452"/>
            </a:xfrm>
            <a:prstGeom prst="roundRect">
              <a:avLst>
                <a:gd name="adj" fmla="val 1553"/>
              </a:avLst>
            </a:prstGeom>
            <a:noFill/>
            <a:ln w="1905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ln>
                  <a:solidFill>
                    <a:schemeClr val="accent3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31" name="CaixaDeTexto 30">
              <a:extLst>
                <a:ext uri="{FF2B5EF4-FFF2-40B4-BE49-F238E27FC236}">
                  <a16:creationId xmlns:a16="http://schemas.microsoft.com/office/drawing/2014/main" id="{2A65D88D-0F72-B9CE-4D96-1708759EF6AF}"/>
                </a:ext>
              </a:extLst>
            </p:cNvPr>
            <p:cNvSpPr txBox="1"/>
            <p:nvPr/>
          </p:nvSpPr>
          <p:spPr>
            <a:xfrm>
              <a:off x="1840897" y="4136787"/>
              <a:ext cx="9200982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600" dirty="0">
                  <a:effectLst/>
                </a:rPr>
                <a:t>Classificação de riscos </a:t>
              </a:r>
            </a:p>
            <a:p>
              <a:endParaRPr lang="pt-BR" sz="1600" dirty="0">
                <a:effectLst/>
              </a:endParaRPr>
            </a:p>
            <a:p>
              <a:endParaRPr lang="pt-BR" sz="1600" dirty="0">
                <a:effectLst/>
              </a:endParaRPr>
            </a:p>
          </p:txBody>
        </p:sp>
        <p:grpSp>
          <p:nvGrpSpPr>
            <p:cNvPr id="35" name="Agrupar 34">
              <a:extLst>
                <a:ext uri="{FF2B5EF4-FFF2-40B4-BE49-F238E27FC236}">
                  <a16:creationId xmlns:a16="http://schemas.microsoft.com/office/drawing/2014/main" id="{D62DC15F-DAC2-9152-D172-C5EAF6FA855A}"/>
                </a:ext>
              </a:extLst>
            </p:cNvPr>
            <p:cNvGrpSpPr/>
            <p:nvPr/>
          </p:nvGrpSpPr>
          <p:grpSpPr>
            <a:xfrm>
              <a:off x="1030584" y="4721562"/>
              <a:ext cx="427095" cy="454941"/>
              <a:chOff x="357164" y="835955"/>
              <a:chExt cx="454941" cy="454941"/>
            </a:xfrm>
          </p:grpSpPr>
          <p:sp>
            <p:nvSpPr>
              <p:cNvPr id="38" name="Elipse 37">
                <a:extLst>
                  <a:ext uri="{FF2B5EF4-FFF2-40B4-BE49-F238E27FC236}">
                    <a16:creationId xmlns:a16="http://schemas.microsoft.com/office/drawing/2014/main" id="{4718067D-4495-AD1A-0856-ECBB8F3D98B1}"/>
                  </a:ext>
                </a:extLst>
              </p:cNvPr>
              <p:cNvSpPr/>
              <p:nvPr/>
            </p:nvSpPr>
            <p:spPr>
              <a:xfrm>
                <a:off x="357164" y="835955"/>
                <a:ext cx="454941" cy="45494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9" name="Seta: para a Direita 38">
                <a:extLst>
                  <a:ext uri="{FF2B5EF4-FFF2-40B4-BE49-F238E27FC236}">
                    <a16:creationId xmlns:a16="http://schemas.microsoft.com/office/drawing/2014/main" id="{8D8F7C48-F99F-D1FC-B663-ADD50B68BE81}"/>
                  </a:ext>
                </a:extLst>
              </p:cNvPr>
              <p:cNvSpPr/>
              <p:nvPr/>
            </p:nvSpPr>
            <p:spPr>
              <a:xfrm>
                <a:off x="496647" y="999616"/>
                <a:ext cx="175975" cy="127619"/>
              </a:xfrm>
              <a:prstGeom prst="rightArrow">
                <a:avLst>
                  <a:gd name="adj1" fmla="val 25531"/>
                  <a:gd name="adj2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36" name="Retângulo: Cantos Arredondados 35">
              <a:extLst>
                <a:ext uri="{FF2B5EF4-FFF2-40B4-BE49-F238E27FC236}">
                  <a16:creationId xmlns:a16="http://schemas.microsoft.com/office/drawing/2014/main" id="{EC38695D-1812-31BA-1DE0-D6513AAFEBCB}"/>
                </a:ext>
              </a:extLst>
            </p:cNvPr>
            <p:cNvSpPr/>
            <p:nvPr/>
          </p:nvSpPr>
          <p:spPr>
            <a:xfrm>
              <a:off x="1661529" y="4703919"/>
              <a:ext cx="9511296" cy="526452"/>
            </a:xfrm>
            <a:prstGeom prst="roundRect">
              <a:avLst>
                <a:gd name="adj" fmla="val 1553"/>
              </a:avLst>
            </a:prstGeom>
            <a:noFill/>
            <a:ln w="1905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ln>
                  <a:solidFill>
                    <a:schemeClr val="accent3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37" name="CaixaDeTexto 36">
              <a:extLst>
                <a:ext uri="{FF2B5EF4-FFF2-40B4-BE49-F238E27FC236}">
                  <a16:creationId xmlns:a16="http://schemas.microsoft.com/office/drawing/2014/main" id="{37774462-02D3-5BCB-710A-DD9B2735A401}"/>
                </a:ext>
              </a:extLst>
            </p:cNvPr>
            <p:cNvSpPr txBox="1"/>
            <p:nvPr/>
          </p:nvSpPr>
          <p:spPr>
            <a:xfrm>
              <a:off x="1840897" y="4739035"/>
              <a:ext cx="8852934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600" dirty="0">
                  <a:effectLst/>
                </a:rPr>
                <a:t>Gerenciamento de patches </a:t>
              </a:r>
            </a:p>
            <a:p>
              <a:endParaRPr lang="pt-BR" sz="1600" dirty="0">
                <a:effectLst/>
              </a:endParaRPr>
            </a:p>
          </p:txBody>
        </p:sp>
        <p:grpSp>
          <p:nvGrpSpPr>
            <p:cNvPr id="41" name="Agrupar 40">
              <a:extLst>
                <a:ext uri="{FF2B5EF4-FFF2-40B4-BE49-F238E27FC236}">
                  <a16:creationId xmlns:a16="http://schemas.microsoft.com/office/drawing/2014/main" id="{ECB7DF5C-D9B4-CF45-A9BD-EE74DF351546}"/>
                </a:ext>
              </a:extLst>
            </p:cNvPr>
            <p:cNvGrpSpPr/>
            <p:nvPr/>
          </p:nvGrpSpPr>
          <p:grpSpPr>
            <a:xfrm>
              <a:off x="1030584" y="5323810"/>
              <a:ext cx="427095" cy="454941"/>
              <a:chOff x="357164" y="835955"/>
              <a:chExt cx="454941" cy="454941"/>
            </a:xfrm>
          </p:grpSpPr>
          <p:sp>
            <p:nvSpPr>
              <p:cNvPr id="44" name="Elipse 43">
                <a:extLst>
                  <a:ext uri="{FF2B5EF4-FFF2-40B4-BE49-F238E27FC236}">
                    <a16:creationId xmlns:a16="http://schemas.microsoft.com/office/drawing/2014/main" id="{E8314A05-C122-FF14-9E70-C49E84A9C163}"/>
                  </a:ext>
                </a:extLst>
              </p:cNvPr>
              <p:cNvSpPr/>
              <p:nvPr/>
            </p:nvSpPr>
            <p:spPr>
              <a:xfrm>
                <a:off x="357164" y="835955"/>
                <a:ext cx="454941" cy="45494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5" name="Seta: para a Direita 44">
                <a:extLst>
                  <a:ext uri="{FF2B5EF4-FFF2-40B4-BE49-F238E27FC236}">
                    <a16:creationId xmlns:a16="http://schemas.microsoft.com/office/drawing/2014/main" id="{3AC849B0-0058-823F-2387-E8CB909AF00A}"/>
                  </a:ext>
                </a:extLst>
              </p:cNvPr>
              <p:cNvSpPr/>
              <p:nvPr/>
            </p:nvSpPr>
            <p:spPr>
              <a:xfrm>
                <a:off x="496647" y="999616"/>
                <a:ext cx="175975" cy="127619"/>
              </a:xfrm>
              <a:prstGeom prst="rightArrow">
                <a:avLst>
                  <a:gd name="adj1" fmla="val 25531"/>
                  <a:gd name="adj2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42" name="Retângulo: Cantos Arredondados 41">
              <a:extLst>
                <a:ext uri="{FF2B5EF4-FFF2-40B4-BE49-F238E27FC236}">
                  <a16:creationId xmlns:a16="http://schemas.microsoft.com/office/drawing/2014/main" id="{EFF35A8E-9F9F-80D0-9103-45F2A24901D1}"/>
                </a:ext>
              </a:extLst>
            </p:cNvPr>
            <p:cNvSpPr/>
            <p:nvPr/>
          </p:nvSpPr>
          <p:spPr>
            <a:xfrm>
              <a:off x="1661529" y="5306167"/>
              <a:ext cx="9511296" cy="526452"/>
            </a:xfrm>
            <a:prstGeom prst="roundRect">
              <a:avLst>
                <a:gd name="adj" fmla="val 1553"/>
              </a:avLst>
            </a:prstGeom>
            <a:noFill/>
            <a:ln w="1905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ln>
                  <a:solidFill>
                    <a:schemeClr val="accent3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43" name="CaixaDeTexto 42">
              <a:extLst>
                <a:ext uri="{FF2B5EF4-FFF2-40B4-BE49-F238E27FC236}">
                  <a16:creationId xmlns:a16="http://schemas.microsoft.com/office/drawing/2014/main" id="{BDED5EFD-38D0-B80C-02AC-57BC8E90CAE1}"/>
                </a:ext>
              </a:extLst>
            </p:cNvPr>
            <p:cNvSpPr txBox="1"/>
            <p:nvPr/>
          </p:nvSpPr>
          <p:spPr>
            <a:xfrm>
              <a:off x="1840897" y="5341283"/>
              <a:ext cx="8852934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600" dirty="0">
                  <a:effectLst/>
                </a:rPr>
                <a:t>Gerenciamento de patches </a:t>
              </a:r>
            </a:p>
            <a:p>
              <a:endParaRPr lang="pt-BR" sz="1600" dirty="0">
                <a:effectLst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08959746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49BE4975-591E-FAE7-683B-89FE96094E8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Processo de gestão de vulnerabilidades</a:t>
            </a:r>
          </a:p>
          <a:p>
            <a:endParaRPr lang="pt-BR" dirty="0"/>
          </a:p>
        </p:txBody>
      </p:sp>
      <p:graphicFrame>
        <p:nvGraphicFramePr>
          <p:cNvPr id="7" name="CaixaDeTexto 4">
            <a:extLst>
              <a:ext uri="{FF2B5EF4-FFF2-40B4-BE49-F238E27FC236}">
                <a16:creationId xmlns:a16="http://schemas.microsoft.com/office/drawing/2014/main" id="{B70128FB-D449-903C-A87B-FD92133ACCB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47246400"/>
              </p:ext>
            </p:extLst>
          </p:nvPr>
        </p:nvGraphicFramePr>
        <p:xfrm>
          <a:off x="1019175" y="1645921"/>
          <a:ext cx="10153650" cy="46278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10135469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49BE4975-591E-FAE7-683B-89FE96094E8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Processo de gestão de vulnerabilidades</a:t>
            </a:r>
          </a:p>
          <a:p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90F6D3B-9AA2-CDD8-FC68-5642DEA9F9E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CVE – Common Vulnerabilities and Exposures</a:t>
            </a:r>
          </a:p>
          <a:p>
            <a:endParaRPr lang="pt-BR" dirty="0"/>
          </a:p>
        </p:txBody>
      </p:sp>
      <p:graphicFrame>
        <p:nvGraphicFramePr>
          <p:cNvPr id="8" name="CaixaDeTexto 4">
            <a:extLst>
              <a:ext uri="{FF2B5EF4-FFF2-40B4-BE49-F238E27FC236}">
                <a16:creationId xmlns:a16="http://schemas.microsoft.com/office/drawing/2014/main" id="{27C4E3AF-CC95-0B51-5F29-F0BC09D67B8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70259525"/>
              </p:ext>
            </p:extLst>
          </p:nvPr>
        </p:nvGraphicFramePr>
        <p:xfrm>
          <a:off x="1155032" y="2312988"/>
          <a:ext cx="9817768" cy="35391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52194572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49BE4975-591E-FAE7-683B-89FE96094E8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Processo de gestão de vulnerabilidades</a:t>
            </a:r>
          </a:p>
          <a:p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90F6D3B-9AA2-CDD8-FC68-5642DEA9F9E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CVSS – Common Vulnerability Scoring System</a:t>
            </a:r>
            <a:endParaRPr lang="pt-BR" dirty="0"/>
          </a:p>
        </p:txBody>
      </p:sp>
      <p:graphicFrame>
        <p:nvGraphicFramePr>
          <p:cNvPr id="7" name="CaixaDeTexto 4">
            <a:extLst>
              <a:ext uri="{FF2B5EF4-FFF2-40B4-BE49-F238E27FC236}">
                <a16:creationId xmlns:a16="http://schemas.microsoft.com/office/drawing/2014/main" id="{472E6BF7-FE92-CDA7-350E-3CDFE93881E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04839094"/>
              </p:ext>
            </p:extLst>
          </p:nvPr>
        </p:nvGraphicFramePr>
        <p:xfrm>
          <a:off x="1019175" y="2829673"/>
          <a:ext cx="10142122" cy="27132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55575179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49BE4975-591E-FAE7-683B-89FE96094E8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Processo de gestão de vulnerabilidades</a:t>
            </a:r>
          </a:p>
          <a:p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90F6D3B-9AA2-CDD8-FC68-5642DEA9F9E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Classificações de severidade das vulnerabilidades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E077EE4F-698D-DF6F-3FC2-F789BAC371D5}"/>
              </a:ext>
            </a:extLst>
          </p:cNvPr>
          <p:cNvSpPr txBox="1"/>
          <p:nvPr/>
        </p:nvSpPr>
        <p:spPr>
          <a:xfrm>
            <a:off x="1019175" y="2939740"/>
            <a:ext cx="6098344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As classificações de severidade do CVSS (Common </a:t>
            </a:r>
            <a:r>
              <a:rPr lang="pt-BR" dirty="0" err="1">
                <a:solidFill>
                  <a:schemeClr val="bg2">
                    <a:lumMod val="25000"/>
                  </a:schemeClr>
                </a:solidFill>
              </a:rPr>
              <a:t>Vulnerability</a:t>
            </a:r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pt-BR" dirty="0" err="1">
                <a:solidFill>
                  <a:schemeClr val="bg2">
                    <a:lumMod val="25000"/>
                  </a:schemeClr>
                </a:solidFill>
              </a:rPr>
              <a:t>Scoring</a:t>
            </a:r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 System) variam de Baixa (0.0 a 3.9) a Crítica (9.0 a 10.0).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pt-BR" dirty="0">
              <a:solidFill>
                <a:schemeClr val="bg2">
                  <a:lumMod val="2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Por exemplo, a CVE-2016-0051 é classificada como Alta com um score de 7.9, indicando uma vulnerabilidade significativa.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D0B4C5A0-7FCE-DA6E-C41A-E70D5C2784C1}"/>
              </a:ext>
            </a:extLst>
          </p:cNvPr>
          <p:cNvSpPr/>
          <p:nvPr/>
        </p:nvSpPr>
        <p:spPr>
          <a:xfrm>
            <a:off x="11172825" y="250722"/>
            <a:ext cx="1019175" cy="6305061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9" name="Imagem 8" descr="Ícone&#10;&#10;Descrição gerada automaticamente">
            <a:extLst>
              <a:ext uri="{FF2B5EF4-FFF2-40B4-BE49-F238E27FC236}">
                <a16:creationId xmlns:a16="http://schemas.microsoft.com/office/drawing/2014/main" id="{72473385-CE53-E9B7-D34B-EE59E69300C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80917" y="4146720"/>
            <a:ext cx="2511083" cy="2511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98299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49BE4975-591E-FAE7-683B-89FE96094E8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Processo de gestão de vulnerabilidades</a:t>
            </a:r>
          </a:p>
          <a:p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90F6D3B-9AA2-CDD8-FC68-5642DEA9F9E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Gerenciamento de patches</a:t>
            </a:r>
          </a:p>
        </p:txBody>
      </p:sp>
      <p:graphicFrame>
        <p:nvGraphicFramePr>
          <p:cNvPr id="10" name="CaixaDeTexto 6">
            <a:extLst>
              <a:ext uri="{FF2B5EF4-FFF2-40B4-BE49-F238E27FC236}">
                <a16:creationId xmlns:a16="http://schemas.microsoft.com/office/drawing/2014/main" id="{A67DE7F3-BD6E-99E7-FAB7-76414C50ED9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17778459"/>
              </p:ext>
            </p:extLst>
          </p:nvPr>
        </p:nvGraphicFramePr>
        <p:xfrm>
          <a:off x="1019173" y="2327276"/>
          <a:ext cx="10153651" cy="39465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09851204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49BE4975-591E-FAE7-683B-89FE96094E8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Processo de gestão de vulnerabilidades</a:t>
            </a:r>
          </a:p>
          <a:p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90F6D3B-9AA2-CDD8-FC68-5642DEA9F9E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Gerenciamento de patches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11EC7B78-AFC8-EADD-0EC0-6745B4366548}"/>
              </a:ext>
            </a:extLst>
          </p:cNvPr>
          <p:cNvSpPr txBox="1"/>
          <p:nvPr/>
        </p:nvSpPr>
        <p:spPr>
          <a:xfrm>
            <a:off x="1019175" y="2477953"/>
            <a:ext cx="609834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Patches podem ser classificados como:</a:t>
            </a:r>
          </a:p>
          <a:p>
            <a:endParaRPr lang="pt-BR" dirty="0">
              <a:solidFill>
                <a:schemeClr val="bg2">
                  <a:lumMod val="25000"/>
                </a:schemeClr>
              </a:solidFill>
            </a:endParaRP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DD292D18-F648-97B0-9401-BE637F01EF85}"/>
              </a:ext>
            </a:extLst>
          </p:cNvPr>
          <p:cNvGrpSpPr/>
          <p:nvPr/>
        </p:nvGrpSpPr>
        <p:grpSpPr>
          <a:xfrm>
            <a:off x="2777314" y="3323962"/>
            <a:ext cx="6637372" cy="2078300"/>
            <a:chOff x="1019174" y="1676605"/>
            <a:chExt cx="6637372" cy="2078300"/>
          </a:xfrm>
        </p:grpSpPr>
        <p:grpSp>
          <p:nvGrpSpPr>
            <p:cNvPr id="7" name="Agrupar 6">
              <a:extLst>
                <a:ext uri="{FF2B5EF4-FFF2-40B4-BE49-F238E27FC236}">
                  <a16:creationId xmlns:a16="http://schemas.microsoft.com/office/drawing/2014/main" id="{AF924C41-04FA-4CEF-FF14-BDF9FD96EBF9}"/>
                </a:ext>
              </a:extLst>
            </p:cNvPr>
            <p:cNvGrpSpPr/>
            <p:nvPr/>
          </p:nvGrpSpPr>
          <p:grpSpPr>
            <a:xfrm>
              <a:off x="1019174" y="1676605"/>
              <a:ext cx="3121093" cy="967462"/>
              <a:chOff x="1019174" y="1676605"/>
              <a:chExt cx="3121093" cy="967462"/>
            </a:xfrm>
          </p:grpSpPr>
          <p:sp>
            <p:nvSpPr>
              <p:cNvPr id="15" name="Retângulo: Cantos Arredondados 14">
                <a:extLst>
                  <a:ext uri="{FF2B5EF4-FFF2-40B4-BE49-F238E27FC236}">
                    <a16:creationId xmlns:a16="http://schemas.microsoft.com/office/drawing/2014/main" id="{E56041AE-1693-2CE3-F9AF-87A620612510}"/>
                  </a:ext>
                </a:extLst>
              </p:cNvPr>
              <p:cNvSpPr/>
              <p:nvPr/>
            </p:nvSpPr>
            <p:spPr>
              <a:xfrm>
                <a:off x="1019174" y="1676605"/>
                <a:ext cx="3121093" cy="967462"/>
              </a:xfrm>
              <a:prstGeom prst="roundRect">
                <a:avLst>
                  <a:gd name="adj" fmla="val 1935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20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CaixaDeTexto 15">
                <a:extLst>
                  <a:ext uri="{FF2B5EF4-FFF2-40B4-BE49-F238E27FC236}">
                    <a16:creationId xmlns:a16="http://schemas.microsoft.com/office/drawing/2014/main" id="{C75D1EF5-3BDE-7769-E8F2-477F6D7C22E1}"/>
                  </a:ext>
                </a:extLst>
              </p:cNvPr>
              <p:cNvSpPr txBox="1"/>
              <p:nvPr/>
            </p:nvSpPr>
            <p:spPr>
              <a:xfrm>
                <a:off x="1233815" y="1921238"/>
                <a:ext cx="2702801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pt-BR" sz="2000" b="1" dirty="0">
                    <a:effectLst/>
                  </a:rPr>
                  <a:t>Patch de correção</a:t>
                </a:r>
              </a:p>
              <a:p>
                <a:pPr algn="ctr"/>
                <a:endParaRPr lang="pt-BR" sz="2000" b="1" dirty="0">
                  <a:effectLst/>
                </a:endParaRPr>
              </a:p>
            </p:txBody>
          </p:sp>
        </p:grpSp>
        <p:grpSp>
          <p:nvGrpSpPr>
            <p:cNvPr id="8" name="Agrupar 7">
              <a:extLst>
                <a:ext uri="{FF2B5EF4-FFF2-40B4-BE49-F238E27FC236}">
                  <a16:creationId xmlns:a16="http://schemas.microsoft.com/office/drawing/2014/main" id="{7A634240-17CB-DB03-BD96-603CEE4DDF59}"/>
                </a:ext>
              </a:extLst>
            </p:cNvPr>
            <p:cNvGrpSpPr/>
            <p:nvPr/>
          </p:nvGrpSpPr>
          <p:grpSpPr>
            <a:xfrm>
              <a:off x="4535453" y="1676605"/>
              <a:ext cx="3121093" cy="967462"/>
              <a:chOff x="4535453" y="1676605"/>
              <a:chExt cx="3121093" cy="967462"/>
            </a:xfrm>
          </p:grpSpPr>
          <p:sp>
            <p:nvSpPr>
              <p:cNvPr id="13" name="Retângulo: Cantos Arredondados 12">
                <a:extLst>
                  <a:ext uri="{FF2B5EF4-FFF2-40B4-BE49-F238E27FC236}">
                    <a16:creationId xmlns:a16="http://schemas.microsoft.com/office/drawing/2014/main" id="{5950AF63-8A92-3F05-7A8C-FFE31B1FFA1B}"/>
                  </a:ext>
                </a:extLst>
              </p:cNvPr>
              <p:cNvSpPr/>
              <p:nvPr/>
            </p:nvSpPr>
            <p:spPr>
              <a:xfrm>
                <a:off x="4535453" y="1676605"/>
                <a:ext cx="3121093" cy="967462"/>
              </a:xfrm>
              <a:prstGeom prst="roundRect">
                <a:avLst>
                  <a:gd name="adj" fmla="val 1935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20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C8F7AD7D-477E-CE71-C0B2-FEC1136B8CBA}"/>
                  </a:ext>
                </a:extLst>
              </p:cNvPr>
              <p:cNvSpPr txBox="1"/>
              <p:nvPr/>
            </p:nvSpPr>
            <p:spPr>
              <a:xfrm>
                <a:off x="4744598" y="1966958"/>
                <a:ext cx="2702801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pt-BR" sz="2000" b="1" dirty="0" err="1">
                    <a:effectLst/>
                  </a:rPr>
                  <a:t>Hotfix</a:t>
                </a:r>
                <a:endParaRPr lang="pt-BR" sz="2000" b="1" dirty="0">
                  <a:effectLst/>
                </a:endParaRPr>
              </a:p>
            </p:txBody>
          </p:sp>
        </p:grpSp>
        <p:grpSp>
          <p:nvGrpSpPr>
            <p:cNvPr id="9" name="Agrupar 8">
              <a:extLst>
                <a:ext uri="{FF2B5EF4-FFF2-40B4-BE49-F238E27FC236}">
                  <a16:creationId xmlns:a16="http://schemas.microsoft.com/office/drawing/2014/main" id="{BD2C6BD6-9DBD-0B64-C76B-0CECFF285BBF}"/>
                </a:ext>
              </a:extLst>
            </p:cNvPr>
            <p:cNvGrpSpPr/>
            <p:nvPr/>
          </p:nvGrpSpPr>
          <p:grpSpPr>
            <a:xfrm>
              <a:off x="1019174" y="2752255"/>
              <a:ext cx="3121093" cy="1002650"/>
              <a:chOff x="1019174" y="2752255"/>
              <a:chExt cx="3121093" cy="1002650"/>
            </a:xfrm>
          </p:grpSpPr>
          <p:sp>
            <p:nvSpPr>
              <p:cNvPr id="11" name="Retângulo: Cantos Arredondados 10">
                <a:extLst>
                  <a:ext uri="{FF2B5EF4-FFF2-40B4-BE49-F238E27FC236}">
                    <a16:creationId xmlns:a16="http://schemas.microsoft.com/office/drawing/2014/main" id="{37C699C0-A532-B3A2-068A-6AE4B02ADC29}"/>
                  </a:ext>
                </a:extLst>
              </p:cNvPr>
              <p:cNvSpPr/>
              <p:nvPr/>
            </p:nvSpPr>
            <p:spPr>
              <a:xfrm>
                <a:off x="1019174" y="2752255"/>
                <a:ext cx="3121093" cy="967462"/>
              </a:xfrm>
              <a:prstGeom prst="roundRect">
                <a:avLst>
                  <a:gd name="adj" fmla="val 1935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20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CaixaDeTexto 11">
                <a:extLst>
                  <a:ext uri="{FF2B5EF4-FFF2-40B4-BE49-F238E27FC236}">
                    <a16:creationId xmlns:a16="http://schemas.microsoft.com/office/drawing/2014/main" id="{A7EFC1D5-91F3-334B-0055-FA19FB0D6B3E}"/>
                  </a:ext>
                </a:extLst>
              </p:cNvPr>
              <p:cNvSpPr txBox="1"/>
              <p:nvPr/>
            </p:nvSpPr>
            <p:spPr>
              <a:xfrm>
                <a:off x="1228319" y="3047019"/>
                <a:ext cx="2702801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pt-BR" sz="2000" b="1" dirty="0" err="1"/>
                  <a:t>Rollup</a:t>
                </a:r>
                <a:endParaRPr lang="pt-BR" sz="2000" b="1" dirty="0"/>
              </a:p>
              <a:p>
                <a:pPr algn="ctr"/>
                <a:endParaRPr lang="pt-BR" sz="2000" b="1" dirty="0"/>
              </a:p>
            </p:txBody>
          </p:sp>
        </p:grpSp>
      </p:grp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C92E9318-5BC4-D91C-0279-0A1266E64FCD}"/>
              </a:ext>
            </a:extLst>
          </p:cNvPr>
          <p:cNvGrpSpPr/>
          <p:nvPr/>
        </p:nvGrpSpPr>
        <p:grpSpPr>
          <a:xfrm>
            <a:off x="6293593" y="4399612"/>
            <a:ext cx="3121093" cy="1142450"/>
            <a:chOff x="1019174" y="1676605"/>
            <a:chExt cx="3121093" cy="1142450"/>
          </a:xfrm>
        </p:grpSpPr>
        <p:sp>
          <p:nvSpPr>
            <p:cNvPr id="18" name="Retângulo: Cantos Arredondados 17">
              <a:extLst>
                <a:ext uri="{FF2B5EF4-FFF2-40B4-BE49-F238E27FC236}">
                  <a16:creationId xmlns:a16="http://schemas.microsoft.com/office/drawing/2014/main" id="{78E6B052-A70E-C690-E15A-222404233020}"/>
                </a:ext>
              </a:extLst>
            </p:cNvPr>
            <p:cNvSpPr/>
            <p:nvPr/>
          </p:nvSpPr>
          <p:spPr>
            <a:xfrm>
              <a:off x="1019174" y="1676605"/>
              <a:ext cx="3121093" cy="1142450"/>
            </a:xfrm>
            <a:prstGeom prst="roundRect">
              <a:avLst>
                <a:gd name="adj" fmla="val 1935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2000" b="1">
                <a:solidFill>
                  <a:schemeClr val="tx1"/>
                </a:solidFill>
              </a:endParaRPr>
            </a:p>
          </p:txBody>
        </p:sp>
        <p:sp>
          <p:nvSpPr>
            <p:cNvPr id="19" name="CaixaDeTexto 18">
              <a:extLst>
                <a:ext uri="{FF2B5EF4-FFF2-40B4-BE49-F238E27FC236}">
                  <a16:creationId xmlns:a16="http://schemas.microsoft.com/office/drawing/2014/main" id="{D7FD3891-218D-FF56-4C37-1C1322C7EA1D}"/>
                </a:ext>
              </a:extLst>
            </p:cNvPr>
            <p:cNvSpPr txBox="1"/>
            <p:nvPr/>
          </p:nvSpPr>
          <p:spPr>
            <a:xfrm>
              <a:off x="1019174" y="2078553"/>
              <a:ext cx="3121093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2000" b="1" dirty="0">
                  <a:effectLst/>
                </a:rPr>
                <a:t>Pacote de serviços (Service Pack)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86859680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49BE4975-591E-FAE7-683B-89FE96094E8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Processo de gestão de vulnerabilidades</a:t>
            </a:r>
          </a:p>
          <a:p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90F6D3B-9AA2-CDD8-FC68-5642DEA9F9E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Gerenciamento de patches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3B2DA2E-E1A6-07D2-5663-0912C30BFE63}"/>
              </a:ext>
            </a:extLst>
          </p:cNvPr>
          <p:cNvSpPr txBox="1"/>
          <p:nvPr/>
        </p:nvSpPr>
        <p:spPr>
          <a:xfrm>
            <a:off x="1019175" y="2312988"/>
            <a:ext cx="101536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0" i="0" dirty="0">
                <a:solidFill>
                  <a:schemeClr val="bg2">
                    <a:lumMod val="25000"/>
                  </a:schemeClr>
                </a:solidFill>
                <a:effectLst/>
              </a:rPr>
              <a:t>Como boas práticas para um processo de gerenciamento de patches, temos os seguintes passos:</a:t>
            </a:r>
            <a:endParaRPr lang="pt-BR" dirty="0">
              <a:solidFill>
                <a:schemeClr val="bg2">
                  <a:lumMod val="25000"/>
                </a:schemeClr>
              </a:solidFill>
            </a:endParaRPr>
          </a:p>
        </p:txBody>
      </p: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05001B7E-A8EA-77E6-2BC2-14B62B78B03F}"/>
              </a:ext>
            </a:extLst>
          </p:cNvPr>
          <p:cNvGrpSpPr/>
          <p:nvPr/>
        </p:nvGrpSpPr>
        <p:grpSpPr>
          <a:xfrm>
            <a:off x="1019175" y="3170238"/>
            <a:ext cx="10153650" cy="1305733"/>
            <a:chOff x="1019175" y="2312988"/>
            <a:chExt cx="10226392" cy="1116013"/>
          </a:xfrm>
        </p:grpSpPr>
        <p:grpSp>
          <p:nvGrpSpPr>
            <p:cNvPr id="21" name="Agrupar 20">
              <a:extLst>
                <a:ext uri="{FF2B5EF4-FFF2-40B4-BE49-F238E27FC236}">
                  <a16:creationId xmlns:a16="http://schemas.microsoft.com/office/drawing/2014/main" id="{19E9DAE5-04A5-7827-33AD-AA63CB980A3F}"/>
                </a:ext>
              </a:extLst>
            </p:cNvPr>
            <p:cNvGrpSpPr/>
            <p:nvPr/>
          </p:nvGrpSpPr>
          <p:grpSpPr>
            <a:xfrm>
              <a:off x="1019175" y="2327277"/>
              <a:ext cx="7597883" cy="1101724"/>
              <a:chOff x="1019174" y="1676603"/>
              <a:chExt cx="10148156" cy="915489"/>
            </a:xfrm>
          </p:grpSpPr>
          <p:grpSp>
            <p:nvGrpSpPr>
              <p:cNvPr id="24" name="Agrupar 23">
                <a:extLst>
                  <a:ext uri="{FF2B5EF4-FFF2-40B4-BE49-F238E27FC236}">
                    <a16:creationId xmlns:a16="http://schemas.microsoft.com/office/drawing/2014/main" id="{2A133EBE-2AB7-7154-9915-EA230C85D609}"/>
                  </a:ext>
                </a:extLst>
              </p:cNvPr>
              <p:cNvGrpSpPr/>
              <p:nvPr/>
            </p:nvGrpSpPr>
            <p:grpSpPr>
              <a:xfrm>
                <a:off x="1019174" y="1676603"/>
                <a:ext cx="3121093" cy="915489"/>
                <a:chOff x="1019174" y="1676603"/>
                <a:chExt cx="3121093" cy="915489"/>
              </a:xfrm>
            </p:grpSpPr>
            <p:sp>
              <p:nvSpPr>
                <p:cNvPr id="31" name="Retângulo: Cantos Arredondados 30">
                  <a:extLst>
                    <a:ext uri="{FF2B5EF4-FFF2-40B4-BE49-F238E27FC236}">
                      <a16:creationId xmlns:a16="http://schemas.microsoft.com/office/drawing/2014/main" id="{509B7B41-9038-D44E-DFF2-D2C25D0775FC}"/>
                    </a:ext>
                  </a:extLst>
                </p:cNvPr>
                <p:cNvSpPr/>
                <p:nvPr/>
              </p:nvSpPr>
              <p:spPr>
                <a:xfrm>
                  <a:off x="1019174" y="1676603"/>
                  <a:ext cx="3121093" cy="915489"/>
                </a:xfrm>
                <a:prstGeom prst="roundRect">
                  <a:avLst>
                    <a:gd name="adj" fmla="val 1935"/>
                  </a:avLst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32" name="CaixaDeTexto 31">
                  <a:extLst>
                    <a:ext uri="{FF2B5EF4-FFF2-40B4-BE49-F238E27FC236}">
                      <a16:creationId xmlns:a16="http://schemas.microsoft.com/office/drawing/2014/main" id="{A4FC8C98-13AB-ECD8-6C40-953782FF8F81}"/>
                    </a:ext>
                  </a:extLst>
                </p:cNvPr>
                <p:cNvSpPr txBox="1"/>
                <p:nvPr/>
              </p:nvSpPr>
              <p:spPr>
                <a:xfrm>
                  <a:off x="1228319" y="1913935"/>
                  <a:ext cx="2702801" cy="45904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pt-BR" b="1" dirty="0">
                      <a:effectLst/>
                    </a:rPr>
                    <a:t>Identifique os ativos</a:t>
                  </a:r>
                </a:p>
              </p:txBody>
            </p:sp>
          </p:grpSp>
          <p:grpSp>
            <p:nvGrpSpPr>
              <p:cNvPr id="25" name="Agrupar 24">
                <a:extLst>
                  <a:ext uri="{FF2B5EF4-FFF2-40B4-BE49-F238E27FC236}">
                    <a16:creationId xmlns:a16="http://schemas.microsoft.com/office/drawing/2014/main" id="{0479BFDC-5FB1-953E-7CBC-5B57B42A393B}"/>
                  </a:ext>
                </a:extLst>
              </p:cNvPr>
              <p:cNvGrpSpPr/>
              <p:nvPr/>
            </p:nvGrpSpPr>
            <p:grpSpPr>
              <a:xfrm>
                <a:off x="4535453" y="1676603"/>
                <a:ext cx="3121093" cy="915489"/>
                <a:chOff x="4535453" y="1676603"/>
                <a:chExt cx="3121093" cy="915489"/>
              </a:xfrm>
            </p:grpSpPr>
            <p:sp>
              <p:nvSpPr>
                <p:cNvPr id="29" name="Retângulo: Cantos Arredondados 28">
                  <a:extLst>
                    <a:ext uri="{FF2B5EF4-FFF2-40B4-BE49-F238E27FC236}">
                      <a16:creationId xmlns:a16="http://schemas.microsoft.com/office/drawing/2014/main" id="{A589A6DB-580C-FA31-C819-08FA6A0A34AB}"/>
                    </a:ext>
                  </a:extLst>
                </p:cNvPr>
                <p:cNvSpPr/>
                <p:nvPr/>
              </p:nvSpPr>
              <p:spPr>
                <a:xfrm>
                  <a:off x="4535453" y="1676603"/>
                  <a:ext cx="3121093" cy="915489"/>
                </a:xfrm>
                <a:prstGeom prst="roundRect">
                  <a:avLst>
                    <a:gd name="adj" fmla="val 1935"/>
                  </a:avLst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30" name="CaixaDeTexto 29">
                  <a:extLst>
                    <a:ext uri="{FF2B5EF4-FFF2-40B4-BE49-F238E27FC236}">
                      <a16:creationId xmlns:a16="http://schemas.microsoft.com/office/drawing/2014/main" id="{E60FF43F-989D-AD30-E0BA-3693358B0F50}"/>
                    </a:ext>
                  </a:extLst>
                </p:cNvPr>
                <p:cNvSpPr txBox="1"/>
                <p:nvPr/>
              </p:nvSpPr>
              <p:spPr>
                <a:xfrm>
                  <a:off x="4744599" y="1915473"/>
                  <a:ext cx="2702801" cy="26230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pt-BR" b="1" dirty="0">
                      <a:effectLst/>
                    </a:rPr>
                    <a:t>Classifique</a:t>
                  </a:r>
                </a:p>
              </p:txBody>
            </p:sp>
          </p:grpSp>
          <p:grpSp>
            <p:nvGrpSpPr>
              <p:cNvPr id="26" name="Agrupar 25">
                <a:extLst>
                  <a:ext uri="{FF2B5EF4-FFF2-40B4-BE49-F238E27FC236}">
                    <a16:creationId xmlns:a16="http://schemas.microsoft.com/office/drawing/2014/main" id="{88E8F604-239C-533E-E7F7-3C21FE18706C}"/>
                  </a:ext>
                </a:extLst>
              </p:cNvPr>
              <p:cNvGrpSpPr/>
              <p:nvPr/>
            </p:nvGrpSpPr>
            <p:grpSpPr>
              <a:xfrm>
                <a:off x="8046237" y="1676603"/>
                <a:ext cx="3121093" cy="915489"/>
                <a:chOff x="8046237" y="1676603"/>
                <a:chExt cx="3121093" cy="915489"/>
              </a:xfrm>
            </p:grpSpPr>
            <p:sp>
              <p:nvSpPr>
                <p:cNvPr id="27" name="Retângulo: Cantos Arredondados 26">
                  <a:extLst>
                    <a:ext uri="{FF2B5EF4-FFF2-40B4-BE49-F238E27FC236}">
                      <a16:creationId xmlns:a16="http://schemas.microsoft.com/office/drawing/2014/main" id="{681E72B9-A1BD-3ED2-BDD9-0E5BD8956ED1}"/>
                    </a:ext>
                  </a:extLst>
                </p:cNvPr>
                <p:cNvSpPr/>
                <p:nvPr/>
              </p:nvSpPr>
              <p:spPr>
                <a:xfrm>
                  <a:off x="8046237" y="1676603"/>
                  <a:ext cx="3121093" cy="915489"/>
                </a:xfrm>
                <a:prstGeom prst="roundRect">
                  <a:avLst>
                    <a:gd name="adj" fmla="val 1935"/>
                  </a:avLst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8" name="CaixaDeTexto 27">
                  <a:extLst>
                    <a:ext uri="{FF2B5EF4-FFF2-40B4-BE49-F238E27FC236}">
                      <a16:creationId xmlns:a16="http://schemas.microsoft.com/office/drawing/2014/main" id="{DA5AA322-CAF3-C951-E889-B7881CC45830}"/>
                    </a:ext>
                  </a:extLst>
                </p:cNvPr>
                <p:cNvSpPr txBox="1"/>
                <p:nvPr/>
              </p:nvSpPr>
              <p:spPr>
                <a:xfrm>
                  <a:off x="8260880" y="1946009"/>
                  <a:ext cx="2702801" cy="45904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pt-BR" b="1" dirty="0">
                      <a:effectLst/>
                    </a:rPr>
                    <a:t>Crie ambientes agregados</a:t>
                  </a:r>
                </a:p>
              </p:txBody>
            </p:sp>
          </p:grpSp>
        </p:grpSp>
        <p:sp>
          <p:nvSpPr>
            <p:cNvPr id="22" name="Retângulo: Cantos Arredondados 21">
              <a:extLst>
                <a:ext uri="{FF2B5EF4-FFF2-40B4-BE49-F238E27FC236}">
                  <a16:creationId xmlns:a16="http://schemas.microsoft.com/office/drawing/2014/main" id="{CC69CC5B-C6EF-7678-DA2F-6C112DE1EEAB}"/>
                </a:ext>
              </a:extLst>
            </p:cNvPr>
            <p:cNvSpPr/>
            <p:nvPr/>
          </p:nvSpPr>
          <p:spPr>
            <a:xfrm>
              <a:off x="8908817" y="2312988"/>
              <a:ext cx="2336750" cy="1101724"/>
            </a:xfrm>
            <a:prstGeom prst="roundRect">
              <a:avLst>
                <a:gd name="adj" fmla="val 1935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3" name="CaixaDeTexto 22">
              <a:extLst>
                <a:ext uri="{FF2B5EF4-FFF2-40B4-BE49-F238E27FC236}">
                  <a16:creationId xmlns:a16="http://schemas.microsoft.com/office/drawing/2014/main" id="{BBB3C64D-5ECB-56B9-9CEC-62CA5DADDFAE}"/>
                </a:ext>
              </a:extLst>
            </p:cNvPr>
            <p:cNvSpPr txBox="1"/>
            <p:nvPr/>
          </p:nvSpPr>
          <p:spPr>
            <a:xfrm>
              <a:off x="9069519" y="2637198"/>
              <a:ext cx="2023576" cy="31566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b="1" dirty="0">
                  <a:effectLst/>
                </a:rPr>
                <a:t>Monitore</a:t>
              </a:r>
            </a:p>
          </p:txBody>
        </p:sp>
      </p:grpSp>
      <p:grpSp>
        <p:nvGrpSpPr>
          <p:cNvPr id="33" name="Agrupar 32">
            <a:extLst>
              <a:ext uri="{FF2B5EF4-FFF2-40B4-BE49-F238E27FC236}">
                <a16:creationId xmlns:a16="http://schemas.microsoft.com/office/drawing/2014/main" id="{B63F0D8F-2DF1-07CA-F840-509B9E808782}"/>
              </a:ext>
            </a:extLst>
          </p:cNvPr>
          <p:cNvGrpSpPr/>
          <p:nvPr/>
        </p:nvGrpSpPr>
        <p:grpSpPr>
          <a:xfrm>
            <a:off x="1019175" y="4585530"/>
            <a:ext cx="10153650" cy="1305733"/>
            <a:chOff x="1019175" y="2312988"/>
            <a:chExt cx="10226392" cy="1116013"/>
          </a:xfrm>
        </p:grpSpPr>
        <p:grpSp>
          <p:nvGrpSpPr>
            <p:cNvPr id="34" name="Agrupar 33">
              <a:extLst>
                <a:ext uri="{FF2B5EF4-FFF2-40B4-BE49-F238E27FC236}">
                  <a16:creationId xmlns:a16="http://schemas.microsoft.com/office/drawing/2014/main" id="{ACEF5572-B37C-D246-74EC-F98804026D7C}"/>
                </a:ext>
              </a:extLst>
            </p:cNvPr>
            <p:cNvGrpSpPr/>
            <p:nvPr/>
          </p:nvGrpSpPr>
          <p:grpSpPr>
            <a:xfrm>
              <a:off x="1019175" y="2327277"/>
              <a:ext cx="7597883" cy="1101724"/>
              <a:chOff x="1019174" y="1676603"/>
              <a:chExt cx="10148156" cy="915489"/>
            </a:xfrm>
          </p:grpSpPr>
          <p:grpSp>
            <p:nvGrpSpPr>
              <p:cNvPr id="37" name="Agrupar 36">
                <a:extLst>
                  <a:ext uri="{FF2B5EF4-FFF2-40B4-BE49-F238E27FC236}">
                    <a16:creationId xmlns:a16="http://schemas.microsoft.com/office/drawing/2014/main" id="{ECE5C3DF-2823-550E-A3AB-A8874D5316DE}"/>
                  </a:ext>
                </a:extLst>
              </p:cNvPr>
              <p:cNvGrpSpPr/>
              <p:nvPr/>
            </p:nvGrpSpPr>
            <p:grpSpPr>
              <a:xfrm>
                <a:off x="1019174" y="1676603"/>
                <a:ext cx="3121093" cy="915489"/>
                <a:chOff x="1019174" y="1676603"/>
                <a:chExt cx="3121093" cy="915489"/>
              </a:xfrm>
            </p:grpSpPr>
            <p:sp>
              <p:nvSpPr>
                <p:cNvPr id="44" name="Retângulo: Cantos Arredondados 43">
                  <a:extLst>
                    <a:ext uri="{FF2B5EF4-FFF2-40B4-BE49-F238E27FC236}">
                      <a16:creationId xmlns:a16="http://schemas.microsoft.com/office/drawing/2014/main" id="{C7EFB627-64F0-E780-9CC6-6BA4EDD66C62}"/>
                    </a:ext>
                  </a:extLst>
                </p:cNvPr>
                <p:cNvSpPr/>
                <p:nvPr/>
              </p:nvSpPr>
              <p:spPr>
                <a:xfrm>
                  <a:off x="1019174" y="1676603"/>
                  <a:ext cx="3121093" cy="915489"/>
                </a:xfrm>
                <a:prstGeom prst="roundRect">
                  <a:avLst>
                    <a:gd name="adj" fmla="val 1935"/>
                  </a:avLst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45" name="CaixaDeTexto 44">
                  <a:extLst>
                    <a:ext uri="{FF2B5EF4-FFF2-40B4-BE49-F238E27FC236}">
                      <a16:creationId xmlns:a16="http://schemas.microsoft.com/office/drawing/2014/main" id="{03BA7D68-704B-C38B-3F17-9A133CC11CD4}"/>
                    </a:ext>
                  </a:extLst>
                </p:cNvPr>
                <p:cNvSpPr txBox="1"/>
                <p:nvPr/>
              </p:nvSpPr>
              <p:spPr>
                <a:xfrm>
                  <a:off x="1228319" y="1913935"/>
                  <a:ext cx="2702801" cy="26230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pt-BR" b="1" dirty="0">
                      <a:effectLst/>
                    </a:rPr>
                    <a:t>Crie backup</a:t>
                  </a:r>
                </a:p>
              </p:txBody>
            </p:sp>
          </p:grpSp>
          <p:grpSp>
            <p:nvGrpSpPr>
              <p:cNvPr id="38" name="Agrupar 37">
                <a:extLst>
                  <a:ext uri="{FF2B5EF4-FFF2-40B4-BE49-F238E27FC236}">
                    <a16:creationId xmlns:a16="http://schemas.microsoft.com/office/drawing/2014/main" id="{A50476DA-98C7-0D23-018E-2462492E0C05}"/>
                  </a:ext>
                </a:extLst>
              </p:cNvPr>
              <p:cNvGrpSpPr/>
              <p:nvPr/>
            </p:nvGrpSpPr>
            <p:grpSpPr>
              <a:xfrm>
                <a:off x="4535453" y="1676603"/>
                <a:ext cx="3121093" cy="915489"/>
                <a:chOff x="4535453" y="1676603"/>
                <a:chExt cx="3121093" cy="915489"/>
              </a:xfrm>
            </p:grpSpPr>
            <p:sp>
              <p:nvSpPr>
                <p:cNvPr id="42" name="Retângulo: Cantos Arredondados 41">
                  <a:extLst>
                    <a:ext uri="{FF2B5EF4-FFF2-40B4-BE49-F238E27FC236}">
                      <a16:creationId xmlns:a16="http://schemas.microsoft.com/office/drawing/2014/main" id="{9426ACF2-F15E-FC0C-C5DD-55748A338314}"/>
                    </a:ext>
                  </a:extLst>
                </p:cNvPr>
                <p:cNvSpPr/>
                <p:nvPr/>
              </p:nvSpPr>
              <p:spPr>
                <a:xfrm>
                  <a:off x="4535453" y="1676603"/>
                  <a:ext cx="3121093" cy="915489"/>
                </a:xfrm>
                <a:prstGeom prst="roundRect">
                  <a:avLst>
                    <a:gd name="adj" fmla="val 1935"/>
                  </a:avLst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43" name="CaixaDeTexto 42">
                  <a:extLst>
                    <a:ext uri="{FF2B5EF4-FFF2-40B4-BE49-F238E27FC236}">
                      <a16:creationId xmlns:a16="http://schemas.microsoft.com/office/drawing/2014/main" id="{8339F9AC-9393-B766-5AE6-0DA09624E84D}"/>
                    </a:ext>
                  </a:extLst>
                </p:cNvPr>
                <p:cNvSpPr txBox="1"/>
                <p:nvPr/>
              </p:nvSpPr>
              <p:spPr>
                <a:xfrm>
                  <a:off x="4744599" y="1915473"/>
                  <a:ext cx="2702801" cy="26230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pt-BR" b="1" dirty="0" err="1">
                      <a:effectLst/>
                    </a:rPr>
                    <a:t>Deploy</a:t>
                  </a:r>
                  <a:endParaRPr lang="pt-BR" b="1" dirty="0">
                    <a:effectLst/>
                  </a:endParaRPr>
                </a:p>
              </p:txBody>
            </p:sp>
          </p:grpSp>
          <p:grpSp>
            <p:nvGrpSpPr>
              <p:cNvPr id="39" name="Agrupar 38">
                <a:extLst>
                  <a:ext uri="{FF2B5EF4-FFF2-40B4-BE49-F238E27FC236}">
                    <a16:creationId xmlns:a16="http://schemas.microsoft.com/office/drawing/2014/main" id="{0F867F4E-C8AD-AEE1-43E3-B71EC1A9E7D3}"/>
                  </a:ext>
                </a:extLst>
              </p:cNvPr>
              <p:cNvGrpSpPr/>
              <p:nvPr/>
            </p:nvGrpSpPr>
            <p:grpSpPr>
              <a:xfrm>
                <a:off x="8046237" y="1676603"/>
                <a:ext cx="3121093" cy="915489"/>
                <a:chOff x="8046237" y="1676603"/>
                <a:chExt cx="3121093" cy="915489"/>
              </a:xfrm>
            </p:grpSpPr>
            <p:sp>
              <p:nvSpPr>
                <p:cNvPr id="40" name="Retângulo: Cantos Arredondados 39">
                  <a:extLst>
                    <a:ext uri="{FF2B5EF4-FFF2-40B4-BE49-F238E27FC236}">
                      <a16:creationId xmlns:a16="http://schemas.microsoft.com/office/drawing/2014/main" id="{8AEC9A5A-7331-C9D1-161E-A3329DEA2B88}"/>
                    </a:ext>
                  </a:extLst>
                </p:cNvPr>
                <p:cNvSpPr/>
                <p:nvPr/>
              </p:nvSpPr>
              <p:spPr>
                <a:xfrm>
                  <a:off x="8046237" y="1676603"/>
                  <a:ext cx="3121093" cy="915489"/>
                </a:xfrm>
                <a:prstGeom prst="roundRect">
                  <a:avLst>
                    <a:gd name="adj" fmla="val 1935"/>
                  </a:avLst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41" name="CaixaDeTexto 40">
                  <a:extLst>
                    <a:ext uri="{FF2B5EF4-FFF2-40B4-BE49-F238E27FC236}">
                      <a16:creationId xmlns:a16="http://schemas.microsoft.com/office/drawing/2014/main" id="{C16BA787-BA8A-6F21-BE90-70BA520C4740}"/>
                    </a:ext>
                  </a:extLst>
                </p:cNvPr>
                <p:cNvSpPr txBox="1"/>
                <p:nvPr/>
              </p:nvSpPr>
              <p:spPr>
                <a:xfrm>
                  <a:off x="8260880" y="1946009"/>
                  <a:ext cx="2702801" cy="26230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pt-BR" b="1" dirty="0">
                      <a:effectLst/>
                    </a:rPr>
                    <a:t>Continuidade</a:t>
                  </a:r>
                </a:p>
              </p:txBody>
            </p:sp>
          </p:grpSp>
        </p:grpSp>
        <p:sp>
          <p:nvSpPr>
            <p:cNvPr id="35" name="Retângulo: Cantos Arredondados 34">
              <a:extLst>
                <a:ext uri="{FF2B5EF4-FFF2-40B4-BE49-F238E27FC236}">
                  <a16:creationId xmlns:a16="http://schemas.microsoft.com/office/drawing/2014/main" id="{E40FD8B9-0AD3-FA27-C508-919261FB25ED}"/>
                </a:ext>
              </a:extLst>
            </p:cNvPr>
            <p:cNvSpPr/>
            <p:nvPr/>
          </p:nvSpPr>
          <p:spPr>
            <a:xfrm>
              <a:off x="8908817" y="2312988"/>
              <a:ext cx="2336750" cy="1101724"/>
            </a:xfrm>
            <a:prstGeom prst="roundRect">
              <a:avLst>
                <a:gd name="adj" fmla="val 1935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6" name="CaixaDeTexto 35">
              <a:extLst>
                <a:ext uri="{FF2B5EF4-FFF2-40B4-BE49-F238E27FC236}">
                  <a16:creationId xmlns:a16="http://schemas.microsoft.com/office/drawing/2014/main" id="{B17C01EA-1369-1BBD-233F-29EB4D23B661}"/>
                </a:ext>
              </a:extLst>
            </p:cNvPr>
            <p:cNvSpPr txBox="1"/>
            <p:nvPr/>
          </p:nvSpPr>
          <p:spPr>
            <a:xfrm>
              <a:off x="9069519" y="2637198"/>
              <a:ext cx="2023576" cy="31566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b="1" dirty="0">
                  <a:effectLst/>
                </a:rPr>
                <a:t>Documente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14863797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49BE4975-591E-FAE7-683B-89FE96094E8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Processo de gestão de vulnerabilidades</a:t>
            </a:r>
          </a:p>
          <a:p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90F6D3B-9AA2-CDD8-FC68-5642DEA9F9E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Gerenciamento de patches</a:t>
            </a:r>
          </a:p>
        </p:txBody>
      </p:sp>
      <p:graphicFrame>
        <p:nvGraphicFramePr>
          <p:cNvPr id="7" name="CaixaDeTexto 4">
            <a:extLst>
              <a:ext uri="{FF2B5EF4-FFF2-40B4-BE49-F238E27FC236}">
                <a16:creationId xmlns:a16="http://schemas.microsoft.com/office/drawing/2014/main" id="{A8F0179D-C56F-5F20-4827-2663A797B37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68301725"/>
              </p:ext>
            </p:extLst>
          </p:nvPr>
        </p:nvGraphicFramePr>
        <p:xfrm>
          <a:off x="1030702" y="2327277"/>
          <a:ext cx="10142123" cy="39465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26878593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FC6BBBA8-8498-565B-58CB-C8FD5B793EF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Conceito de computação forense</a:t>
            </a:r>
          </a:p>
          <a:p>
            <a:endParaRPr lang="pt-BR" dirty="0"/>
          </a:p>
        </p:txBody>
      </p:sp>
      <p:graphicFrame>
        <p:nvGraphicFramePr>
          <p:cNvPr id="7" name="CaixaDeTexto 4">
            <a:extLst>
              <a:ext uri="{FF2B5EF4-FFF2-40B4-BE49-F238E27FC236}">
                <a16:creationId xmlns:a16="http://schemas.microsoft.com/office/drawing/2014/main" id="{39C7F795-C5A8-CB73-330E-D301AEAE1A9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62008101"/>
              </p:ext>
            </p:extLst>
          </p:nvPr>
        </p:nvGraphicFramePr>
        <p:xfrm>
          <a:off x="1019174" y="1758463"/>
          <a:ext cx="10153649" cy="40655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005086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F87D4D46-1B23-E7B9-CECD-F8184B5C1D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Tipos de análise do risco</a:t>
            </a:r>
          </a:p>
          <a:p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5C4BC4B-2219-251D-B819-C181ED5B803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Análise quantitativa</a:t>
            </a:r>
          </a:p>
          <a:p>
            <a:endParaRPr lang="pt-BR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BB3B4E7-165A-9687-ECAE-CDC2C7281502}"/>
              </a:ext>
            </a:extLst>
          </p:cNvPr>
          <p:cNvSpPr txBox="1"/>
          <p:nvPr/>
        </p:nvSpPr>
        <p:spPr>
          <a:xfrm>
            <a:off x="1030583" y="2327276"/>
            <a:ext cx="7958433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endParaRPr lang="pt-BR" dirty="0">
              <a:solidFill>
                <a:schemeClr val="bg2">
                  <a:lumMod val="2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Análise quantitativa calcula prejuízos financeiros e probabilidade de incidentes.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pt-BR" dirty="0">
              <a:solidFill>
                <a:schemeClr val="bg2">
                  <a:lumMod val="2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Requer identificação de custos de segurança, valor de ativos e considera vulnerabilidades, eficácia das medidas e intervalos prováveis de ameaças.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pt-BR" dirty="0">
              <a:solidFill>
                <a:schemeClr val="bg2">
                  <a:lumMod val="2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Identifica riscos aceitáveis quando medidas de segurança são financeiramente inviáveis.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pt-BR" dirty="0">
              <a:solidFill>
                <a:schemeClr val="bg2">
                  <a:lumMod val="2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Limitações incluem a dificuldade de calcular o valor exato de ativos, especialmente quando seu valor varia com a perda ou indisponibilidade dos dados.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20A69D96-7EA7-3B44-1B20-D8C7F40C5670}"/>
              </a:ext>
            </a:extLst>
          </p:cNvPr>
          <p:cNvSpPr/>
          <p:nvPr/>
        </p:nvSpPr>
        <p:spPr>
          <a:xfrm>
            <a:off x="11172825" y="250722"/>
            <a:ext cx="1019175" cy="6305061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 descr="Ícone&#10;&#10;Descrição gerada automaticamente">
            <a:extLst>
              <a:ext uri="{FF2B5EF4-FFF2-40B4-BE49-F238E27FC236}">
                <a16:creationId xmlns:a16="http://schemas.microsoft.com/office/drawing/2014/main" id="{FDB73E60-7242-8D4F-5ED4-21484FE51F8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35519" y="4351277"/>
            <a:ext cx="2456481" cy="2456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490862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A8C71AA4-98F2-F7DE-D0F8-FED0536655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O processo forense</a:t>
            </a:r>
          </a:p>
          <a:p>
            <a:endParaRPr lang="pt-BR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5BA00C1C-FD22-26AC-7062-1B73AD8F73BE}"/>
              </a:ext>
            </a:extLst>
          </p:cNvPr>
          <p:cNvSpPr txBox="1"/>
          <p:nvPr/>
        </p:nvSpPr>
        <p:spPr>
          <a:xfrm>
            <a:off x="1019175" y="2274838"/>
            <a:ext cx="712946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Local de crime: Espaço onde um delito ocorreu, com evidências para esclarecer dinâmica, autoria e materialidade.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pt-BR" dirty="0">
              <a:solidFill>
                <a:schemeClr val="bg2">
                  <a:lumMod val="2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Local de crime informático: Local com ativos computacionais relacionados a um incidente investigado.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pt-BR" dirty="0">
              <a:solidFill>
                <a:schemeClr val="bg2">
                  <a:lumMod val="2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Processo investigatório: Segue etapas padrão, incluindo ordem de volatilidade e cadeia de custódia, como em outras investigações.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23A5A7E3-10A9-3BE5-6DA8-EB4111C57775}"/>
              </a:ext>
            </a:extLst>
          </p:cNvPr>
          <p:cNvSpPr/>
          <p:nvPr/>
        </p:nvSpPr>
        <p:spPr>
          <a:xfrm>
            <a:off x="11172825" y="250722"/>
            <a:ext cx="1019175" cy="6305061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 descr="Interface gráfica do usuário&#10;&#10;Descrição gerada automaticamente com confiança média">
            <a:extLst>
              <a:ext uri="{FF2B5EF4-FFF2-40B4-BE49-F238E27FC236}">
                <a16:creationId xmlns:a16="http://schemas.microsoft.com/office/drawing/2014/main" id="{A970E5BE-1C02-CACA-3808-BA708A3DDA1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533228" y="4290647"/>
            <a:ext cx="3785961" cy="2461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178748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A8C71AA4-98F2-F7DE-D0F8-FED0536655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O processo forense</a:t>
            </a:r>
          </a:p>
          <a:p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9760706-A70E-6567-D512-2AE9C4F7E61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Cadeia de custódia</a:t>
            </a:r>
          </a:p>
          <a:p>
            <a:endParaRPr lang="pt-BR" dirty="0"/>
          </a:p>
        </p:txBody>
      </p:sp>
      <p:graphicFrame>
        <p:nvGraphicFramePr>
          <p:cNvPr id="9" name="CaixaDeTexto 6">
            <a:extLst>
              <a:ext uri="{FF2B5EF4-FFF2-40B4-BE49-F238E27FC236}">
                <a16:creationId xmlns:a16="http://schemas.microsoft.com/office/drawing/2014/main" id="{F7223412-F5D8-92D2-32FA-B825D9E17EF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26703768"/>
              </p:ext>
            </p:extLst>
          </p:nvPr>
        </p:nvGraphicFramePr>
        <p:xfrm>
          <a:off x="1019175" y="2327276"/>
          <a:ext cx="10153650" cy="30749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17749853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A8C71AA4-98F2-F7DE-D0F8-FED0536655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O processo forense</a:t>
            </a:r>
          </a:p>
          <a:p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9760706-A70E-6567-D512-2AE9C4F7E61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Cadeia de custódia</a:t>
            </a:r>
          </a:p>
          <a:p>
            <a:endParaRPr lang="pt-BR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0AADCA05-2430-4FAE-7928-07A6398FA5D2}"/>
              </a:ext>
            </a:extLst>
          </p:cNvPr>
          <p:cNvSpPr txBox="1"/>
          <p:nvPr/>
        </p:nvSpPr>
        <p:spPr>
          <a:xfrm>
            <a:off x="1019175" y="2429245"/>
            <a:ext cx="81283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0" i="0" dirty="0">
                <a:solidFill>
                  <a:schemeClr val="bg2">
                    <a:lumMod val="25000"/>
                  </a:schemeClr>
                </a:solidFill>
                <a:effectLst/>
              </a:rPr>
              <a:t>O processo forense é dividido em quatro fases básicas:</a:t>
            </a:r>
            <a:endParaRPr lang="pt-BR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7" name="Imagem 6" descr="Forma, Seta&#10;&#10;Descrição gerada automaticamente">
            <a:extLst>
              <a:ext uri="{FF2B5EF4-FFF2-40B4-BE49-F238E27FC236}">
                <a16:creationId xmlns:a16="http://schemas.microsoft.com/office/drawing/2014/main" id="{7E6BE638-4688-CE01-3A62-DD2D4DFCFA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25698" y="3218619"/>
            <a:ext cx="9340603" cy="2652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344559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A8C71AA4-98F2-F7DE-D0F8-FED0536655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Aspectos, técnicas e ferramentas forenses</a:t>
            </a:r>
          </a:p>
          <a:p>
            <a:endParaRPr lang="pt-BR" dirty="0"/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189099A9-AF0A-891A-289D-CCD0F5A0593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Coleta e análise de dados não voláteis</a:t>
            </a:r>
          </a:p>
          <a:p>
            <a:endParaRPr lang="pt-BR" dirty="0"/>
          </a:p>
        </p:txBody>
      </p:sp>
      <p:graphicFrame>
        <p:nvGraphicFramePr>
          <p:cNvPr id="11" name="CaixaDeTexto 8">
            <a:extLst>
              <a:ext uri="{FF2B5EF4-FFF2-40B4-BE49-F238E27FC236}">
                <a16:creationId xmlns:a16="http://schemas.microsoft.com/office/drawing/2014/main" id="{F57775AC-8DF7-2060-FC8E-F3BF6F34325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46189624"/>
              </p:ext>
            </p:extLst>
          </p:nvPr>
        </p:nvGraphicFramePr>
        <p:xfrm>
          <a:off x="1019174" y="2192264"/>
          <a:ext cx="10153650" cy="35332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70384552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A8C71AA4-98F2-F7DE-D0F8-FED0536655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Aspectos, técnicas e ferramentas forenses</a:t>
            </a:r>
          </a:p>
          <a:p>
            <a:endParaRPr lang="pt-BR" dirty="0"/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189099A9-AF0A-891A-289D-CCD0F5A0593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Coleta e análise de dados não voláteis</a:t>
            </a:r>
          </a:p>
          <a:p>
            <a:endParaRPr lang="pt-BR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7AE37B1E-46E3-86D8-A9C5-F5E31A3E187B}"/>
              </a:ext>
            </a:extLst>
          </p:cNvPr>
          <p:cNvSpPr txBox="1"/>
          <p:nvPr/>
        </p:nvSpPr>
        <p:spPr>
          <a:xfrm>
            <a:off x="1019175" y="2424144"/>
            <a:ext cx="6098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0" i="0" dirty="0">
                <a:solidFill>
                  <a:schemeClr val="bg2">
                    <a:lumMod val="25000"/>
                  </a:schemeClr>
                </a:solidFill>
                <a:effectLst/>
              </a:rPr>
              <a:t>As principais formas de cópia de dados são:</a:t>
            </a:r>
            <a:endParaRPr lang="pt-BR" dirty="0">
              <a:solidFill>
                <a:schemeClr val="bg2">
                  <a:lumMod val="25000"/>
                </a:schemeClr>
              </a:solidFill>
            </a:endParaRPr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927B9CBD-B55A-6426-0D43-9956890564B1}"/>
              </a:ext>
            </a:extLst>
          </p:cNvPr>
          <p:cNvGrpSpPr/>
          <p:nvPr/>
        </p:nvGrpSpPr>
        <p:grpSpPr>
          <a:xfrm>
            <a:off x="2777314" y="3429248"/>
            <a:ext cx="6637372" cy="2304554"/>
            <a:chOff x="2873374" y="1676604"/>
            <a:chExt cx="6637372" cy="2304554"/>
          </a:xfrm>
        </p:grpSpPr>
        <p:grpSp>
          <p:nvGrpSpPr>
            <p:cNvPr id="7" name="Agrupar 6">
              <a:extLst>
                <a:ext uri="{FF2B5EF4-FFF2-40B4-BE49-F238E27FC236}">
                  <a16:creationId xmlns:a16="http://schemas.microsoft.com/office/drawing/2014/main" id="{4FE13629-FF6A-DEA2-DAD3-BFA510A4F975}"/>
                </a:ext>
              </a:extLst>
            </p:cNvPr>
            <p:cNvGrpSpPr/>
            <p:nvPr/>
          </p:nvGrpSpPr>
          <p:grpSpPr>
            <a:xfrm>
              <a:off x="2873374" y="1676604"/>
              <a:ext cx="3121093" cy="2304554"/>
              <a:chOff x="2873374" y="1676604"/>
              <a:chExt cx="3121093" cy="2304554"/>
            </a:xfrm>
          </p:grpSpPr>
          <p:sp>
            <p:nvSpPr>
              <p:cNvPr id="13" name="Retângulo: Cantos Arredondados 12">
                <a:extLst>
                  <a:ext uri="{FF2B5EF4-FFF2-40B4-BE49-F238E27FC236}">
                    <a16:creationId xmlns:a16="http://schemas.microsoft.com/office/drawing/2014/main" id="{6EE4FC53-073B-11FA-47F3-0C91E58211D3}"/>
                  </a:ext>
                </a:extLst>
              </p:cNvPr>
              <p:cNvSpPr/>
              <p:nvPr/>
            </p:nvSpPr>
            <p:spPr>
              <a:xfrm>
                <a:off x="2873374" y="1676604"/>
                <a:ext cx="3121093" cy="2304554"/>
              </a:xfrm>
              <a:prstGeom prst="roundRect">
                <a:avLst>
                  <a:gd name="adj" fmla="val 1935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2F41EB3C-64BE-72B3-6F22-81F9475DBBC8}"/>
                  </a:ext>
                </a:extLst>
              </p:cNvPr>
              <p:cNvSpPr txBox="1"/>
              <p:nvPr/>
            </p:nvSpPr>
            <p:spPr>
              <a:xfrm>
                <a:off x="3082519" y="1913935"/>
                <a:ext cx="270280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b="1" dirty="0"/>
                  <a:t>Backup lógico</a:t>
                </a:r>
              </a:p>
            </p:txBody>
          </p:sp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D7A29502-E1AA-47A8-A012-E0020BE9D804}"/>
                  </a:ext>
                </a:extLst>
              </p:cNvPr>
              <p:cNvSpPr txBox="1"/>
              <p:nvPr/>
            </p:nvSpPr>
            <p:spPr>
              <a:xfrm>
                <a:off x="3082519" y="2405816"/>
                <a:ext cx="2702801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600" dirty="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Um backup lógico copia os diretórios e arquivos de um volume lógico.</a:t>
                </a:r>
                <a:endParaRPr lang="pt-BR" sz="1600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</p:grpSp>
        <p:grpSp>
          <p:nvGrpSpPr>
            <p:cNvPr id="8" name="Agrupar 7">
              <a:extLst>
                <a:ext uri="{FF2B5EF4-FFF2-40B4-BE49-F238E27FC236}">
                  <a16:creationId xmlns:a16="http://schemas.microsoft.com/office/drawing/2014/main" id="{0B476E00-24E3-EDA3-0014-935AF58CA591}"/>
                </a:ext>
              </a:extLst>
            </p:cNvPr>
            <p:cNvGrpSpPr/>
            <p:nvPr/>
          </p:nvGrpSpPr>
          <p:grpSpPr>
            <a:xfrm>
              <a:off x="6389653" y="1676604"/>
              <a:ext cx="3121093" cy="2304554"/>
              <a:chOff x="6389653" y="1676604"/>
              <a:chExt cx="3121093" cy="2304554"/>
            </a:xfrm>
          </p:grpSpPr>
          <p:sp>
            <p:nvSpPr>
              <p:cNvPr id="9" name="Retângulo: Cantos Arredondados 8">
                <a:extLst>
                  <a:ext uri="{FF2B5EF4-FFF2-40B4-BE49-F238E27FC236}">
                    <a16:creationId xmlns:a16="http://schemas.microsoft.com/office/drawing/2014/main" id="{1750A81D-D528-9889-1CB6-A4C5BEEF7E82}"/>
                  </a:ext>
                </a:extLst>
              </p:cNvPr>
              <p:cNvSpPr/>
              <p:nvPr/>
            </p:nvSpPr>
            <p:spPr>
              <a:xfrm>
                <a:off x="6389653" y="1676604"/>
                <a:ext cx="3121093" cy="2304554"/>
              </a:xfrm>
              <a:prstGeom prst="roundRect">
                <a:avLst>
                  <a:gd name="adj" fmla="val 1935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C40F587D-DA83-9373-B60B-984A2876B7D2}"/>
                  </a:ext>
                </a:extLst>
              </p:cNvPr>
              <p:cNvSpPr txBox="1"/>
              <p:nvPr/>
            </p:nvSpPr>
            <p:spPr>
              <a:xfrm>
                <a:off x="6598799" y="1915473"/>
                <a:ext cx="270280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b="1" dirty="0">
                    <a:effectLst/>
                  </a:rPr>
                  <a:t>Imagem</a:t>
                </a:r>
                <a:endParaRPr lang="pt-BR" b="1" dirty="0"/>
              </a:p>
            </p:txBody>
          </p:sp>
          <p:sp>
            <p:nvSpPr>
              <p:cNvPr id="12" name="CaixaDeTexto 11">
                <a:extLst>
                  <a:ext uri="{FF2B5EF4-FFF2-40B4-BE49-F238E27FC236}">
                    <a16:creationId xmlns:a16="http://schemas.microsoft.com/office/drawing/2014/main" id="{8906F0E5-CF44-0D20-2FA9-7C47E3B99DF6}"/>
                  </a:ext>
                </a:extLst>
              </p:cNvPr>
              <p:cNvSpPr txBox="1"/>
              <p:nvPr/>
            </p:nvSpPr>
            <p:spPr>
              <a:xfrm>
                <a:off x="6598799" y="2407354"/>
                <a:ext cx="2702801" cy="13234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600" dirty="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Também conhecida como imagem de disco, a imagem gera uma cópia bit a bit da mídia original, incluindo slack </a:t>
                </a:r>
                <a:r>
                  <a:rPr lang="pt-BR" sz="1600" dirty="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space</a:t>
                </a:r>
                <a:r>
                  <a:rPr lang="pt-BR" sz="1600" dirty="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e espaço livre.</a:t>
                </a:r>
                <a:endParaRPr lang="pt-BR" sz="1600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61552232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A8C71AA4-98F2-F7DE-D0F8-FED0536655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Aspectos, técnicas e ferramentas forenses</a:t>
            </a:r>
          </a:p>
          <a:p>
            <a:endParaRPr lang="pt-BR" dirty="0"/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189099A9-AF0A-891A-289D-CCD0F5A0593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Coleta e análise de dados não voláteis</a:t>
            </a:r>
          </a:p>
          <a:p>
            <a:endParaRPr lang="pt-BR" dirty="0"/>
          </a:p>
        </p:txBody>
      </p:sp>
      <p:graphicFrame>
        <p:nvGraphicFramePr>
          <p:cNvPr id="16" name="CaixaDeTexto 10">
            <a:extLst>
              <a:ext uri="{FF2B5EF4-FFF2-40B4-BE49-F238E27FC236}">
                <a16:creationId xmlns:a16="http://schemas.microsoft.com/office/drawing/2014/main" id="{640F1C43-C1C7-4791-3492-997274C550E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19687662"/>
              </p:ext>
            </p:extLst>
          </p:nvPr>
        </p:nvGraphicFramePr>
        <p:xfrm>
          <a:off x="1030703" y="2940802"/>
          <a:ext cx="10142121" cy="32084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8" name="CaixaDeTexto 17">
            <a:extLst>
              <a:ext uri="{FF2B5EF4-FFF2-40B4-BE49-F238E27FC236}">
                <a16:creationId xmlns:a16="http://schemas.microsoft.com/office/drawing/2014/main" id="{B163A2B2-38A1-DC5A-6C35-5E732EFA1CF5}"/>
              </a:ext>
            </a:extLst>
          </p:cNvPr>
          <p:cNvSpPr txBox="1"/>
          <p:nvPr/>
        </p:nvSpPr>
        <p:spPr>
          <a:xfrm>
            <a:off x="1030703" y="2128322"/>
            <a:ext cx="6098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>
                <a:solidFill>
                  <a:schemeClr val="bg2">
                    <a:lumMod val="25000"/>
                  </a:schemeClr>
                </a:solidFill>
              </a:rPr>
              <a:t>MAC Times </a:t>
            </a:r>
          </a:p>
        </p:txBody>
      </p:sp>
    </p:spTree>
    <p:extLst>
      <p:ext uri="{BB962C8B-B14F-4D97-AF65-F5344CB8AC3E}">
        <p14:creationId xmlns:p14="http://schemas.microsoft.com/office/powerpoint/2010/main" val="170029687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7AE86FAD-EBA1-8F3A-704B-9577972571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/>
              <a:t>Aspectos, técnicas e ferramentas forenses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F495FA4-5DAF-A1BF-99D9-7A0A7CBA094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Coleta e análise de dados voláteis</a:t>
            </a:r>
          </a:p>
          <a:p>
            <a:endParaRPr lang="pt-BR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51362EAB-6E46-53AC-90AE-F2EBD2623AFB}"/>
              </a:ext>
            </a:extLst>
          </p:cNvPr>
          <p:cNvSpPr txBox="1"/>
          <p:nvPr/>
        </p:nvSpPr>
        <p:spPr>
          <a:xfrm>
            <a:off x="1019175" y="3182705"/>
            <a:ext cx="609834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Dados voláteis são perdidos quando a energia é cortada, como memória RAM, arquivos de swap e hibernação.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pt-BR" dirty="0">
              <a:solidFill>
                <a:schemeClr val="bg2">
                  <a:lumMod val="2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No Windows, exemplos de arquivos voláteis incluem pagefile.sys, hiberfil.sys e swapfile.sys.</a:t>
            </a:r>
          </a:p>
        </p:txBody>
      </p:sp>
      <p:pic>
        <p:nvPicPr>
          <p:cNvPr id="10" name="Imagem 9" descr="Uma imagem contendo Ícone&#10;&#10;Descrição gerada automaticamente">
            <a:extLst>
              <a:ext uri="{FF2B5EF4-FFF2-40B4-BE49-F238E27FC236}">
                <a16:creationId xmlns:a16="http://schemas.microsoft.com/office/drawing/2014/main" id="{739D9C09-92D5-6451-81A7-ADE455CEFFE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31370" y="2997393"/>
            <a:ext cx="3100754" cy="1847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52347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7AE86FAD-EBA1-8F3A-704B-9577972571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/>
              <a:t>Aspectos, técnicas e ferramentas forenses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F495FA4-5DAF-A1BF-99D9-7A0A7CBA094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Coleta e análise de dados voláteis</a:t>
            </a:r>
          </a:p>
          <a:p>
            <a:endParaRPr lang="pt-BR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594C868A-C67F-B5F3-3D09-5E112966162C}"/>
              </a:ext>
            </a:extLst>
          </p:cNvPr>
          <p:cNvSpPr txBox="1"/>
          <p:nvPr/>
        </p:nvSpPr>
        <p:spPr>
          <a:xfrm>
            <a:off x="1019175" y="2442229"/>
            <a:ext cx="101536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0" i="0" dirty="0">
                <a:solidFill>
                  <a:schemeClr val="bg2">
                    <a:lumMod val="25000"/>
                  </a:schemeClr>
                </a:solidFill>
                <a:effectLst/>
              </a:rPr>
              <a:t>Algumas informações que podem ser obtidas através da coleta de dados da memória RAM são:</a:t>
            </a:r>
            <a:endParaRPr lang="pt-BR" dirty="0">
              <a:solidFill>
                <a:schemeClr val="bg2">
                  <a:lumMod val="25000"/>
                </a:schemeClr>
              </a:solidFill>
            </a:endParaRP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63A7AE76-A808-3B6E-491B-7AFB45AA258D}"/>
              </a:ext>
            </a:extLst>
          </p:cNvPr>
          <p:cNvGrpSpPr/>
          <p:nvPr/>
        </p:nvGrpSpPr>
        <p:grpSpPr>
          <a:xfrm>
            <a:off x="1019175" y="3360821"/>
            <a:ext cx="10148156" cy="1002650"/>
            <a:chOff x="1019174" y="1676605"/>
            <a:chExt cx="10148156" cy="1002650"/>
          </a:xfrm>
        </p:grpSpPr>
        <p:grpSp>
          <p:nvGrpSpPr>
            <p:cNvPr id="8" name="Agrupar 7">
              <a:extLst>
                <a:ext uri="{FF2B5EF4-FFF2-40B4-BE49-F238E27FC236}">
                  <a16:creationId xmlns:a16="http://schemas.microsoft.com/office/drawing/2014/main" id="{972123FF-8E0A-C635-8AC9-F55822E43504}"/>
                </a:ext>
              </a:extLst>
            </p:cNvPr>
            <p:cNvGrpSpPr/>
            <p:nvPr/>
          </p:nvGrpSpPr>
          <p:grpSpPr>
            <a:xfrm>
              <a:off x="1019174" y="1676605"/>
              <a:ext cx="3121093" cy="967462"/>
              <a:chOff x="1019174" y="1676605"/>
              <a:chExt cx="3121093" cy="967462"/>
            </a:xfrm>
          </p:grpSpPr>
          <p:sp>
            <p:nvSpPr>
              <p:cNvPr id="16" name="Retângulo: Cantos Arredondados 15">
                <a:extLst>
                  <a:ext uri="{FF2B5EF4-FFF2-40B4-BE49-F238E27FC236}">
                    <a16:creationId xmlns:a16="http://schemas.microsoft.com/office/drawing/2014/main" id="{33BAE503-9754-E878-B752-239E3C405C75}"/>
                  </a:ext>
                </a:extLst>
              </p:cNvPr>
              <p:cNvSpPr/>
              <p:nvPr/>
            </p:nvSpPr>
            <p:spPr>
              <a:xfrm>
                <a:off x="1019174" y="1676605"/>
                <a:ext cx="3121093" cy="967462"/>
              </a:xfrm>
              <a:prstGeom prst="roundRect">
                <a:avLst>
                  <a:gd name="adj" fmla="val 1935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20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CaixaDeTexto 16">
                <a:extLst>
                  <a:ext uri="{FF2B5EF4-FFF2-40B4-BE49-F238E27FC236}">
                    <a16:creationId xmlns:a16="http://schemas.microsoft.com/office/drawing/2014/main" id="{BC70A915-8A85-B6AA-80C4-00E2C5BB6E40}"/>
                  </a:ext>
                </a:extLst>
              </p:cNvPr>
              <p:cNvSpPr txBox="1"/>
              <p:nvPr/>
            </p:nvSpPr>
            <p:spPr>
              <a:xfrm>
                <a:off x="1233815" y="1921238"/>
                <a:ext cx="2702801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pt-BR" sz="2000" b="1" dirty="0">
                    <a:effectLst/>
                  </a:rPr>
                  <a:t>Configuração de rede </a:t>
                </a:r>
              </a:p>
              <a:p>
                <a:pPr algn="ctr"/>
                <a:endParaRPr lang="pt-BR" sz="2000" b="1" dirty="0">
                  <a:effectLst/>
                </a:endParaRPr>
              </a:p>
            </p:txBody>
          </p:sp>
        </p:grpSp>
        <p:grpSp>
          <p:nvGrpSpPr>
            <p:cNvPr id="9" name="Agrupar 8">
              <a:extLst>
                <a:ext uri="{FF2B5EF4-FFF2-40B4-BE49-F238E27FC236}">
                  <a16:creationId xmlns:a16="http://schemas.microsoft.com/office/drawing/2014/main" id="{E3BFEC9E-6952-488D-71C1-6D92C639F335}"/>
                </a:ext>
              </a:extLst>
            </p:cNvPr>
            <p:cNvGrpSpPr/>
            <p:nvPr/>
          </p:nvGrpSpPr>
          <p:grpSpPr>
            <a:xfrm>
              <a:off x="4535453" y="1676605"/>
              <a:ext cx="3121093" cy="967462"/>
              <a:chOff x="4535453" y="1676605"/>
              <a:chExt cx="3121093" cy="967462"/>
            </a:xfrm>
          </p:grpSpPr>
          <p:sp>
            <p:nvSpPr>
              <p:cNvPr id="14" name="Retângulo: Cantos Arredondados 13">
                <a:extLst>
                  <a:ext uri="{FF2B5EF4-FFF2-40B4-BE49-F238E27FC236}">
                    <a16:creationId xmlns:a16="http://schemas.microsoft.com/office/drawing/2014/main" id="{A018AE9D-92BB-3F61-F454-72D31389398E}"/>
                  </a:ext>
                </a:extLst>
              </p:cNvPr>
              <p:cNvSpPr/>
              <p:nvPr/>
            </p:nvSpPr>
            <p:spPr>
              <a:xfrm>
                <a:off x="4535453" y="1676605"/>
                <a:ext cx="3121093" cy="967462"/>
              </a:xfrm>
              <a:prstGeom prst="roundRect">
                <a:avLst>
                  <a:gd name="adj" fmla="val 1935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20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4E5F316D-FF51-E111-C104-BE036A4CD8FA}"/>
                  </a:ext>
                </a:extLst>
              </p:cNvPr>
              <p:cNvSpPr txBox="1"/>
              <p:nvPr/>
            </p:nvSpPr>
            <p:spPr>
              <a:xfrm>
                <a:off x="4744598" y="1966958"/>
                <a:ext cx="2702801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pt-BR" sz="2000" b="1" dirty="0">
                    <a:effectLst/>
                  </a:rPr>
                  <a:t>Conexões de rede </a:t>
                </a:r>
              </a:p>
            </p:txBody>
          </p:sp>
        </p:grpSp>
        <p:grpSp>
          <p:nvGrpSpPr>
            <p:cNvPr id="11" name="Agrupar 10">
              <a:extLst>
                <a:ext uri="{FF2B5EF4-FFF2-40B4-BE49-F238E27FC236}">
                  <a16:creationId xmlns:a16="http://schemas.microsoft.com/office/drawing/2014/main" id="{0296765C-A8F9-E35D-0A90-8FA0141452E9}"/>
                </a:ext>
              </a:extLst>
            </p:cNvPr>
            <p:cNvGrpSpPr/>
            <p:nvPr/>
          </p:nvGrpSpPr>
          <p:grpSpPr>
            <a:xfrm>
              <a:off x="8046237" y="1676605"/>
              <a:ext cx="3121093" cy="1002650"/>
              <a:chOff x="8046237" y="1676605"/>
              <a:chExt cx="3121093" cy="1002650"/>
            </a:xfrm>
          </p:grpSpPr>
          <p:sp>
            <p:nvSpPr>
              <p:cNvPr id="12" name="Retângulo: Cantos Arredondados 11">
                <a:extLst>
                  <a:ext uri="{FF2B5EF4-FFF2-40B4-BE49-F238E27FC236}">
                    <a16:creationId xmlns:a16="http://schemas.microsoft.com/office/drawing/2014/main" id="{2EA5BAC3-CC92-7287-B53B-5D9C095A373C}"/>
                  </a:ext>
                </a:extLst>
              </p:cNvPr>
              <p:cNvSpPr/>
              <p:nvPr/>
            </p:nvSpPr>
            <p:spPr>
              <a:xfrm>
                <a:off x="8046237" y="1676605"/>
                <a:ext cx="3121093" cy="967462"/>
              </a:xfrm>
              <a:prstGeom prst="roundRect">
                <a:avLst>
                  <a:gd name="adj" fmla="val 1935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20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3" name="CaixaDeTexto 12">
                <a:extLst>
                  <a:ext uri="{FF2B5EF4-FFF2-40B4-BE49-F238E27FC236}">
                    <a16:creationId xmlns:a16="http://schemas.microsoft.com/office/drawing/2014/main" id="{97B44D9F-A305-04EF-6F22-24C78757C03C}"/>
                  </a:ext>
                </a:extLst>
              </p:cNvPr>
              <p:cNvSpPr txBox="1"/>
              <p:nvPr/>
            </p:nvSpPr>
            <p:spPr>
              <a:xfrm>
                <a:off x="8255382" y="1971369"/>
                <a:ext cx="2702801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pt-BR" sz="2000" b="1" dirty="0"/>
                  <a:t>Processos em execução </a:t>
                </a:r>
              </a:p>
              <a:p>
                <a:pPr algn="ctr"/>
                <a:endParaRPr lang="pt-BR" sz="2000" b="1" dirty="0"/>
              </a:p>
            </p:txBody>
          </p:sp>
        </p:grpSp>
      </p:grpSp>
      <p:grpSp>
        <p:nvGrpSpPr>
          <p:cNvPr id="18" name="Agrupar 17">
            <a:extLst>
              <a:ext uri="{FF2B5EF4-FFF2-40B4-BE49-F238E27FC236}">
                <a16:creationId xmlns:a16="http://schemas.microsoft.com/office/drawing/2014/main" id="{E1C3C54E-351C-22DA-B665-65F6FEA532DB}"/>
              </a:ext>
            </a:extLst>
          </p:cNvPr>
          <p:cNvGrpSpPr/>
          <p:nvPr/>
        </p:nvGrpSpPr>
        <p:grpSpPr>
          <a:xfrm>
            <a:off x="1024669" y="4480582"/>
            <a:ext cx="10148156" cy="1002650"/>
            <a:chOff x="1019174" y="1676605"/>
            <a:chExt cx="10148156" cy="1002650"/>
          </a:xfrm>
        </p:grpSpPr>
        <p:grpSp>
          <p:nvGrpSpPr>
            <p:cNvPr id="19" name="Agrupar 18">
              <a:extLst>
                <a:ext uri="{FF2B5EF4-FFF2-40B4-BE49-F238E27FC236}">
                  <a16:creationId xmlns:a16="http://schemas.microsoft.com/office/drawing/2014/main" id="{F4A0EFB5-87C5-4333-319F-22D3D7590606}"/>
                </a:ext>
              </a:extLst>
            </p:cNvPr>
            <p:cNvGrpSpPr/>
            <p:nvPr/>
          </p:nvGrpSpPr>
          <p:grpSpPr>
            <a:xfrm>
              <a:off x="1019174" y="1676605"/>
              <a:ext cx="3121093" cy="967462"/>
              <a:chOff x="1019174" y="1676605"/>
              <a:chExt cx="3121093" cy="967462"/>
            </a:xfrm>
          </p:grpSpPr>
          <p:sp>
            <p:nvSpPr>
              <p:cNvPr id="26" name="Retângulo: Cantos Arredondados 25">
                <a:extLst>
                  <a:ext uri="{FF2B5EF4-FFF2-40B4-BE49-F238E27FC236}">
                    <a16:creationId xmlns:a16="http://schemas.microsoft.com/office/drawing/2014/main" id="{25DFF8B0-DD16-4D84-14F2-7090E72DBC19}"/>
                  </a:ext>
                </a:extLst>
              </p:cNvPr>
              <p:cNvSpPr/>
              <p:nvPr/>
            </p:nvSpPr>
            <p:spPr>
              <a:xfrm>
                <a:off x="1019174" y="1676605"/>
                <a:ext cx="3121093" cy="967462"/>
              </a:xfrm>
              <a:prstGeom prst="roundRect">
                <a:avLst>
                  <a:gd name="adj" fmla="val 1935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20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7" name="CaixaDeTexto 26">
                <a:extLst>
                  <a:ext uri="{FF2B5EF4-FFF2-40B4-BE49-F238E27FC236}">
                    <a16:creationId xmlns:a16="http://schemas.microsoft.com/office/drawing/2014/main" id="{E548660D-8393-5901-AE81-E12B4848AB4D}"/>
                  </a:ext>
                </a:extLst>
              </p:cNvPr>
              <p:cNvSpPr txBox="1"/>
              <p:nvPr/>
            </p:nvSpPr>
            <p:spPr>
              <a:xfrm>
                <a:off x="1233815" y="1921238"/>
                <a:ext cx="2702801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pt-BR" sz="2000" b="1" dirty="0">
                    <a:effectLst/>
                  </a:rPr>
                  <a:t>Arquivos abertos </a:t>
                </a:r>
              </a:p>
              <a:p>
                <a:pPr algn="ctr"/>
                <a:endParaRPr lang="pt-BR" sz="2000" b="1" dirty="0">
                  <a:effectLst/>
                </a:endParaRPr>
              </a:p>
            </p:txBody>
          </p:sp>
        </p:grpSp>
        <p:grpSp>
          <p:nvGrpSpPr>
            <p:cNvPr id="20" name="Agrupar 19">
              <a:extLst>
                <a:ext uri="{FF2B5EF4-FFF2-40B4-BE49-F238E27FC236}">
                  <a16:creationId xmlns:a16="http://schemas.microsoft.com/office/drawing/2014/main" id="{E029F32F-6AD3-4428-03FE-DFC6AF5083C5}"/>
                </a:ext>
              </a:extLst>
            </p:cNvPr>
            <p:cNvGrpSpPr/>
            <p:nvPr/>
          </p:nvGrpSpPr>
          <p:grpSpPr>
            <a:xfrm>
              <a:off x="4535453" y="1676605"/>
              <a:ext cx="3121093" cy="967462"/>
              <a:chOff x="4535453" y="1676605"/>
              <a:chExt cx="3121093" cy="967462"/>
            </a:xfrm>
          </p:grpSpPr>
          <p:sp>
            <p:nvSpPr>
              <p:cNvPr id="24" name="Retângulo: Cantos Arredondados 23">
                <a:extLst>
                  <a:ext uri="{FF2B5EF4-FFF2-40B4-BE49-F238E27FC236}">
                    <a16:creationId xmlns:a16="http://schemas.microsoft.com/office/drawing/2014/main" id="{EEECA102-0D70-B4D3-B4D2-3545D9527FCA}"/>
                  </a:ext>
                </a:extLst>
              </p:cNvPr>
              <p:cNvSpPr/>
              <p:nvPr/>
            </p:nvSpPr>
            <p:spPr>
              <a:xfrm>
                <a:off x="4535453" y="1676605"/>
                <a:ext cx="3121093" cy="967462"/>
              </a:xfrm>
              <a:prstGeom prst="roundRect">
                <a:avLst>
                  <a:gd name="adj" fmla="val 1935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20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5" name="CaixaDeTexto 24">
                <a:extLst>
                  <a:ext uri="{FF2B5EF4-FFF2-40B4-BE49-F238E27FC236}">
                    <a16:creationId xmlns:a16="http://schemas.microsoft.com/office/drawing/2014/main" id="{67D79375-BCEF-DB0C-D35A-B7AA6FA55C7B}"/>
                  </a:ext>
                </a:extLst>
              </p:cNvPr>
              <p:cNvSpPr txBox="1"/>
              <p:nvPr/>
            </p:nvSpPr>
            <p:spPr>
              <a:xfrm>
                <a:off x="4744598" y="1966958"/>
                <a:ext cx="2702801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pt-BR" sz="2000" b="1" dirty="0">
                    <a:effectLst/>
                  </a:rPr>
                  <a:t>Sessões de login  </a:t>
                </a:r>
              </a:p>
            </p:txBody>
          </p:sp>
        </p:grpSp>
        <p:grpSp>
          <p:nvGrpSpPr>
            <p:cNvPr id="21" name="Agrupar 20">
              <a:extLst>
                <a:ext uri="{FF2B5EF4-FFF2-40B4-BE49-F238E27FC236}">
                  <a16:creationId xmlns:a16="http://schemas.microsoft.com/office/drawing/2014/main" id="{00BCFF98-0FCA-09C3-9CFF-2B7974F70A61}"/>
                </a:ext>
              </a:extLst>
            </p:cNvPr>
            <p:cNvGrpSpPr/>
            <p:nvPr/>
          </p:nvGrpSpPr>
          <p:grpSpPr>
            <a:xfrm>
              <a:off x="8046237" y="1676605"/>
              <a:ext cx="3121093" cy="1002650"/>
              <a:chOff x="8046237" y="1676605"/>
              <a:chExt cx="3121093" cy="1002650"/>
            </a:xfrm>
          </p:grpSpPr>
          <p:sp>
            <p:nvSpPr>
              <p:cNvPr id="22" name="Retângulo: Cantos Arredondados 21">
                <a:extLst>
                  <a:ext uri="{FF2B5EF4-FFF2-40B4-BE49-F238E27FC236}">
                    <a16:creationId xmlns:a16="http://schemas.microsoft.com/office/drawing/2014/main" id="{61D1F6F1-3599-0280-B0BE-2489921A6C57}"/>
                  </a:ext>
                </a:extLst>
              </p:cNvPr>
              <p:cNvSpPr/>
              <p:nvPr/>
            </p:nvSpPr>
            <p:spPr>
              <a:xfrm>
                <a:off x="8046237" y="1676605"/>
                <a:ext cx="3121093" cy="967462"/>
              </a:xfrm>
              <a:prstGeom prst="roundRect">
                <a:avLst>
                  <a:gd name="adj" fmla="val 1935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20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3" name="CaixaDeTexto 22">
                <a:extLst>
                  <a:ext uri="{FF2B5EF4-FFF2-40B4-BE49-F238E27FC236}">
                    <a16:creationId xmlns:a16="http://schemas.microsoft.com/office/drawing/2014/main" id="{BB4224B0-C835-3177-260D-A9F59510BFEB}"/>
                  </a:ext>
                </a:extLst>
              </p:cNvPr>
              <p:cNvSpPr txBox="1"/>
              <p:nvPr/>
            </p:nvSpPr>
            <p:spPr>
              <a:xfrm>
                <a:off x="8255382" y="1971369"/>
                <a:ext cx="2702801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pt-BR" sz="2000" b="1" dirty="0"/>
                  <a:t>Registros de hora </a:t>
                </a:r>
              </a:p>
              <a:p>
                <a:pPr algn="ctr"/>
                <a:endParaRPr lang="pt-BR" sz="2000" b="1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3475551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7AE86FAD-EBA1-8F3A-704B-9577972571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/>
              <a:t>Aspectos, técnicas e ferramentas forenses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F495FA4-5DAF-A1BF-99D9-7A0A7CBA094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Coleta e análise de dados voláteis</a:t>
            </a:r>
          </a:p>
          <a:p>
            <a:endParaRPr lang="pt-BR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3CBF6D6F-C42A-3955-B530-63B916F303E1}"/>
              </a:ext>
            </a:extLst>
          </p:cNvPr>
          <p:cNvSpPr txBox="1"/>
          <p:nvPr/>
        </p:nvSpPr>
        <p:spPr>
          <a:xfrm>
            <a:off x="1019175" y="2128322"/>
            <a:ext cx="6098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>
                <a:solidFill>
                  <a:schemeClr val="bg2">
                    <a:lumMod val="25000"/>
                  </a:schemeClr>
                </a:solidFill>
              </a:rPr>
              <a:t>Arquivos de configuração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48169F6E-707F-C04B-9C47-A134BBC3974A}"/>
              </a:ext>
            </a:extLst>
          </p:cNvPr>
          <p:cNvSpPr txBox="1"/>
          <p:nvPr/>
        </p:nvSpPr>
        <p:spPr>
          <a:xfrm>
            <a:off x="1019175" y="3074459"/>
            <a:ext cx="88000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0" i="0" dirty="0">
                <a:solidFill>
                  <a:schemeClr val="bg2">
                    <a:lumMod val="25000"/>
                  </a:schemeClr>
                </a:solidFill>
                <a:effectLst/>
              </a:rPr>
              <a:t>Arquivos de configuração particularmente interessantes são:</a:t>
            </a:r>
            <a:endParaRPr lang="pt-BR" dirty="0">
              <a:solidFill>
                <a:schemeClr val="bg2">
                  <a:lumMod val="25000"/>
                </a:schemeClr>
              </a:solidFill>
            </a:endParaRPr>
          </a:p>
        </p:txBody>
      </p:sp>
      <p:grpSp>
        <p:nvGrpSpPr>
          <p:cNvPr id="29" name="Agrupar 28">
            <a:extLst>
              <a:ext uri="{FF2B5EF4-FFF2-40B4-BE49-F238E27FC236}">
                <a16:creationId xmlns:a16="http://schemas.microsoft.com/office/drawing/2014/main" id="{659EA6DF-3A7F-89A1-97C4-7C11C0F248C6}"/>
              </a:ext>
            </a:extLst>
          </p:cNvPr>
          <p:cNvGrpSpPr/>
          <p:nvPr/>
        </p:nvGrpSpPr>
        <p:grpSpPr>
          <a:xfrm>
            <a:off x="1024669" y="3812546"/>
            <a:ext cx="10148156" cy="1204596"/>
            <a:chOff x="1019174" y="1676604"/>
            <a:chExt cx="10148156" cy="1204596"/>
          </a:xfrm>
        </p:grpSpPr>
        <p:grpSp>
          <p:nvGrpSpPr>
            <p:cNvPr id="30" name="Agrupar 29">
              <a:extLst>
                <a:ext uri="{FF2B5EF4-FFF2-40B4-BE49-F238E27FC236}">
                  <a16:creationId xmlns:a16="http://schemas.microsoft.com/office/drawing/2014/main" id="{DCAA4690-64EA-9B28-4C5D-038F478EB56D}"/>
                </a:ext>
              </a:extLst>
            </p:cNvPr>
            <p:cNvGrpSpPr/>
            <p:nvPr/>
          </p:nvGrpSpPr>
          <p:grpSpPr>
            <a:xfrm>
              <a:off x="1019174" y="1676604"/>
              <a:ext cx="3121093" cy="1204596"/>
              <a:chOff x="1019174" y="1676604"/>
              <a:chExt cx="3121093" cy="1204596"/>
            </a:xfrm>
          </p:grpSpPr>
          <p:sp>
            <p:nvSpPr>
              <p:cNvPr id="39" name="Retângulo: Cantos Arredondados 38">
                <a:extLst>
                  <a:ext uri="{FF2B5EF4-FFF2-40B4-BE49-F238E27FC236}">
                    <a16:creationId xmlns:a16="http://schemas.microsoft.com/office/drawing/2014/main" id="{C4B69774-81F2-EF13-F056-810B0FEC178B}"/>
                  </a:ext>
                </a:extLst>
              </p:cNvPr>
              <p:cNvSpPr/>
              <p:nvPr/>
            </p:nvSpPr>
            <p:spPr>
              <a:xfrm>
                <a:off x="1019174" y="1676604"/>
                <a:ext cx="3121093" cy="1204596"/>
              </a:xfrm>
              <a:prstGeom prst="roundRect">
                <a:avLst>
                  <a:gd name="adj" fmla="val 1935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0" name="CaixaDeTexto 39">
                <a:extLst>
                  <a:ext uri="{FF2B5EF4-FFF2-40B4-BE49-F238E27FC236}">
                    <a16:creationId xmlns:a16="http://schemas.microsoft.com/office/drawing/2014/main" id="{4E3A38A3-6BBA-83C5-067D-2127C1A67C4A}"/>
                  </a:ext>
                </a:extLst>
              </p:cNvPr>
              <p:cNvSpPr txBox="1"/>
              <p:nvPr/>
            </p:nvSpPr>
            <p:spPr>
              <a:xfrm>
                <a:off x="1228319" y="2043244"/>
                <a:ext cx="270280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pt-BR" b="1" dirty="0">
                    <a:effectLst/>
                  </a:rPr>
                  <a:t>Tarefas agendadas</a:t>
                </a:r>
              </a:p>
            </p:txBody>
          </p:sp>
        </p:grpSp>
        <p:grpSp>
          <p:nvGrpSpPr>
            <p:cNvPr id="31" name="Agrupar 30">
              <a:extLst>
                <a:ext uri="{FF2B5EF4-FFF2-40B4-BE49-F238E27FC236}">
                  <a16:creationId xmlns:a16="http://schemas.microsoft.com/office/drawing/2014/main" id="{C9F09A45-0EC4-1255-7E6C-DCA939955DC3}"/>
                </a:ext>
              </a:extLst>
            </p:cNvPr>
            <p:cNvGrpSpPr/>
            <p:nvPr/>
          </p:nvGrpSpPr>
          <p:grpSpPr>
            <a:xfrm>
              <a:off x="4535453" y="1676604"/>
              <a:ext cx="3121093" cy="1204596"/>
              <a:chOff x="4535453" y="1676604"/>
              <a:chExt cx="3121093" cy="1204596"/>
            </a:xfrm>
          </p:grpSpPr>
          <p:sp>
            <p:nvSpPr>
              <p:cNvPr id="36" name="Retângulo: Cantos Arredondados 35">
                <a:extLst>
                  <a:ext uri="{FF2B5EF4-FFF2-40B4-BE49-F238E27FC236}">
                    <a16:creationId xmlns:a16="http://schemas.microsoft.com/office/drawing/2014/main" id="{B69E32C8-2ABE-00DF-8AB9-B74533E4B6F1}"/>
                  </a:ext>
                </a:extLst>
              </p:cNvPr>
              <p:cNvSpPr/>
              <p:nvPr/>
            </p:nvSpPr>
            <p:spPr>
              <a:xfrm>
                <a:off x="4535453" y="1676604"/>
                <a:ext cx="3121093" cy="1204596"/>
              </a:xfrm>
              <a:prstGeom prst="roundRect">
                <a:avLst>
                  <a:gd name="adj" fmla="val 1935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7" name="CaixaDeTexto 36">
                <a:extLst>
                  <a:ext uri="{FF2B5EF4-FFF2-40B4-BE49-F238E27FC236}">
                    <a16:creationId xmlns:a16="http://schemas.microsoft.com/office/drawing/2014/main" id="{EBE7CD61-E699-DE02-6F07-EC621AA203E3}"/>
                  </a:ext>
                </a:extLst>
              </p:cNvPr>
              <p:cNvSpPr txBox="1"/>
              <p:nvPr/>
            </p:nvSpPr>
            <p:spPr>
              <a:xfrm>
                <a:off x="4744599" y="2044782"/>
                <a:ext cx="270280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pt-BR" b="1" dirty="0">
                    <a:effectLst/>
                  </a:rPr>
                  <a:t>Arquivos de senha</a:t>
                </a:r>
              </a:p>
            </p:txBody>
          </p:sp>
        </p:grpSp>
        <p:grpSp>
          <p:nvGrpSpPr>
            <p:cNvPr id="32" name="Agrupar 31">
              <a:extLst>
                <a:ext uri="{FF2B5EF4-FFF2-40B4-BE49-F238E27FC236}">
                  <a16:creationId xmlns:a16="http://schemas.microsoft.com/office/drawing/2014/main" id="{DDED59DF-8683-23EA-CB21-FEE42E81E63F}"/>
                </a:ext>
              </a:extLst>
            </p:cNvPr>
            <p:cNvGrpSpPr/>
            <p:nvPr/>
          </p:nvGrpSpPr>
          <p:grpSpPr>
            <a:xfrm>
              <a:off x="8046237" y="1676604"/>
              <a:ext cx="3121093" cy="1204596"/>
              <a:chOff x="8046237" y="1676604"/>
              <a:chExt cx="3121093" cy="1204596"/>
            </a:xfrm>
          </p:grpSpPr>
          <p:sp>
            <p:nvSpPr>
              <p:cNvPr id="33" name="Retângulo: Cantos Arredondados 32">
                <a:extLst>
                  <a:ext uri="{FF2B5EF4-FFF2-40B4-BE49-F238E27FC236}">
                    <a16:creationId xmlns:a16="http://schemas.microsoft.com/office/drawing/2014/main" id="{97084543-D5DC-25DC-3C00-6EFC8A215B96}"/>
                  </a:ext>
                </a:extLst>
              </p:cNvPr>
              <p:cNvSpPr/>
              <p:nvPr/>
            </p:nvSpPr>
            <p:spPr>
              <a:xfrm>
                <a:off x="8046237" y="1676604"/>
                <a:ext cx="3121093" cy="1204596"/>
              </a:xfrm>
              <a:prstGeom prst="roundRect">
                <a:avLst>
                  <a:gd name="adj" fmla="val 1935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4" name="CaixaDeTexto 33">
                <a:extLst>
                  <a:ext uri="{FF2B5EF4-FFF2-40B4-BE49-F238E27FC236}">
                    <a16:creationId xmlns:a16="http://schemas.microsoft.com/office/drawing/2014/main" id="{058F99DA-5D12-A46D-6BAE-E33E8EC86E11}"/>
                  </a:ext>
                </a:extLst>
              </p:cNvPr>
              <p:cNvSpPr txBox="1"/>
              <p:nvPr/>
            </p:nvSpPr>
            <p:spPr>
              <a:xfrm>
                <a:off x="8249890" y="2043244"/>
                <a:ext cx="270280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pt-BR" b="1" dirty="0">
                    <a:effectLst/>
                  </a:rPr>
                  <a:t>Usuários e grupos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98503788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7AE86FAD-EBA1-8F3A-704B-9577972571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/>
              <a:t>Aspectos, técnicas e ferramentas forenses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F495FA4-5DAF-A1BF-99D9-7A0A7CBA094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Coleta e análise de dados voláteis</a:t>
            </a:r>
          </a:p>
          <a:p>
            <a:endParaRPr lang="pt-BR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3CBF6D6F-C42A-3955-B530-63B916F303E1}"/>
              </a:ext>
            </a:extLst>
          </p:cNvPr>
          <p:cNvSpPr txBox="1"/>
          <p:nvPr/>
        </p:nvSpPr>
        <p:spPr>
          <a:xfrm>
            <a:off x="1019175" y="2128322"/>
            <a:ext cx="6098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>
                <a:solidFill>
                  <a:schemeClr val="bg2">
                    <a:lumMod val="25000"/>
                  </a:schemeClr>
                </a:solidFill>
              </a:rPr>
              <a:t>Arquivos de log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48169F6E-707F-C04B-9C47-A134BBC3974A}"/>
              </a:ext>
            </a:extLst>
          </p:cNvPr>
          <p:cNvSpPr txBox="1"/>
          <p:nvPr/>
        </p:nvSpPr>
        <p:spPr>
          <a:xfrm>
            <a:off x="1019175" y="2845281"/>
            <a:ext cx="88000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0" i="0" dirty="0">
                <a:solidFill>
                  <a:schemeClr val="bg2">
                    <a:lumMod val="25000"/>
                  </a:schemeClr>
                </a:solidFill>
                <a:effectLst/>
              </a:rPr>
              <a:t>Arquivos de log interessantes são:</a:t>
            </a:r>
            <a:endParaRPr lang="pt-BR" dirty="0">
              <a:solidFill>
                <a:schemeClr val="bg2">
                  <a:lumMod val="25000"/>
                </a:schemeClr>
              </a:solidFill>
            </a:endParaRPr>
          </a:p>
        </p:txBody>
      </p:sp>
      <p:grpSp>
        <p:nvGrpSpPr>
          <p:cNvPr id="29" name="Agrupar 28">
            <a:extLst>
              <a:ext uri="{FF2B5EF4-FFF2-40B4-BE49-F238E27FC236}">
                <a16:creationId xmlns:a16="http://schemas.microsoft.com/office/drawing/2014/main" id="{659EA6DF-3A7F-89A1-97C4-7C11C0F248C6}"/>
              </a:ext>
            </a:extLst>
          </p:cNvPr>
          <p:cNvGrpSpPr/>
          <p:nvPr/>
        </p:nvGrpSpPr>
        <p:grpSpPr>
          <a:xfrm>
            <a:off x="1024669" y="3812546"/>
            <a:ext cx="10148156" cy="1204596"/>
            <a:chOff x="1019174" y="1676604"/>
            <a:chExt cx="10148156" cy="1204596"/>
          </a:xfrm>
        </p:grpSpPr>
        <p:grpSp>
          <p:nvGrpSpPr>
            <p:cNvPr id="30" name="Agrupar 29">
              <a:extLst>
                <a:ext uri="{FF2B5EF4-FFF2-40B4-BE49-F238E27FC236}">
                  <a16:creationId xmlns:a16="http://schemas.microsoft.com/office/drawing/2014/main" id="{DCAA4690-64EA-9B28-4C5D-038F478EB56D}"/>
                </a:ext>
              </a:extLst>
            </p:cNvPr>
            <p:cNvGrpSpPr/>
            <p:nvPr/>
          </p:nvGrpSpPr>
          <p:grpSpPr>
            <a:xfrm>
              <a:off x="1019174" y="1676604"/>
              <a:ext cx="3121093" cy="1204596"/>
              <a:chOff x="1019174" y="1676604"/>
              <a:chExt cx="3121093" cy="1204596"/>
            </a:xfrm>
          </p:grpSpPr>
          <p:sp>
            <p:nvSpPr>
              <p:cNvPr id="39" name="Retângulo: Cantos Arredondados 38">
                <a:extLst>
                  <a:ext uri="{FF2B5EF4-FFF2-40B4-BE49-F238E27FC236}">
                    <a16:creationId xmlns:a16="http://schemas.microsoft.com/office/drawing/2014/main" id="{C4B69774-81F2-EF13-F056-810B0FEC178B}"/>
                  </a:ext>
                </a:extLst>
              </p:cNvPr>
              <p:cNvSpPr/>
              <p:nvPr/>
            </p:nvSpPr>
            <p:spPr>
              <a:xfrm>
                <a:off x="1019174" y="1676604"/>
                <a:ext cx="3121093" cy="1204596"/>
              </a:xfrm>
              <a:prstGeom prst="roundRect">
                <a:avLst>
                  <a:gd name="adj" fmla="val 1935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0" name="CaixaDeTexto 39">
                <a:extLst>
                  <a:ext uri="{FF2B5EF4-FFF2-40B4-BE49-F238E27FC236}">
                    <a16:creationId xmlns:a16="http://schemas.microsoft.com/office/drawing/2014/main" id="{4E3A38A3-6BBA-83C5-067D-2127C1A67C4A}"/>
                  </a:ext>
                </a:extLst>
              </p:cNvPr>
              <p:cNvSpPr txBox="1"/>
              <p:nvPr/>
            </p:nvSpPr>
            <p:spPr>
              <a:xfrm>
                <a:off x="1217329" y="2072491"/>
                <a:ext cx="270280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pt-BR" b="1" dirty="0">
                    <a:effectLst/>
                  </a:rPr>
                  <a:t>Event Logs</a:t>
                </a:r>
              </a:p>
            </p:txBody>
          </p:sp>
        </p:grpSp>
        <p:grpSp>
          <p:nvGrpSpPr>
            <p:cNvPr id="31" name="Agrupar 30">
              <a:extLst>
                <a:ext uri="{FF2B5EF4-FFF2-40B4-BE49-F238E27FC236}">
                  <a16:creationId xmlns:a16="http://schemas.microsoft.com/office/drawing/2014/main" id="{C9F09A45-0EC4-1255-7E6C-DCA939955DC3}"/>
                </a:ext>
              </a:extLst>
            </p:cNvPr>
            <p:cNvGrpSpPr/>
            <p:nvPr/>
          </p:nvGrpSpPr>
          <p:grpSpPr>
            <a:xfrm>
              <a:off x="4535453" y="1676604"/>
              <a:ext cx="3121093" cy="1204596"/>
              <a:chOff x="4535453" y="1676604"/>
              <a:chExt cx="3121093" cy="1204596"/>
            </a:xfrm>
          </p:grpSpPr>
          <p:sp>
            <p:nvSpPr>
              <p:cNvPr id="36" name="Retângulo: Cantos Arredondados 35">
                <a:extLst>
                  <a:ext uri="{FF2B5EF4-FFF2-40B4-BE49-F238E27FC236}">
                    <a16:creationId xmlns:a16="http://schemas.microsoft.com/office/drawing/2014/main" id="{B69E32C8-2ABE-00DF-8AB9-B74533E4B6F1}"/>
                  </a:ext>
                </a:extLst>
              </p:cNvPr>
              <p:cNvSpPr/>
              <p:nvPr/>
            </p:nvSpPr>
            <p:spPr>
              <a:xfrm>
                <a:off x="4535453" y="1676604"/>
                <a:ext cx="3121093" cy="1204596"/>
              </a:xfrm>
              <a:prstGeom prst="roundRect">
                <a:avLst>
                  <a:gd name="adj" fmla="val 1935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7" name="CaixaDeTexto 36">
                <a:extLst>
                  <a:ext uri="{FF2B5EF4-FFF2-40B4-BE49-F238E27FC236}">
                    <a16:creationId xmlns:a16="http://schemas.microsoft.com/office/drawing/2014/main" id="{EBE7CD61-E699-DE02-6F07-EC621AA203E3}"/>
                  </a:ext>
                </a:extLst>
              </p:cNvPr>
              <p:cNvSpPr txBox="1"/>
              <p:nvPr/>
            </p:nvSpPr>
            <p:spPr>
              <a:xfrm>
                <a:off x="4744599" y="2072491"/>
                <a:ext cx="270280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pt-BR" b="1" dirty="0" err="1">
                    <a:effectLst/>
                  </a:rPr>
                  <a:t>Audit</a:t>
                </a:r>
                <a:r>
                  <a:rPr lang="pt-BR" b="1" dirty="0">
                    <a:effectLst/>
                  </a:rPr>
                  <a:t> Logs</a:t>
                </a:r>
              </a:p>
            </p:txBody>
          </p:sp>
        </p:grpSp>
        <p:grpSp>
          <p:nvGrpSpPr>
            <p:cNvPr id="32" name="Agrupar 31">
              <a:extLst>
                <a:ext uri="{FF2B5EF4-FFF2-40B4-BE49-F238E27FC236}">
                  <a16:creationId xmlns:a16="http://schemas.microsoft.com/office/drawing/2014/main" id="{DDED59DF-8683-23EA-CB21-FEE42E81E63F}"/>
                </a:ext>
              </a:extLst>
            </p:cNvPr>
            <p:cNvGrpSpPr/>
            <p:nvPr/>
          </p:nvGrpSpPr>
          <p:grpSpPr>
            <a:xfrm>
              <a:off x="8046237" y="1676604"/>
              <a:ext cx="3121093" cy="1204596"/>
              <a:chOff x="8046237" y="1676604"/>
              <a:chExt cx="3121093" cy="1204596"/>
            </a:xfrm>
          </p:grpSpPr>
          <p:sp>
            <p:nvSpPr>
              <p:cNvPr id="33" name="Retângulo: Cantos Arredondados 32">
                <a:extLst>
                  <a:ext uri="{FF2B5EF4-FFF2-40B4-BE49-F238E27FC236}">
                    <a16:creationId xmlns:a16="http://schemas.microsoft.com/office/drawing/2014/main" id="{97084543-D5DC-25DC-3C00-6EFC8A215B96}"/>
                  </a:ext>
                </a:extLst>
              </p:cNvPr>
              <p:cNvSpPr/>
              <p:nvPr/>
            </p:nvSpPr>
            <p:spPr>
              <a:xfrm>
                <a:off x="8046237" y="1676604"/>
                <a:ext cx="3121093" cy="1204596"/>
              </a:xfrm>
              <a:prstGeom prst="roundRect">
                <a:avLst>
                  <a:gd name="adj" fmla="val 1935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4" name="CaixaDeTexto 33">
                <a:extLst>
                  <a:ext uri="{FF2B5EF4-FFF2-40B4-BE49-F238E27FC236}">
                    <a16:creationId xmlns:a16="http://schemas.microsoft.com/office/drawing/2014/main" id="{058F99DA-5D12-A46D-6BAE-E33E8EC86E11}"/>
                  </a:ext>
                </a:extLst>
              </p:cNvPr>
              <p:cNvSpPr txBox="1"/>
              <p:nvPr/>
            </p:nvSpPr>
            <p:spPr>
              <a:xfrm>
                <a:off x="8255382" y="2072491"/>
                <a:ext cx="270280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pt-BR" b="1" dirty="0" err="1">
                    <a:effectLst/>
                  </a:rPr>
                  <a:t>Application</a:t>
                </a:r>
                <a:r>
                  <a:rPr lang="pt-BR" b="1" dirty="0">
                    <a:effectLst/>
                  </a:rPr>
                  <a:t> Logs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769096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F87D4D46-1B23-E7B9-CECD-F8184B5C1D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Tipos de análise do risco</a:t>
            </a:r>
          </a:p>
          <a:p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5C4BC4B-2219-251D-B819-C181ED5B803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Análise qualitativa</a:t>
            </a:r>
          </a:p>
          <a:p>
            <a:endParaRPr lang="pt-BR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BB3B4E7-165A-9687-ECAE-CDC2C7281502}"/>
              </a:ext>
            </a:extLst>
          </p:cNvPr>
          <p:cNvSpPr txBox="1"/>
          <p:nvPr/>
        </p:nvSpPr>
        <p:spPr>
          <a:xfrm>
            <a:off x="1030584" y="2539940"/>
            <a:ext cx="7118054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Análise qualitativa não envolve valores monetários, mas classifica riscos com base na gravidade das ameaças.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pt-BR" dirty="0">
              <a:solidFill>
                <a:schemeClr val="bg2">
                  <a:lumMod val="2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Utiliza experiência, boas práticas e intuição para identificar contramedidas.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pt-BR" dirty="0">
              <a:solidFill>
                <a:schemeClr val="bg2">
                  <a:lumMod val="2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Requer um grupo experiente para propor cenários de ameaças, avaliar perdas potenciais e definir contramedidas.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pt-BR" dirty="0">
              <a:solidFill>
                <a:schemeClr val="bg2">
                  <a:lumMod val="2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Técnicas incluem discussões, pesquisas, questionários e simulações.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20A69D96-7EA7-3B44-1B20-D8C7F40C5670}"/>
              </a:ext>
            </a:extLst>
          </p:cNvPr>
          <p:cNvSpPr/>
          <p:nvPr/>
        </p:nvSpPr>
        <p:spPr>
          <a:xfrm>
            <a:off x="11172825" y="250722"/>
            <a:ext cx="1019175" cy="6305061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 descr="Ícone&#10;&#10;Descrição gerada automaticamente">
            <a:extLst>
              <a:ext uri="{FF2B5EF4-FFF2-40B4-BE49-F238E27FC236}">
                <a16:creationId xmlns:a16="http://schemas.microsoft.com/office/drawing/2014/main" id="{3FCA6739-E06D-FAA9-0345-C0271BCA0E6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12402" y="4168746"/>
            <a:ext cx="2498027" cy="2498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204634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7AE86FAD-EBA1-8F3A-704B-9577972571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/>
              <a:t>Aspectos, técnicas e ferramentas forenses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F495FA4-5DAF-A1BF-99D9-7A0A7CBA094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Coleta e análise de dados voláteis</a:t>
            </a:r>
          </a:p>
          <a:p>
            <a:endParaRPr lang="pt-BR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858E1B6D-B112-DD15-8D7C-1585C1D9E1BC}"/>
              </a:ext>
            </a:extLst>
          </p:cNvPr>
          <p:cNvSpPr txBox="1"/>
          <p:nvPr/>
        </p:nvSpPr>
        <p:spPr>
          <a:xfrm>
            <a:off x="1019175" y="2224404"/>
            <a:ext cx="6098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>
                <a:solidFill>
                  <a:schemeClr val="bg2">
                    <a:lumMod val="25000"/>
                  </a:schemeClr>
                </a:solidFill>
              </a:rPr>
              <a:t>Outros sistemas e aplicativos: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42F9C5C7-3F30-59BF-494A-4DD7261DC829}"/>
              </a:ext>
            </a:extLst>
          </p:cNvPr>
          <p:cNvGrpSpPr/>
          <p:nvPr/>
        </p:nvGrpSpPr>
        <p:grpSpPr>
          <a:xfrm>
            <a:off x="1024669" y="2999860"/>
            <a:ext cx="10148156" cy="1204596"/>
            <a:chOff x="1019174" y="1676604"/>
            <a:chExt cx="10148156" cy="1204596"/>
          </a:xfrm>
        </p:grpSpPr>
        <p:grpSp>
          <p:nvGrpSpPr>
            <p:cNvPr id="8" name="Agrupar 7">
              <a:extLst>
                <a:ext uri="{FF2B5EF4-FFF2-40B4-BE49-F238E27FC236}">
                  <a16:creationId xmlns:a16="http://schemas.microsoft.com/office/drawing/2014/main" id="{E313E11B-6A6A-D12C-5847-047724A11EAC}"/>
                </a:ext>
              </a:extLst>
            </p:cNvPr>
            <p:cNvGrpSpPr/>
            <p:nvPr/>
          </p:nvGrpSpPr>
          <p:grpSpPr>
            <a:xfrm>
              <a:off x="1019174" y="1676604"/>
              <a:ext cx="3121093" cy="1204596"/>
              <a:chOff x="1019174" y="1676604"/>
              <a:chExt cx="3121093" cy="1204596"/>
            </a:xfrm>
          </p:grpSpPr>
          <p:sp>
            <p:nvSpPr>
              <p:cNvPr id="15" name="Retângulo: Cantos Arredondados 14">
                <a:extLst>
                  <a:ext uri="{FF2B5EF4-FFF2-40B4-BE49-F238E27FC236}">
                    <a16:creationId xmlns:a16="http://schemas.microsoft.com/office/drawing/2014/main" id="{EF327EC6-0BC6-F7DF-D824-7E35256C4711}"/>
                  </a:ext>
                </a:extLst>
              </p:cNvPr>
              <p:cNvSpPr/>
              <p:nvPr/>
            </p:nvSpPr>
            <p:spPr>
              <a:xfrm>
                <a:off x="1019174" y="1676604"/>
                <a:ext cx="3121093" cy="1204596"/>
              </a:xfrm>
              <a:prstGeom prst="roundRect">
                <a:avLst>
                  <a:gd name="adj" fmla="val 1935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6" name="CaixaDeTexto 15">
                <a:extLst>
                  <a:ext uri="{FF2B5EF4-FFF2-40B4-BE49-F238E27FC236}">
                    <a16:creationId xmlns:a16="http://schemas.microsoft.com/office/drawing/2014/main" id="{6BD4F749-98B0-DF18-5FA7-0AD25B2DDE39}"/>
                  </a:ext>
                </a:extLst>
              </p:cNvPr>
              <p:cNvSpPr txBox="1"/>
              <p:nvPr/>
            </p:nvSpPr>
            <p:spPr>
              <a:xfrm>
                <a:off x="1228319" y="2105744"/>
                <a:ext cx="270280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pt-BR" b="1" dirty="0">
                    <a:effectLst/>
                  </a:rPr>
                  <a:t>Command </a:t>
                </a:r>
                <a:r>
                  <a:rPr lang="pt-BR" b="1" dirty="0" err="1">
                    <a:effectLst/>
                  </a:rPr>
                  <a:t>History</a:t>
                </a:r>
                <a:endParaRPr lang="pt-BR" b="1" dirty="0">
                  <a:effectLst/>
                </a:endParaRPr>
              </a:p>
            </p:txBody>
          </p:sp>
        </p:grpSp>
        <p:grpSp>
          <p:nvGrpSpPr>
            <p:cNvPr id="9" name="Agrupar 8">
              <a:extLst>
                <a:ext uri="{FF2B5EF4-FFF2-40B4-BE49-F238E27FC236}">
                  <a16:creationId xmlns:a16="http://schemas.microsoft.com/office/drawing/2014/main" id="{614941C9-DF42-F328-ABA8-93A153C4735A}"/>
                </a:ext>
              </a:extLst>
            </p:cNvPr>
            <p:cNvGrpSpPr/>
            <p:nvPr/>
          </p:nvGrpSpPr>
          <p:grpSpPr>
            <a:xfrm>
              <a:off x="4535453" y="1676604"/>
              <a:ext cx="3121093" cy="1204596"/>
              <a:chOff x="4535453" y="1676604"/>
              <a:chExt cx="3121093" cy="1204596"/>
            </a:xfrm>
          </p:grpSpPr>
          <p:sp>
            <p:nvSpPr>
              <p:cNvPr id="13" name="Retângulo: Cantos Arredondados 12">
                <a:extLst>
                  <a:ext uri="{FF2B5EF4-FFF2-40B4-BE49-F238E27FC236}">
                    <a16:creationId xmlns:a16="http://schemas.microsoft.com/office/drawing/2014/main" id="{6B7C2BE4-47DE-F037-9711-326D5812E452}"/>
                  </a:ext>
                </a:extLst>
              </p:cNvPr>
              <p:cNvSpPr/>
              <p:nvPr/>
            </p:nvSpPr>
            <p:spPr>
              <a:xfrm>
                <a:off x="4535453" y="1676604"/>
                <a:ext cx="3121093" cy="1204596"/>
              </a:xfrm>
              <a:prstGeom prst="roundRect">
                <a:avLst>
                  <a:gd name="adj" fmla="val 1935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AACF86C1-B5A8-D575-5421-6B9434F7F149}"/>
                  </a:ext>
                </a:extLst>
              </p:cNvPr>
              <p:cNvSpPr txBox="1"/>
              <p:nvPr/>
            </p:nvSpPr>
            <p:spPr>
              <a:xfrm>
                <a:off x="4744599" y="2107282"/>
                <a:ext cx="270280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pt-BR" b="1" dirty="0" err="1">
                    <a:effectLst/>
                  </a:rPr>
                  <a:t>Recently</a:t>
                </a:r>
                <a:r>
                  <a:rPr lang="pt-BR" b="1" dirty="0">
                    <a:effectLst/>
                  </a:rPr>
                  <a:t> </a:t>
                </a:r>
                <a:r>
                  <a:rPr lang="pt-BR" b="1" dirty="0" err="1">
                    <a:effectLst/>
                  </a:rPr>
                  <a:t>Accessed</a:t>
                </a:r>
                <a:r>
                  <a:rPr lang="pt-BR" b="1" dirty="0">
                    <a:effectLst/>
                  </a:rPr>
                  <a:t> Files</a:t>
                </a:r>
              </a:p>
            </p:txBody>
          </p:sp>
        </p:grpSp>
        <p:grpSp>
          <p:nvGrpSpPr>
            <p:cNvPr id="10" name="Agrupar 9">
              <a:extLst>
                <a:ext uri="{FF2B5EF4-FFF2-40B4-BE49-F238E27FC236}">
                  <a16:creationId xmlns:a16="http://schemas.microsoft.com/office/drawing/2014/main" id="{6527DCE6-806B-F2D0-3A46-C3CC3895B14A}"/>
                </a:ext>
              </a:extLst>
            </p:cNvPr>
            <p:cNvGrpSpPr/>
            <p:nvPr/>
          </p:nvGrpSpPr>
          <p:grpSpPr>
            <a:xfrm>
              <a:off x="8046237" y="1676604"/>
              <a:ext cx="3121093" cy="1204596"/>
              <a:chOff x="8046237" y="1676604"/>
              <a:chExt cx="3121093" cy="1204596"/>
            </a:xfrm>
          </p:grpSpPr>
          <p:sp>
            <p:nvSpPr>
              <p:cNvPr id="11" name="Retângulo: Cantos Arredondados 10">
                <a:extLst>
                  <a:ext uri="{FF2B5EF4-FFF2-40B4-BE49-F238E27FC236}">
                    <a16:creationId xmlns:a16="http://schemas.microsoft.com/office/drawing/2014/main" id="{91580B17-947E-575B-9562-856E07E9EBB1}"/>
                  </a:ext>
                </a:extLst>
              </p:cNvPr>
              <p:cNvSpPr/>
              <p:nvPr/>
            </p:nvSpPr>
            <p:spPr>
              <a:xfrm>
                <a:off x="8046237" y="1676604"/>
                <a:ext cx="3121093" cy="1204596"/>
              </a:xfrm>
              <a:prstGeom prst="roundRect">
                <a:avLst>
                  <a:gd name="adj" fmla="val 1935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2" name="CaixaDeTexto 11">
                <a:extLst>
                  <a:ext uri="{FF2B5EF4-FFF2-40B4-BE49-F238E27FC236}">
                    <a16:creationId xmlns:a16="http://schemas.microsoft.com/office/drawing/2014/main" id="{74724866-E0F7-08BB-6243-0F735327CBCB}"/>
                  </a:ext>
                </a:extLst>
              </p:cNvPr>
              <p:cNvSpPr txBox="1"/>
              <p:nvPr/>
            </p:nvSpPr>
            <p:spPr>
              <a:xfrm>
                <a:off x="8260880" y="2105744"/>
                <a:ext cx="270280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pt-BR" b="1" dirty="0" err="1">
                    <a:effectLst/>
                  </a:rPr>
                  <a:t>Application</a:t>
                </a:r>
                <a:r>
                  <a:rPr lang="pt-BR" b="1" dirty="0">
                    <a:effectLst/>
                  </a:rPr>
                  <a:t> Files</a:t>
                </a:r>
              </a:p>
            </p:txBody>
          </p:sp>
        </p:grpSp>
      </p:grp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B3209887-C7B5-65E9-5DB6-368FD0E08763}"/>
              </a:ext>
            </a:extLst>
          </p:cNvPr>
          <p:cNvGrpSpPr/>
          <p:nvPr/>
        </p:nvGrpSpPr>
        <p:grpSpPr>
          <a:xfrm>
            <a:off x="1024669" y="4335433"/>
            <a:ext cx="10148156" cy="1204596"/>
            <a:chOff x="1019174" y="1676604"/>
            <a:chExt cx="10148156" cy="1204596"/>
          </a:xfrm>
        </p:grpSpPr>
        <p:grpSp>
          <p:nvGrpSpPr>
            <p:cNvPr id="18" name="Agrupar 17">
              <a:extLst>
                <a:ext uri="{FF2B5EF4-FFF2-40B4-BE49-F238E27FC236}">
                  <a16:creationId xmlns:a16="http://schemas.microsoft.com/office/drawing/2014/main" id="{A4A6F5EC-D139-1231-3E4C-8343DD71DA4E}"/>
                </a:ext>
              </a:extLst>
            </p:cNvPr>
            <p:cNvGrpSpPr/>
            <p:nvPr/>
          </p:nvGrpSpPr>
          <p:grpSpPr>
            <a:xfrm>
              <a:off x="1019174" y="1676604"/>
              <a:ext cx="3121093" cy="1204596"/>
              <a:chOff x="1019174" y="1676604"/>
              <a:chExt cx="3121093" cy="1204596"/>
            </a:xfrm>
          </p:grpSpPr>
          <p:sp>
            <p:nvSpPr>
              <p:cNvPr id="25" name="Retângulo: Cantos Arredondados 24">
                <a:extLst>
                  <a:ext uri="{FF2B5EF4-FFF2-40B4-BE49-F238E27FC236}">
                    <a16:creationId xmlns:a16="http://schemas.microsoft.com/office/drawing/2014/main" id="{3C2FCD19-127D-4ABC-23EE-50D0E2DD86C1}"/>
                  </a:ext>
                </a:extLst>
              </p:cNvPr>
              <p:cNvSpPr/>
              <p:nvPr/>
            </p:nvSpPr>
            <p:spPr>
              <a:xfrm>
                <a:off x="1019174" y="1676604"/>
                <a:ext cx="3121093" cy="1204596"/>
              </a:xfrm>
              <a:prstGeom prst="roundRect">
                <a:avLst>
                  <a:gd name="adj" fmla="val 1935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6" name="CaixaDeTexto 25">
                <a:extLst>
                  <a:ext uri="{FF2B5EF4-FFF2-40B4-BE49-F238E27FC236}">
                    <a16:creationId xmlns:a16="http://schemas.microsoft.com/office/drawing/2014/main" id="{4326B2C1-B61A-29A8-A29C-8967DF78D2C1}"/>
                  </a:ext>
                </a:extLst>
              </p:cNvPr>
              <p:cNvSpPr txBox="1"/>
              <p:nvPr/>
            </p:nvSpPr>
            <p:spPr>
              <a:xfrm>
                <a:off x="1228319" y="2108742"/>
                <a:ext cx="270280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pt-BR" b="1" dirty="0" err="1">
                    <a:effectLst/>
                  </a:rPr>
                  <a:t>Dump</a:t>
                </a:r>
                <a:r>
                  <a:rPr lang="pt-BR" b="1" dirty="0">
                    <a:effectLst/>
                  </a:rPr>
                  <a:t> Files</a:t>
                </a:r>
              </a:p>
            </p:txBody>
          </p:sp>
        </p:grpSp>
        <p:grpSp>
          <p:nvGrpSpPr>
            <p:cNvPr id="19" name="Agrupar 18">
              <a:extLst>
                <a:ext uri="{FF2B5EF4-FFF2-40B4-BE49-F238E27FC236}">
                  <a16:creationId xmlns:a16="http://schemas.microsoft.com/office/drawing/2014/main" id="{84E7B129-53D9-E034-7DEB-418266A6BCA8}"/>
                </a:ext>
              </a:extLst>
            </p:cNvPr>
            <p:cNvGrpSpPr/>
            <p:nvPr/>
          </p:nvGrpSpPr>
          <p:grpSpPr>
            <a:xfrm>
              <a:off x="4535453" y="1676604"/>
              <a:ext cx="3121093" cy="1204596"/>
              <a:chOff x="4535453" y="1676604"/>
              <a:chExt cx="3121093" cy="1204596"/>
            </a:xfrm>
          </p:grpSpPr>
          <p:sp>
            <p:nvSpPr>
              <p:cNvPr id="23" name="Retângulo: Cantos Arredondados 22">
                <a:extLst>
                  <a:ext uri="{FF2B5EF4-FFF2-40B4-BE49-F238E27FC236}">
                    <a16:creationId xmlns:a16="http://schemas.microsoft.com/office/drawing/2014/main" id="{8966BF47-D037-1E98-0521-5E0087F74429}"/>
                  </a:ext>
                </a:extLst>
              </p:cNvPr>
              <p:cNvSpPr/>
              <p:nvPr/>
            </p:nvSpPr>
            <p:spPr>
              <a:xfrm>
                <a:off x="4535453" y="1676604"/>
                <a:ext cx="3121093" cy="1204596"/>
              </a:xfrm>
              <a:prstGeom prst="roundRect">
                <a:avLst>
                  <a:gd name="adj" fmla="val 1935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4" name="CaixaDeTexto 23">
                <a:extLst>
                  <a:ext uri="{FF2B5EF4-FFF2-40B4-BE49-F238E27FC236}">
                    <a16:creationId xmlns:a16="http://schemas.microsoft.com/office/drawing/2014/main" id="{014D4D22-4875-0608-31E9-D4C62D35A02E}"/>
                  </a:ext>
                </a:extLst>
              </p:cNvPr>
              <p:cNvSpPr txBox="1"/>
              <p:nvPr/>
            </p:nvSpPr>
            <p:spPr>
              <a:xfrm>
                <a:off x="4744599" y="2078206"/>
                <a:ext cx="270280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pt-BR" b="1" dirty="0" err="1">
                    <a:effectLst/>
                  </a:rPr>
                  <a:t>Recently</a:t>
                </a:r>
                <a:r>
                  <a:rPr lang="pt-BR" b="1" dirty="0">
                    <a:effectLst/>
                  </a:rPr>
                  <a:t> </a:t>
                </a:r>
                <a:r>
                  <a:rPr lang="pt-BR" b="1" dirty="0" err="1">
                    <a:effectLst/>
                  </a:rPr>
                  <a:t>Accessed</a:t>
                </a:r>
                <a:r>
                  <a:rPr lang="pt-BR" b="1" dirty="0">
                    <a:effectLst/>
                  </a:rPr>
                  <a:t> Files</a:t>
                </a:r>
              </a:p>
            </p:txBody>
          </p:sp>
        </p:grpSp>
        <p:grpSp>
          <p:nvGrpSpPr>
            <p:cNvPr id="20" name="Agrupar 19">
              <a:extLst>
                <a:ext uri="{FF2B5EF4-FFF2-40B4-BE49-F238E27FC236}">
                  <a16:creationId xmlns:a16="http://schemas.microsoft.com/office/drawing/2014/main" id="{128C26C5-2857-29FD-5197-79F4BF93B5D7}"/>
                </a:ext>
              </a:extLst>
            </p:cNvPr>
            <p:cNvGrpSpPr/>
            <p:nvPr/>
          </p:nvGrpSpPr>
          <p:grpSpPr>
            <a:xfrm>
              <a:off x="8046237" y="1676604"/>
              <a:ext cx="3121093" cy="1204596"/>
              <a:chOff x="8046237" y="1676604"/>
              <a:chExt cx="3121093" cy="1204596"/>
            </a:xfrm>
          </p:grpSpPr>
          <p:sp>
            <p:nvSpPr>
              <p:cNvPr id="21" name="Retângulo: Cantos Arredondados 20">
                <a:extLst>
                  <a:ext uri="{FF2B5EF4-FFF2-40B4-BE49-F238E27FC236}">
                    <a16:creationId xmlns:a16="http://schemas.microsoft.com/office/drawing/2014/main" id="{EACB1008-727D-4D82-1C3E-F0766CE1C1C4}"/>
                  </a:ext>
                </a:extLst>
              </p:cNvPr>
              <p:cNvSpPr/>
              <p:nvPr/>
            </p:nvSpPr>
            <p:spPr>
              <a:xfrm>
                <a:off x="8046237" y="1676604"/>
                <a:ext cx="3121093" cy="1204596"/>
              </a:xfrm>
              <a:prstGeom prst="roundRect">
                <a:avLst>
                  <a:gd name="adj" fmla="val 1935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2" name="CaixaDeTexto 21">
                <a:extLst>
                  <a:ext uri="{FF2B5EF4-FFF2-40B4-BE49-F238E27FC236}">
                    <a16:creationId xmlns:a16="http://schemas.microsoft.com/office/drawing/2014/main" id="{AEF0AAE6-5E46-C6D2-1FA4-811A8ED12439}"/>
                  </a:ext>
                </a:extLst>
              </p:cNvPr>
              <p:cNvSpPr txBox="1"/>
              <p:nvPr/>
            </p:nvSpPr>
            <p:spPr>
              <a:xfrm>
                <a:off x="8249890" y="2098286"/>
                <a:ext cx="270280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pt-BR" b="1" dirty="0" err="1">
                    <a:effectLst/>
                  </a:rPr>
                  <a:t>Temporary</a:t>
                </a:r>
                <a:r>
                  <a:rPr lang="pt-BR" b="1" dirty="0">
                    <a:effectLst/>
                  </a:rPr>
                  <a:t> Files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77710670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453299A5-D523-F6BA-531E-E95BE24A98D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Conceitos, métricas e estratégias de continuidade</a:t>
            </a:r>
          </a:p>
          <a:p>
            <a:endParaRPr lang="pt-BR" dirty="0"/>
          </a:p>
        </p:txBody>
      </p:sp>
      <p:graphicFrame>
        <p:nvGraphicFramePr>
          <p:cNvPr id="7" name="CaixaDeTexto 4">
            <a:extLst>
              <a:ext uri="{FF2B5EF4-FFF2-40B4-BE49-F238E27FC236}">
                <a16:creationId xmlns:a16="http://schemas.microsoft.com/office/drawing/2014/main" id="{B2C824A0-8446-9112-1E8B-33C065EE1C6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29730396"/>
              </p:ext>
            </p:extLst>
          </p:nvPr>
        </p:nvGraphicFramePr>
        <p:xfrm>
          <a:off x="1030703" y="1744394"/>
          <a:ext cx="10142122" cy="45294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35109892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453299A5-D523-F6BA-531E-E95BE24A98D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Conceitos, métricas e estratégias de continuidade</a:t>
            </a:r>
          </a:p>
          <a:p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C30F7CD-7363-97E9-CE93-F150FA13FC6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Análise de riscos</a:t>
            </a:r>
          </a:p>
          <a:p>
            <a:endParaRPr lang="pt-BR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88736114-73A7-C472-F82F-83F9850CC33D}"/>
              </a:ext>
            </a:extLst>
          </p:cNvPr>
          <p:cNvSpPr txBox="1"/>
          <p:nvPr/>
        </p:nvSpPr>
        <p:spPr>
          <a:xfrm>
            <a:off x="1005352" y="2201986"/>
            <a:ext cx="101536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0" i="0" dirty="0">
                <a:solidFill>
                  <a:schemeClr val="bg2">
                    <a:lumMod val="25000"/>
                  </a:schemeClr>
                </a:solidFill>
                <a:effectLst/>
              </a:rPr>
              <a:t>O gerenciamento de riscos é um processo cíclico que inclui quatro fases:</a:t>
            </a:r>
            <a:endParaRPr lang="pt-BR" dirty="0">
              <a:solidFill>
                <a:schemeClr val="bg2">
                  <a:lumMod val="25000"/>
                </a:schemeClr>
              </a:solidFill>
            </a:endParaRP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4F27C3E5-C392-698E-7759-DFB9217B2F27}"/>
              </a:ext>
            </a:extLst>
          </p:cNvPr>
          <p:cNvGrpSpPr/>
          <p:nvPr/>
        </p:nvGrpSpPr>
        <p:grpSpPr>
          <a:xfrm>
            <a:off x="2777314" y="3022370"/>
            <a:ext cx="6637372" cy="2528626"/>
            <a:chOff x="1019174" y="1676604"/>
            <a:chExt cx="6637372" cy="2528626"/>
          </a:xfrm>
        </p:grpSpPr>
        <p:grpSp>
          <p:nvGrpSpPr>
            <p:cNvPr id="8" name="Agrupar 7">
              <a:extLst>
                <a:ext uri="{FF2B5EF4-FFF2-40B4-BE49-F238E27FC236}">
                  <a16:creationId xmlns:a16="http://schemas.microsoft.com/office/drawing/2014/main" id="{23BE6233-97EF-5235-240B-1180E96F2BD3}"/>
                </a:ext>
              </a:extLst>
            </p:cNvPr>
            <p:cNvGrpSpPr/>
            <p:nvPr/>
          </p:nvGrpSpPr>
          <p:grpSpPr>
            <a:xfrm>
              <a:off x="1019174" y="1676604"/>
              <a:ext cx="3121093" cy="1204596"/>
              <a:chOff x="1019174" y="1676604"/>
              <a:chExt cx="3121093" cy="1204596"/>
            </a:xfrm>
          </p:grpSpPr>
          <p:sp>
            <p:nvSpPr>
              <p:cNvPr id="15" name="Retângulo: Cantos Arredondados 14">
                <a:extLst>
                  <a:ext uri="{FF2B5EF4-FFF2-40B4-BE49-F238E27FC236}">
                    <a16:creationId xmlns:a16="http://schemas.microsoft.com/office/drawing/2014/main" id="{4BA02186-FD51-58EE-91F4-A6C8727D0F7D}"/>
                  </a:ext>
                </a:extLst>
              </p:cNvPr>
              <p:cNvSpPr/>
              <p:nvPr/>
            </p:nvSpPr>
            <p:spPr>
              <a:xfrm>
                <a:off x="1019174" y="1676604"/>
                <a:ext cx="3121093" cy="1204596"/>
              </a:xfrm>
              <a:prstGeom prst="roundRect">
                <a:avLst>
                  <a:gd name="adj" fmla="val 1935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6" name="CaixaDeTexto 15">
                <a:extLst>
                  <a:ext uri="{FF2B5EF4-FFF2-40B4-BE49-F238E27FC236}">
                    <a16:creationId xmlns:a16="http://schemas.microsoft.com/office/drawing/2014/main" id="{6115F0BA-4FA3-BDD1-5B9C-906E7FABB638}"/>
                  </a:ext>
                </a:extLst>
              </p:cNvPr>
              <p:cNvSpPr txBox="1"/>
              <p:nvPr/>
            </p:nvSpPr>
            <p:spPr>
              <a:xfrm>
                <a:off x="1228319" y="2062162"/>
                <a:ext cx="270280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pt-BR" b="1" dirty="0">
                    <a:effectLst/>
                  </a:rPr>
                  <a:t>Avaliar</a:t>
                </a:r>
              </a:p>
            </p:txBody>
          </p:sp>
        </p:grpSp>
        <p:grpSp>
          <p:nvGrpSpPr>
            <p:cNvPr id="9" name="Agrupar 8">
              <a:extLst>
                <a:ext uri="{FF2B5EF4-FFF2-40B4-BE49-F238E27FC236}">
                  <a16:creationId xmlns:a16="http://schemas.microsoft.com/office/drawing/2014/main" id="{B9A916D6-EF47-BA19-0425-EB3F408046F8}"/>
                </a:ext>
              </a:extLst>
            </p:cNvPr>
            <p:cNvGrpSpPr/>
            <p:nvPr/>
          </p:nvGrpSpPr>
          <p:grpSpPr>
            <a:xfrm>
              <a:off x="4535453" y="1676604"/>
              <a:ext cx="3121093" cy="1204596"/>
              <a:chOff x="4535453" y="1676604"/>
              <a:chExt cx="3121093" cy="1204596"/>
            </a:xfrm>
          </p:grpSpPr>
          <p:sp>
            <p:nvSpPr>
              <p:cNvPr id="13" name="Retângulo: Cantos Arredondados 12">
                <a:extLst>
                  <a:ext uri="{FF2B5EF4-FFF2-40B4-BE49-F238E27FC236}">
                    <a16:creationId xmlns:a16="http://schemas.microsoft.com/office/drawing/2014/main" id="{86896444-EF05-132F-1918-7940A0FCFA7D}"/>
                  </a:ext>
                </a:extLst>
              </p:cNvPr>
              <p:cNvSpPr/>
              <p:nvPr/>
            </p:nvSpPr>
            <p:spPr>
              <a:xfrm>
                <a:off x="4535453" y="1676604"/>
                <a:ext cx="3121093" cy="1204596"/>
              </a:xfrm>
              <a:prstGeom prst="roundRect">
                <a:avLst>
                  <a:gd name="adj" fmla="val 1935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4CF89158-E720-C1CD-12D8-07630B494567}"/>
                  </a:ext>
                </a:extLst>
              </p:cNvPr>
              <p:cNvSpPr txBox="1"/>
              <p:nvPr/>
            </p:nvSpPr>
            <p:spPr>
              <a:xfrm>
                <a:off x="4744599" y="2063700"/>
                <a:ext cx="270280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pt-BR" b="1" dirty="0">
                    <a:effectLst/>
                  </a:rPr>
                  <a:t>Analisar</a:t>
                </a:r>
              </a:p>
            </p:txBody>
          </p:sp>
        </p:grpSp>
        <p:grpSp>
          <p:nvGrpSpPr>
            <p:cNvPr id="10" name="Agrupar 9">
              <a:extLst>
                <a:ext uri="{FF2B5EF4-FFF2-40B4-BE49-F238E27FC236}">
                  <a16:creationId xmlns:a16="http://schemas.microsoft.com/office/drawing/2014/main" id="{FE8FEF1D-89CF-2721-87AE-B21748194A2D}"/>
                </a:ext>
              </a:extLst>
            </p:cNvPr>
            <p:cNvGrpSpPr/>
            <p:nvPr/>
          </p:nvGrpSpPr>
          <p:grpSpPr>
            <a:xfrm>
              <a:off x="1019174" y="3000634"/>
              <a:ext cx="3121093" cy="1204596"/>
              <a:chOff x="1019174" y="3000634"/>
              <a:chExt cx="3121093" cy="1204596"/>
            </a:xfrm>
          </p:grpSpPr>
          <p:sp>
            <p:nvSpPr>
              <p:cNvPr id="11" name="Retângulo: Cantos Arredondados 10">
                <a:extLst>
                  <a:ext uri="{FF2B5EF4-FFF2-40B4-BE49-F238E27FC236}">
                    <a16:creationId xmlns:a16="http://schemas.microsoft.com/office/drawing/2014/main" id="{A2ACDF2F-FC55-9A49-B426-79E1E9CBB27B}"/>
                  </a:ext>
                </a:extLst>
              </p:cNvPr>
              <p:cNvSpPr/>
              <p:nvPr/>
            </p:nvSpPr>
            <p:spPr>
              <a:xfrm>
                <a:off x="1019174" y="3000634"/>
                <a:ext cx="3121093" cy="1204596"/>
              </a:xfrm>
              <a:prstGeom prst="roundRect">
                <a:avLst>
                  <a:gd name="adj" fmla="val 1935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2" name="CaixaDeTexto 11">
                <a:extLst>
                  <a:ext uri="{FF2B5EF4-FFF2-40B4-BE49-F238E27FC236}">
                    <a16:creationId xmlns:a16="http://schemas.microsoft.com/office/drawing/2014/main" id="{7096555A-208A-0A46-A8D0-A1CAFE1495A1}"/>
                  </a:ext>
                </a:extLst>
              </p:cNvPr>
              <p:cNvSpPr txBox="1"/>
              <p:nvPr/>
            </p:nvSpPr>
            <p:spPr>
              <a:xfrm>
                <a:off x="1233817" y="3386192"/>
                <a:ext cx="270280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pt-BR" b="1" dirty="0">
                    <a:effectLst/>
                  </a:rPr>
                  <a:t>Responder</a:t>
                </a:r>
              </a:p>
            </p:txBody>
          </p:sp>
        </p:grpSp>
      </p:grpSp>
      <p:sp>
        <p:nvSpPr>
          <p:cNvPr id="19" name="Retângulo: Cantos Arredondados 18">
            <a:extLst>
              <a:ext uri="{FF2B5EF4-FFF2-40B4-BE49-F238E27FC236}">
                <a16:creationId xmlns:a16="http://schemas.microsoft.com/office/drawing/2014/main" id="{8076E3FB-7D74-8144-AF51-627AF0FD7641}"/>
              </a:ext>
            </a:extLst>
          </p:cNvPr>
          <p:cNvSpPr/>
          <p:nvPr/>
        </p:nvSpPr>
        <p:spPr>
          <a:xfrm>
            <a:off x="6307415" y="4346400"/>
            <a:ext cx="3121093" cy="1204596"/>
          </a:xfrm>
          <a:prstGeom prst="roundRect">
            <a:avLst>
              <a:gd name="adj" fmla="val 193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6412343C-3643-171E-E19F-EF04392ECC93}"/>
              </a:ext>
            </a:extLst>
          </p:cNvPr>
          <p:cNvSpPr txBox="1"/>
          <p:nvPr/>
        </p:nvSpPr>
        <p:spPr>
          <a:xfrm>
            <a:off x="6516560" y="4764032"/>
            <a:ext cx="27028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b="1" dirty="0">
                <a:effectLst/>
              </a:rPr>
              <a:t>Mitigar</a:t>
            </a:r>
          </a:p>
        </p:txBody>
      </p:sp>
    </p:spTree>
    <p:extLst>
      <p:ext uri="{BB962C8B-B14F-4D97-AF65-F5344CB8AC3E}">
        <p14:creationId xmlns:p14="http://schemas.microsoft.com/office/powerpoint/2010/main" val="3639097771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453299A5-D523-F6BA-531E-E95BE24A98D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Conceitos, métricas e estratégias de continuidade</a:t>
            </a:r>
          </a:p>
          <a:p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C30F7CD-7363-97E9-CE93-F150FA13FC6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Análise de impacto no negócio</a:t>
            </a:r>
          </a:p>
          <a:p>
            <a:endParaRPr lang="pt-BR" dirty="0"/>
          </a:p>
        </p:txBody>
      </p:sp>
      <p:graphicFrame>
        <p:nvGraphicFramePr>
          <p:cNvPr id="21" name="CaixaDeTexto 17">
            <a:extLst>
              <a:ext uri="{FF2B5EF4-FFF2-40B4-BE49-F238E27FC236}">
                <a16:creationId xmlns:a16="http://schemas.microsoft.com/office/drawing/2014/main" id="{40ACC0D2-6FC5-C102-6FF6-0D8BF2443CE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41055735"/>
              </p:ext>
            </p:extLst>
          </p:nvPr>
        </p:nvGraphicFramePr>
        <p:xfrm>
          <a:off x="1030702" y="2312988"/>
          <a:ext cx="10142123" cy="39608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71268703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453299A5-D523-F6BA-531E-E95BE24A98D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Conceitos, métricas e estratégias de continuidade</a:t>
            </a:r>
          </a:p>
          <a:p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C30F7CD-7363-97E9-CE93-F150FA13FC6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Análise de impacto no negócio</a:t>
            </a:r>
          </a:p>
          <a:p>
            <a:endParaRPr lang="pt-BR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F42273BD-BB28-298B-9004-B20FA84EF9A7}"/>
              </a:ext>
            </a:extLst>
          </p:cNvPr>
          <p:cNvSpPr txBox="1"/>
          <p:nvPr/>
        </p:nvSpPr>
        <p:spPr>
          <a:xfrm>
            <a:off x="1019175" y="2142610"/>
            <a:ext cx="6098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>
                <a:solidFill>
                  <a:schemeClr val="bg2">
                    <a:lumMod val="25000"/>
                  </a:schemeClr>
                </a:solidFill>
              </a:rPr>
              <a:t>Funções e sistemas críticos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70737115-EDBE-88C4-182B-B486BBA9B368}"/>
              </a:ext>
            </a:extLst>
          </p:cNvPr>
          <p:cNvSpPr txBox="1"/>
          <p:nvPr/>
        </p:nvSpPr>
        <p:spPr>
          <a:xfrm>
            <a:off x="5496003" y="2999860"/>
            <a:ext cx="5676822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A importância é classificada qualitativa e quantitativamente, considerando o impacto na operação.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pt-BR" dirty="0">
              <a:solidFill>
                <a:schemeClr val="bg2">
                  <a:lumMod val="2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b="1" dirty="0">
                <a:solidFill>
                  <a:schemeClr val="bg2">
                    <a:lumMod val="25000"/>
                  </a:schemeClr>
                </a:solidFill>
              </a:rPr>
              <a:t>Exemplo: </a:t>
            </a:r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o sistema de refrigeração de um centro de dados é mais crítico que o dos escritórios, devido ao risco de falhas catastróficas.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pt-BR" dirty="0">
              <a:solidFill>
                <a:schemeClr val="bg2">
                  <a:lumMod val="2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Importância relativa é determinada para comparação e priorização.</a:t>
            </a:r>
          </a:p>
        </p:txBody>
      </p:sp>
      <p:pic>
        <p:nvPicPr>
          <p:cNvPr id="11" name="Imagem 10" descr="Uma imagem contendo Tabela&#10;&#10;Descrição gerada automaticamente">
            <a:extLst>
              <a:ext uri="{FF2B5EF4-FFF2-40B4-BE49-F238E27FC236}">
                <a16:creationId xmlns:a16="http://schemas.microsoft.com/office/drawing/2014/main" id="{82DD13F5-C05A-0A9F-221B-12AD8CE555D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175" y="3096311"/>
            <a:ext cx="4075934" cy="2669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512090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453299A5-D523-F6BA-531E-E95BE24A98D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Conceitos, métricas e estratégias de continuidade</a:t>
            </a:r>
          </a:p>
          <a:p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C30F7CD-7363-97E9-CE93-F150FA13FC6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Análise de impacto no negócio</a:t>
            </a:r>
          </a:p>
          <a:p>
            <a:endParaRPr lang="pt-BR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F42273BD-BB28-298B-9004-B20FA84EF9A7}"/>
              </a:ext>
            </a:extLst>
          </p:cNvPr>
          <p:cNvSpPr txBox="1"/>
          <p:nvPr/>
        </p:nvSpPr>
        <p:spPr>
          <a:xfrm>
            <a:off x="1019175" y="2142610"/>
            <a:ext cx="6098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>
                <a:solidFill>
                  <a:schemeClr val="bg2">
                    <a:lumMod val="25000"/>
                  </a:schemeClr>
                </a:solidFill>
              </a:rPr>
              <a:t>Funções e sistemas críticos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56547999-D247-13C8-B5CA-78301C61A80F}"/>
              </a:ext>
            </a:extLst>
          </p:cNvPr>
          <p:cNvSpPr txBox="1"/>
          <p:nvPr/>
        </p:nvSpPr>
        <p:spPr>
          <a:xfrm>
            <a:off x="1019175" y="2676694"/>
            <a:ext cx="101536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0" i="0" dirty="0">
                <a:solidFill>
                  <a:schemeClr val="bg2">
                    <a:lumMod val="25000"/>
                  </a:schemeClr>
                </a:solidFill>
                <a:effectLst/>
              </a:rPr>
              <a:t>As métricas comuns que devem estar contidas na BIA incluem:</a:t>
            </a:r>
            <a:endParaRPr lang="pt-BR" dirty="0">
              <a:solidFill>
                <a:schemeClr val="bg2">
                  <a:lumMod val="25000"/>
                </a:schemeClr>
              </a:solidFill>
            </a:endParaRPr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C8112CF8-B61C-80A8-AEDA-A86AFA40FFAB}"/>
              </a:ext>
            </a:extLst>
          </p:cNvPr>
          <p:cNvGrpSpPr/>
          <p:nvPr/>
        </p:nvGrpSpPr>
        <p:grpSpPr>
          <a:xfrm>
            <a:off x="2777314" y="3429000"/>
            <a:ext cx="6637372" cy="2565455"/>
            <a:chOff x="1019174" y="1676604"/>
            <a:chExt cx="6637372" cy="2565455"/>
          </a:xfrm>
        </p:grpSpPr>
        <p:grpSp>
          <p:nvGrpSpPr>
            <p:cNvPr id="9" name="Agrupar 8">
              <a:extLst>
                <a:ext uri="{FF2B5EF4-FFF2-40B4-BE49-F238E27FC236}">
                  <a16:creationId xmlns:a16="http://schemas.microsoft.com/office/drawing/2014/main" id="{F82BB37F-F5EE-0160-5C21-79259F5BD26C}"/>
                </a:ext>
              </a:extLst>
            </p:cNvPr>
            <p:cNvGrpSpPr/>
            <p:nvPr/>
          </p:nvGrpSpPr>
          <p:grpSpPr>
            <a:xfrm>
              <a:off x="1019174" y="1676604"/>
              <a:ext cx="3121093" cy="1204596"/>
              <a:chOff x="1019174" y="1676604"/>
              <a:chExt cx="3121093" cy="1204596"/>
            </a:xfrm>
          </p:grpSpPr>
          <p:sp>
            <p:nvSpPr>
              <p:cNvPr id="17" name="Retângulo: Cantos Arredondados 16">
                <a:extLst>
                  <a:ext uri="{FF2B5EF4-FFF2-40B4-BE49-F238E27FC236}">
                    <a16:creationId xmlns:a16="http://schemas.microsoft.com/office/drawing/2014/main" id="{5F95D869-B8E9-AFE2-A698-4DD4BE6E1F5E}"/>
                  </a:ext>
                </a:extLst>
              </p:cNvPr>
              <p:cNvSpPr/>
              <p:nvPr/>
            </p:nvSpPr>
            <p:spPr>
              <a:xfrm>
                <a:off x="1019174" y="1676604"/>
                <a:ext cx="3121093" cy="1204596"/>
              </a:xfrm>
              <a:prstGeom prst="roundRect">
                <a:avLst>
                  <a:gd name="adj" fmla="val 1935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60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  <p:sp>
            <p:nvSpPr>
              <p:cNvPr id="18" name="CaixaDeTexto 17">
                <a:extLst>
                  <a:ext uri="{FF2B5EF4-FFF2-40B4-BE49-F238E27FC236}">
                    <a16:creationId xmlns:a16="http://schemas.microsoft.com/office/drawing/2014/main" id="{AD3B479E-0267-E598-DB75-27EF1BC38F32}"/>
                  </a:ext>
                </a:extLst>
              </p:cNvPr>
              <p:cNvSpPr txBox="1"/>
              <p:nvPr/>
            </p:nvSpPr>
            <p:spPr>
              <a:xfrm>
                <a:off x="1222821" y="1831329"/>
                <a:ext cx="2702801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pt-BR" sz="1600" dirty="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Tempo de inatividade máximo tolerável (MTD ‒ </a:t>
                </a:r>
                <a:r>
                  <a:rPr lang="pt-BR" sz="1600" dirty="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Maximum</a:t>
                </a:r>
                <a:r>
                  <a:rPr lang="pt-BR" sz="1600" dirty="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</a:t>
                </a:r>
                <a:r>
                  <a:rPr lang="pt-BR" sz="1600" dirty="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Tolerable</a:t>
                </a:r>
                <a:r>
                  <a:rPr lang="pt-BR" sz="1600" dirty="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</a:t>
                </a:r>
                <a:r>
                  <a:rPr lang="pt-BR" sz="1600" dirty="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Downtime</a:t>
                </a:r>
                <a:r>
                  <a:rPr lang="pt-BR" sz="1600" dirty="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)</a:t>
                </a:r>
              </a:p>
            </p:txBody>
          </p:sp>
        </p:grpSp>
        <p:grpSp>
          <p:nvGrpSpPr>
            <p:cNvPr id="10" name="Agrupar 9">
              <a:extLst>
                <a:ext uri="{FF2B5EF4-FFF2-40B4-BE49-F238E27FC236}">
                  <a16:creationId xmlns:a16="http://schemas.microsoft.com/office/drawing/2014/main" id="{8A21BF0C-8F03-3FFC-CAD8-8FEBF4B0974A}"/>
                </a:ext>
              </a:extLst>
            </p:cNvPr>
            <p:cNvGrpSpPr/>
            <p:nvPr/>
          </p:nvGrpSpPr>
          <p:grpSpPr>
            <a:xfrm>
              <a:off x="4535453" y="1676604"/>
              <a:ext cx="3121093" cy="1204596"/>
              <a:chOff x="4535453" y="1676604"/>
              <a:chExt cx="3121093" cy="1204596"/>
            </a:xfrm>
          </p:grpSpPr>
          <p:sp>
            <p:nvSpPr>
              <p:cNvPr id="15" name="Retângulo: Cantos Arredondados 14">
                <a:extLst>
                  <a:ext uri="{FF2B5EF4-FFF2-40B4-BE49-F238E27FC236}">
                    <a16:creationId xmlns:a16="http://schemas.microsoft.com/office/drawing/2014/main" id="{855C77E4-94B2-A816-2C04-FA8F9D70DF73}"/>
                  </a:ext>
                </a:extLst>
              </p:cNvPr>
              <p:cNvSpPr/>
              <p:nvPr/>
            </p:nvSpPr>
            <p:spPr>
              <a:xfrm>
                <a:off x="4535453" y="1676604"/>
                <a:ext cx="3121093" cy="1204596"/>
              </a:xfrm>
              <a:prstGeom prst="roundRect">
                <a:avLst>
                  <a:gd name="adj" fmla="val 1935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600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  <p:sp>
            <p:nvSpPr>
              <p:cNvPr id="16" name="CaixaDeTexto 15">
                <a:extLst>
                  <a:ext uri="{FF2B5EF4-FFF2-40B4-BE49-F238E27FC236}">
                    <a16:creationId xmlns:a16="http://schemas.microsoft.com/office/drawing/2014/main" id="{6FD58412-B1CF-F1F1-0401-304EBD17AEE6}"/>
                  </a:ext>
                </a:extLst>
              </p:cNvPr>
              <p:cNvSpPr txBox="1"/>
              <p:nvPr/>
            </p:nvSpPr>
            <p:spPr>
              <a:xfrm>
                <a:off x="4739101" y="1832867"/>
                <a:ext cx="2702801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pt-BR" sz="1600" dirty="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Objetivo do ponto de recuperação (RPO ‒ Recovery Point </a:t>
                </a:r>
                <a:r>
                  <a:rPr lang="pt-BR" sz="1600" dirty="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Objective</a:t>
                </a:r>
                <a:r>
                  <a:rPr lang="pt-BR" sz="1600" dirty="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)</a:t>
                </a:r>
              </a:p>
            </p:txBody>
          </p:sp>
        </p:grpSp>
        <p:grpSp>
          <p:nvGrpSpPr>
            <p:cNvPr id="12" name="Agrupar 11">
              <a:extLst>
                <a:ext uri="{FF2B5EF4-FFF2-40B4-BE49-F238E27FC236}">
                  <a16:creationId xmlns:a16="http://schemas.microsoft.com/office/drawing/2014/main" id="{93275732-842D-3F00-0DF8-6ABC5B74717B}"/>
                </a:ext>
              </a:extLst>
            </p:cNvPr>
            <p:cNvGrpSpPr/>
            <p:nvPr/>
          </p:nvGrpSpPr>
          <p:grpSpPr>
            <a:xfrm>
              <a:off x="1019174" y="3037463"/>
              <a:ext cx="3121093" cy="1204596"/>
              <a:chOff x="1019174" y="3037463"/>
              <a:chExt cx="3121093" cy="1204596"/>
            </a:xfrm>
          </p:grpSpPr>
          <p:sp>
            <p:nvSpPr>
              <p:cNvPr id="13" name="Retângulo: Cantos Arredondados 12">
                <a:extLst>
                  <a:ext uri="{FF2B5EF4-FFF2-40B4-BE49-F238E27FC236}">
                    <a16:creationId xmlns:a16="http://schemas.microsoft.com/office/drawing/2014/main" id="{35CAFAD9-65E4-43A2-1513-93BD49E1DA34}"/>
                  </a:ext>
                </a:extLst>
              </p:cNvPr>
              <p:cNvSpPr/>
              <p:nvPr/>
            </p:nvSpPr>
            <p:spPr>
              <a:xfrm>
                <a:off x="1019174" y="3037463"/>
                <a:ext cx="3121093" cy="1204596"/>
              </a:xfrm>
              <a:prstGeom prst="roundRect">
                <a:avLst>
                  <a:gd name="adj" fmla="val 1935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60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202C8D35-4876-A1A3-3C32-6FD6BDE25038}"/>
                  </a:ext>
                </a:extLst>
              </p:cNvPr>
              <p:cNvSpPr txBox="1"/>
              <p:nvPr/>
            </p:nvSpPr>
            <p:spPr>
              <a:xfrm>
                <a:off x="1228319" y="3224262"/>
                <a:ext cx="2702801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pt-BR" sz="1600" dirty="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Objetivo do tempo de recuperação (RTO ‒ Recovery Time </a:t>
                </a:r>
                <a:r>
                  <a:rPr lang="pt-BR" sz="1600" dirty="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Objective</a:t>
                </a:r>
                <a:r>
                  <a:rPr lang="pt-BR" sz="1600" dirty="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)</a:t>
                </a:r>
              </a:p>
            </p:txBody>
          </p:sp>
        </p:grpSp>
      </p:grpSp>
      <p:sp>
        <p:nvSpPr>
          <p:cNvPr id="19" name="Retângulo: Cantos Arredondados 18">
            <a:extLst>
              <a:ext uri="{FF2B5EF4-FFF2-40B4-BE49-F238E27FC236}">
                <a16:creationId xmlns:a16="http://schemas.microsoft.com/office/drawing/2014/main" id="{536A6054-A8CB-B208-3180-ABB8596F7C0E}"/>
              </a:ext>
            </a:extLst>
          </p:cNvPr>
          <p:cNvSpPr/>
          <p:nvPr/>
        </p:nvSpPr>
        <p:spPr>
          <a:xfrm>
            <a:off x="6293592" y="4789859"/>
            <a:ext cx="3121093" cy="1204596"/>
          </a:xfrm>
          <a:prstGeom prst="roundRect">
            <a:avLst>
              <a:gd name="adj" fmla="val 193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/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FC5F7B0F-FC05-669F-84EF-CF3ED584F7CF}"/>
              </a:ext>
            </a:extLst>
          </p:cNvPr>
          <p:cNvSpPr txBox="1"/>
          <p:nvPr/>
        </p:nvSpPr>
        <p:spPr>
          <a:xfrm>
            <a:off x="6497240" y="4946122"/>
            <a:ext cx="270280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dirty="0">
                <a:solidFill>
                  <a:schemeClr val="bg2">
                    <a:lumMod val="25000"/>
                  </a:schemeClr>
                </a:solidFill>
                <a:effectLst/>
              </a:rPr>
              <a:t>Tempo médio para reparar/substituir (MTTR ‒ </a:t>
            </a:r>
            <a:r>
              <a:rPr lang="pt-BR" sz="1600" dirty="0" err="1">
                <a:solidFill>
                  <a:schemeClr val="bg2">
                    <a:lumMod val="25000"/>
                  </a:schemeClr>
                </a:solidFill>
                <a:effectLst/>
              </a:rPr>
              <a:t>Mean</a:t>
            </a:r>
            <a:r>
              <a:rPr lang="pt-BR" sz="1600" dirty="0">
                <a:solidFill>
                  <a:schemeClr val="bg2">
                    <a:lumMod val="25000"/>
                  </a:schemeClr>
                </a:solidFill>
                <a:effectLst/>
              </a:rPr>
              <a:t> Time </a:t>
            </a:r>
            <a:r>
              <a:rPr lang="pt-BR" sz="1600" dirty="0" err="1">
                <a:solidFill>
                  <a:schemeClr val="bg2">
                    <a:lumMod val="25000"/>
                  </a:schemeClr>
                </a:solidFill>
                <a:effectLst/>
              </a:rPr>
              <a:t>to</a:t>
            </a:r>
            <a:r>
              <a:rPr lang="pt-BR" sz="1600" dirty="0">
                <a:solidFill>
                  <a:schemeClr val="bg2">
                    <a:lumMod val="25000"/>
                  </a:schemeClr>
                </a:solidFill>
                <a:effectLst/>
              </a:rPr>
              <a:t> </a:t>
            </a:r>
            <a:r>
              <a:rPr lang="pt-BR" sz="1600" dirty="0" err="1">
                <a:solidFill>
                  <a:schemeClr val="bg2">
                    <a:lumMod val="25000"/>
                  </a:schemeClr>
                </a:solidFill>
                <a:effectLst/>
              </a:rPr>
              <a:t>Repair</a:t>
            </a:r>
            <a:r>
              <a:rPr lang="pt-BR" sz="1600" dirty="0">
                <a:solidFill>
                  <a:schemeClr val="bg2">
                    <a:lumMod val="25000"/>
                  </a:schemeClr>
                </a:solidFill>
                <a:effectLst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766983016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DDD2F765-74D3-5A67-816A-B28CF72F6C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Ações a serem tomadas na ocorrência de um desastre</a:t>
            </a:r>
          </a:p>
          <a:p>
            <a:endParaRPr lang="pt-BR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82376DC7-BD6F-5B44-DA9B-721E784E934F}"/>
              </a:ext>
            </a:extLst>
          </p:cNvPr>
          <p:cNvSpPr txBox="1"/>
          <p:nvPr/>
        </p:nvSpPr>
        <p:spPr>
          <a:xfrm>
            <a:off x="1019175" y="1895808"/>
            <a:ext cx="101536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O processo de recuperação de desastres inclui diversas fases e viabiliza o retorno da operação do negócio. Em essência, o passo a passo da recuperação segue o seguinte roteiro: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1CB87055-B50A-ADA6-536F-2F80E0DD6E95}"/>
              </a:ext>
            </a:extLst>
          </p:cNvPr>
          <p:cNvGrpSpPr/>
          <p:nvPr/>
        </p:nvGrpSpPr>
        <p:grpSpPr>
          <a:xfrm>
            <a:off x="1029661" y="3031612"/>
            <a:ext cx="10143164" cy="2405883"/>
            <a:chOff x="1029661" y="3031612"/>
            <a:chExt cx="10143164" cy="2405883"/>
          </a:xfrm>
        </p:grpSpPr>
        <p:grpSp>
          <p:nvGrpSpPr>
            <p:cNvPr id="7" name="Agrupar 6">
              <a:extLst>
                <a:ext uri="{FF2B5EF4-FFF2-40B4-BE49-F238E27FC236}">
                  <a16:creationId xmlns:a16="http://schemas.microsoft.com/office/drawing/2014/main" id="{4ECE566F-69C3-23B0-4418-7B3FA690174A}"/>
                </a:ext>
              </a:extLst>
            </p:cNvPr>
            <p:cNvGrpSpPr/>
            <p:nvPr/>
          </p:nvGrpSpPr>
          <p:grpSpPr>
            <a:xfrm>
              <a:off x="1029661" y="3066728"/>
              <a:ext cx="427095" cy="1785992"/>
              <a:chOff x="357164" y="835955"/>
              <a:chExt cx="454941" cy="1785992"/>
            </a:xfrm>
          </p:grpSpPr>
          <p:sp>
            <p:nvSpPr>
              <p:cNvPr id="10" name="Elipse 9">
                <a:extLst>
                  <a:ext uri="{FF2B5EF4-FFF2-40B4-BE49-F238E27FC236}">
                    <a16:creationId xmlns:a16="http://schemas.microsoft.com/office/drawing/2014/main" id="{42A6DD5B-C8A3-F710-AA80-E4E63F3D5382}"/>
                  </a:ext>
                </a:extLst>
              </p:cNvPr>
              <p:cNvSpPr/>
              <p:nvPr/>
            </p:nvSpPr>
            <p:spPr>
              <a:xfrm>
                <a:off x="357164" y="835955"/>
                <a:ext cx="454941" cy="45494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cxnSp>
            <p:nvCxnSpPr>
              <p:cNvPr id="11" name="Conector reto 10">
                <a:extLst>
                  <a:ext uri="{FF2B5EF4-FFF2-40B4-BE49-F238E27FC236}">
                    <a16:creationId xmlns:a16="http://schemas.microsoft.com/office/drawing/2014/main" id="{72E826B1-E170-D94C-06F9-4ECEA9162F08}"/>
                  </a:ext>
                </a:extLst>
              </p:cNvPr>
              <p:cNvCxnSpPr>
                <a:cxnSpLocks/>
                <a:stCxn id="10" idx="0"/>
                <a:endCxn id="29" idx="0"/>
              </p:cNvCxnSpPr>
              <p:nvPr/>
            </p:nvCxnSpPr>
            <p:spPr>
              <a:xfrm>
                <a:off x="584635" y="835955"/>
                <a:ext cx="0" cy="1785992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Seta: para a Direita 11">
                <a:extLst>
                  <a:ext uri="{FF2B5EF4-FFF2-40B4-BE49-F238E27FC236}">
                    <a16:creationId xmlns:a16="http://schemas.microsoft.com/office/drawing/2014/main" id="{C864CC8D-2C2F-C850-7859-BD080C4CD42E}"/>
                  </a:ext>
                </a:extLst>
              </p:cNvPr>
              <p:cNvSpPr/>
              <p:nvPr/>
            </p:nvSpPr>
            <p:spPr>
              <a:xfrm>
                <a:off x="496647" y="999616"/>
                <a:ext cx="175975" cy="127619"/>
              </a:xfrm>
              <a:prstGeom prst="rightArrow">
                <a:avLst>
                  <a:gd name="adj1" fmla="val 25531"/>
                  <a:gd name="adj2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8" name="Retângulo: Cantos Arredondados 7">
              <a:extLst>
                <a:ext uri="{FF2B5EF4-FFF2-40B4-BE49-F238E27FC236}">
                  <a16:creationId xmlns:a16="http://schemas.microsoft.com/office/drawing/2014/main" id="{E0EABCC0-E7FE-8FD3-4326-DCB3F1C191C1}"/>
                </a:ext>
              </a:extLst>
            </p:cNvPr>
            <p:cNvSpPr/>
            <p:nvPr/>
          </p:nvSpPr>
          <p:spPr>
            <a:xfrm>
              <a:off x="1661529" y="3031612"/>
              <a:ext cx="9511296" cy="526452"/>
            </a:xfrm>
            <a:prstGeom prst="roundRect">
              <a:avLst>
                <a:gd name="adj" fmla="val 1553"/>
              </a:avLst>
            </a:prstGeom>
            <a:noFill/>
            <a:ln w="1905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ln>
                  <a:solidFill>
                    <a:schemeClr val="accent3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9" name="CaixaDeTexto 8">
              <a:extLst>
                <a:ext uri="{FF2B5EF4-FFF2-40B4-BE49-F238E27FC236}">
                  <a16:creationId xmlns:a16="http://schemas.microsoft.com/office/drawing/2014/main" id="{F749BD70-5760-E705-FA64-4C7C7A042234}"/>
                </a:ext>
              </a:extLst>
            </p:cNvPr>
            <p:cNvSpPr txBox="1"/>
            <p:nvPr/>
          </p:nvSpPr>
          <p:spPr>
            <a:xfrm>
              <a:off x="1840897" y="3066728"/>
              <a:ext cx="9331928" cy="1077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600" dirty="0">
                  <a:effectLst/>
                </a:rPr>
                <a:t>Notificação das partes interessadas</a:t>
              </a:r>
            </a:p>
            <a:p>
              <a:endParaRPr lang="pt-BR" sz="1600" dirty="0">
                <a:effectLst/>
              </a:endParaRPr>
            </a:p>
            <a:p>
              <a:endParaRPr lang="pt-BR" sz="1600" dirty="0">
                <a:effectLst/>
              </a:endParaRPr>
            </a:p>
            <a:p>
              <a:endParaRPr lang="pt-BR" sz="1600" dirty="0">
                <a:effectLst/>
              </a:endParaRPr>
            </a:p>
          </p:txBody>
        </p:sp>
        <p:grpSp>
          <p:nvGrpSpPr>
            <p:cNvPr id="14" name="Agrupar 13">
              <a:extLst>
                <a:ext uri="{FF2B5EF4-FFF2-40B4-BE49-F238E27FC236}">
                  <a16:creationId xmlns:a16="http://schemas.microsoft.com/office/drawing/2014/main" id="{07124930-D4D1-007A-3626-6E7DBEE82105}"/>
                </a:ext>
              </a:extLst>
            </p:cNvPr>
            <p:cNvGrpSpPr/>
            <p:nvPr/>
          </p:nvGrpSpPr>
          <p:grpSpPr>
            <a:xfrm>
              <a:off x="1029661" y="3663663"/>
              <a:ext cx="427095" cy="454941"/>
              <a:chOff x="357164" y="835955"/>
              <a:chExt cx="454941" cy="454941"/>
            </a:xfrm>
          </p:grpSpPr>
          <p:sp>
            <p:nvSpPr>
              <p:cNvPr id="17" name="Elipse 16">
                <a:extLst>
                  <a:ext uri="{FF2B5EF4-FFF2-40B4-BE49-F238E27FC236}">
                    <a16:creationId xmlns:a16="http://schemas.microsoft.com/office/drawing/2014/main" id="{02306034-6CA4-4249-F676-50BB052C5F19}"/>
                  </a:ext>
                </a:extLst>
              </p:cNvPr>
              <p:cNvSpPr/>
              <p:nvPr/>
            </p:nvSpPr>
            <p:spPr>
              <a:xfrm>
                <a:off x="357164" y="835955"/>
                <a:ext cx="454941" cy="45494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8" name="Seta: para a Direita 17">
                <a:extLst>
                  <a:ext uri="{FF2B5EF4-FFF2-40B4-BE49-F238E27FC236}">
                    <a16:creationId xmlns:a16="http://schemas.microsoft.com/office/drawing/2014/main" id="{AAB5C994-66A1-F241-E4A6-3740D0EED689}"/>
                  </a:ext>
                </a:extLst>
              </p:cNvPr>
              <p:cNvSpPr/>
              <p:nvPr/>
            </p:nvSpPr>
            <p:spPr>
              <a:xfrm>
                <a:off x="496647" y="999616"/>
                <a:ext cx="175975" cy="127619"/>
              </a:xfrm>
              <a:prstGeom prst="rightArrow">
                <a:avLst>
                  <a:gd name="adj1" fmla="val 25531"/>
                  <a:gd name="adj2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15" name="Retângulo: Cantos Arredondados 14">
              <a:extLst>
                <a:ext uri="{FF2B5EF4-FFF2-40B4-BE49-F238E27FC236}">
                  <a16:creationId xmlns:a16="http://schemas.microsoft.com/office/drawing/2014/main" id="{52827DE2-9E9B-2CC0-4902-3E13670B6FF5}"/>
                </a:ext>
              </a:extLst>
            </p:cNvPr>
            <p:cNvSpPr/>
            <p:nvPr/>
          </p:nvSpPr>
          <p:spPr>
            <a:xfrm>
              <a:off x="1661529" y="3628547"/>
              <a:ext cx="9511296" cy="526452"/>
            </a:xfrm>
            <a:prstGeom prst="roundRect">
              <a:avLst>
                <a:gd name="adj" fmla="val 1553"/>
              </a:avLst>
            </a:prstGeom>
            <a:noFill/>
            <a:ln w="1905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ln>
                  <a:solidFill>
                    <a:schemeClr val="accent3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16" name="CaixaDeTexto 15">
              <a:extLst>
                <a:ext uri="{FF2B5EF4-FFF2-40B4-BE49-F238E27FC236}">
                  <a16:creationId xmlns:a16="http://schemas.microsoft.com/office/drawing/2014/main" id="{D55CA796-0040-B523-182E-AF326ED9ADA9}"/>
                </a:ext>
              </a:extLst>
            </p:cNvPr>
            <p:cNvSpPr txBox="1"/>
            <p:nvPr/>
          </p:nvSpPr>
          <p:spPr>
            <a:xfrm>
              <a:off x="1840897" y="3663663"/>
              <a:ext cx="9127155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600" dirty="0">
                  <a:effectLst/>
                </a:rPr>
                <a:t>Início das operações de emergência</a:t>
              </a:r>
            </a:p>
            <a:p>
              <a:endParaRPr lang="pt-BR" sz="1600" dirty="0">
                <a:effectLst/>
              </a:endParaRPr>
            </a:p>
            <a:p>
              <a:endParaRPr lang="pt-BR" sz="1600" dirty="0">
                <a:effectLst/>
              </a:endParaRPr>
            </a:p>
          </p:txBody>
        </p:sp>
        <p:grpSp>
          <p:nvGrpSpPr>
            <p:cNvPr id="20" name="Agrupar 19">
              <a:extLst>
                <a:ext uri="{FF2B5EF4-FFF2-40B4-BE49-F238E27FC236}">
                  <a16:creationId xmlns:a16="http://schemas.microsoft.com/office/drawing/2014/main" id="{1F548A15-CD6D-6CDA-5B70-A573F03E4E04}"/>
                </a:ext>
              </a:extLst>
            </p:cNvPr>
            <p:cNvGrpSpPr/>
            <p:nvPr/>
          </p:nvGrpSpPr>
          <p:grpSpPr>
            <a:xfrm>
              <a:off x="1029661" y="4261014"/>
              <a:ext cx="427095" cy="454941"/>
              <a:chOff x="357164" y="835955"/>
              <a:chExt cx="454941" cy="454941"/>
            </a:xfrm>
          </p:grpSpPr>
          <p:sp>
            <p:nvSpPr>
              <p:cNvPr id="23" name="Elipse 22">
                <a:extLst>
                  <a:ext uri="{FF2B5EF4-FFF2-40B4-BE49-F238E27FC236}">
                    <a16:creationId xmlns:a16="http://schemas.microsoft.com/office/drawing/2014/main" id="{0FBD31AC-AB81-9007-0016-82A512E7F224}"/>
                  </a:ext>
                </a:extLst>
              </p:cNvPr>
              <p:cNvSpPr/>
              <p:nvPr/>
            </p:nvSpPr>
            <p:spPr>
              <a:xfrm>
                <a:off x="357164" y="835955"/>
                <a:ext cx="454941" cy="45494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4" name="Seta: para a Direita 23">
                <a:extLst>
                  <a:ext uri="{FF2B5EF4-FFF2-40B4-BE49-F238E27FC236}">
                    <a16:creationId xmlns:a16="http://schemas.microsoft.com/office/drawing/2014/main" id="{481A336A-6E19-5709-F199-BC8B718CA27A}"/>
                  </a:ext>
                </a:extLst>
              </p:cNvPr>
              <p:cNvSpPr/>
              <p:nvPr/>
            </p:nvSpPr>
            <p:spPr>
              <a:xfrm>
                <a:off x="496647" y="999616"/>
                <a:ext cx="175975" cy="127619"/>
              </a:xfrm>
              <a:prstGeom prst="rightArrow">
                <a:avLst>
                  <a:gd name="adj1" fmla="val 25531"/>
                  <a:gd name="adj2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21" name="Retângulo: Cantos Arredondados 20">
              <a:extLst>
                <a:ext uri="{FF2B5EF4-FFF2-40B4-BE49-F238E27FC236}">
                  <a16:creationId xmlns:a16="http://schemas.microsoft.com/office/drawing/2014/main" id="{814E9872-C492-8FFE-7DFC-CC3B8C7D4DBE}"/>
                </a:ext>
              </a:extLst>
            </p:cNvPr>
            <p:cNvSpPr/>
            <p:nvPr/>
          </p:nvSpPr>
          <p:spPr>
            <a:xfrm>
              <a:off x="1661529" y="4225898"/>
              <a:ext cx="9511296" cy="526452"/>
            </a:xfrm>
            <a:prstGeom prst="roundRect">
              <a:avLst>
                <a:gd name="adj" fmla="val 1553"/>
              </a:avLst>
            </a:prstGeom>
            <a:noFill/>
            <a:ln w="1905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ln>
                  <a:solidFill>
                    <a:schemeClr val="accent3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22" name="CaixaDeTexto 21">
              <a:extLst>
                <a:ext uri="{FF2B5EF4-FFF2-40B4-BE49-F238E27FC236}">
                  <a16:creationId xmlns:a16="http://schemas.microsoft.com/office/drawing/2014/main" id="{3536B037-8568-16AF-421F-072BE8589A8E}"/>
                </a:ext>
              </a:extLst>
            </p:cNvPr>
            <p:cNvSpPr txBox="1"/>
            <p:nvPr/>
          </p:nvSpPr>
          <p:spPr>
            <a:xfrm>
              <a:off x="1840897" y="4261014"/>
              <a:ext cx="9200982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600" dirty="0">
                  <a:effectLst/>
                </a:rPr>
                <a:t>Avaliação das instalações</a:t>
              </a:r>
            </a:p>
            <a:p>
              <a:endParaRPr lang="pt-BR" sz="1600" dirty="0">
                <a:effectLst/>
              </a:endParaRPr>
            </a:p>
            <a:p>
              <a:endParaRPr lang="pt-BR" sz="1600" dirty="0">
                <a:effectLst/>
              </a:endParaRPr>
            </a:p>
          </p:txBody>
        </p:sp>
        <p:grpSp>
          <p:nvGrpSpPr>
            <p:cNvPr id="26" name="Agrupar 25">
              <a:extLst>
                <a:ext uri="{FF2B5EF4-FFF2-40B4-BE49-F238E27FC236}">
                  <a16:creationId xmlns:a16="http://schemas.microsoft.com/office/drawing/2014/main" id="{6AE7C227-87CE-6E6E-4CC9-0D38B5CD888F}"/>
                </a:ext>
              </a:extLst>
            </p:cNvPr>
            <p:cNvGrpSpPr/>
            <p:nvPr/>
          </p:nvGrpSpPr>
          <p:grpSpPr>
            <a:xfrm>
              <a:off x="1029661" y="4852720"/>
              <a:ext cx="427095" cy="454941"/>
              <a:chOff x="357164" y="835955"/>
              <a:chExt cx="454941" cy="454941"/>
            </a:xfrm>
          </p:grpSpPr>
          <p:sp>
            <p:nvSpPr>
              <p:cNvPr id="29" name="Elipse 28">
                <a:extLst>
                  <a:ext uri="{FF2B5EF4-FFF2-40B4-BE49-F238E27FC236}">
                    <a16:creationId xmlns:a16="http://schemas.microsoft.com/office/drawing/2014/main" id="{B9D97042-3A43-3E3B-AC5D-CE771B7466DA}"/>
                  </a:ext>
                </a:extLst>
              </p:cNvPr>
              <p:cNvSpPr/>
              <p:nvPr/>
            </p:nvSpPr>
            <p:spPr>
              <a:xfrm>
                <a:off x="357164" y="835955"/>
                <a:ext cx="454941" cy="45494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0" name="Seta: para a Direita 29">
                <a:extLst>
                  <a:ext uri="{FF2B5EF4-FFF2-40B4-BE49-F238E27FC236}">
                    <a16:creationId xmlns:a16="http://schemas.microsoft.com/office/drawing/2014/main" id="{FE0DF9A4-057F-59D2-FA16-E0E68DDC4DB5}"/>
                  </a:ext>
                </a:extLst>
              </p:cNvPr>
              <p:cNvSpPr/>
              <p:nvPr/>
            </p:nvSpPr>
            <p:spPr>
              <a:xfrm>
                <a:off x="496647" y="999616"/>
                <a:ext cx="175975" cy="127619"/>
              </a:xfrm>
              <a:prstGeom prst="rightArrow">
                <a:avLst>
                  <a:gd name="adj1" fmla="val 25531"/>
                  <a:gd name="adj2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27" name="Retângulo: Cantos Arredondados 26">
              <a:extLst>
                <a:ext uri="{FF2B5EF4-FFF2-40B4-BE49-F238E27FC236}">
                  <a16:creationId xmlns:a16="http://schemas.microsoft.com/office/drawing/2014/main" id="{D759B24B-26D8-CF66-60B2-D8F82E9AD7F3}"/>
                </a:ext>
              </a:extLst>
            </p:cNvPr>
            <p:cNvSpPr/>
            <p:nvPr/>
          </p:nvSpPr>
          <p:spPr>
            <a:xfrm>
              <a:off x="1661529" y="4817604"/>
              <a:ext cx="9511296" cy="526452"/>
            </a:xfrm>
            <a:prstGeom prst="roundRect">
              <a:avLst>
                <a:gd name="adj" fmla="val 1553"/>
              </a:avLst>
            </a:prstGeom>
            <a:noFill/>
            <a:ln w="1905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ln>
                  <a:solidFill>
                    <a:schemeClr val="accent3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28" name="CaixaDeTexto 27">
              <a:extLst>
                <a:ext uri="{FF2B5EF4-FFF2-40B4-BE49-F238E27FC236}">
                  <a16:creationId xmlns:a16="http://schemas.microsoft.com/office/drawing/2014/main" id="{148AD2EE-B590-9CD7-129B-59DBBD489CE9}"/>
                </a:ext>
              </a:extLst>
            </p:cNvPr>
            <p:cNvSpPr txBox="1"/>
            <p:nvPr/>
          </p:nvSpPr>
          <p:spPr>
            <a:xfrm>
              <a:off x="1840897" y="4852720"/>
              <a:ext cx="8852934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600" dirty="0">
                  <a:effectLst/>
                </a:rPr>
                <a:t>Início do processo de recuperação</a:t>
              </a:r>
            </a:p>
            <a:p>
              <a:endParaRPr lang="pt-BR" sz="1600" dirty="0">
                <a:effectLst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77984432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DDD2F765-74D3-5A67-816A-B28CF72F6C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Ações a serem tomadas na ocorrência de um desastre</a:t>
            </a:r>
          </a:p>
          <a:p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CDBF44A-F953-995D-E61C-D425464868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Locais de recuperação</a:t>
            </a:r>
          </a:p>
          <a:p>
            <a:endParaRPr lang="pt-BR" dirty="0"/>
          </a:p>
        </p:txBody>
      </p:sp>
      <p:grpSp>
        <p:nvGrpSpPr>
          <p:cNvPr id="32" name="Agrupar 31">
            <a:extLst>
              <a:ext uri="{FF2B5EF4-FFF2-40B4-BE49-F238E27FC236}">
                <a16:creationId xmlns:a16="http://schemas.microsoft.com/office/drawing/2014/main" id="{89A16283-8956-0480-B09F-EDFA2C906398}"/>
              </a:ext>
            </a:extLst>
          </p:cNvPr>
          <p:cNvGrpSpPr/>
          <p:nvPr/>
        </p:nvGrpSpPr>
        <p:grpSpPr>
          <a:xfrm>
            <a:off x="1019175" y="2872625"/>
            <a:ext cx="10148156" cy="2529637"/>
            <a:chOff x="1019174" y="1676603"/>
            <a:chExt cx="10148156" cy="2529637"/>
          </a:xfrm>
        </p:grpSpPr>
        <p:grpSp>
          <p:nvGrpSpPr>
            <p:cNvPr id="33" name="Agrupar 32">
              <a:extLst>
                <a:ext uri="{FF2B5EF4-FFF2-40B4-BE49-F238E27FC236}">
                  <a16:creationId xmlns:a16="http://schemas.microsoft.com/office/drawing/2014/main" id="{525C23EE-782A-83AF-3F8B-138887F97A36}"/>
                </a:ext>
              </a:extLst>
            </p:cNvPr>
            <p:cNvGrpSpPr/>
            <p:nvPr/>
          </p:nvGrpSpPr>
          <p:grpSpPr>
            <a:xfrm>
              <a:off x="1019174" y="1676603"/>
              <a:ext cx="3121093" cy="2529637"/>
              <a:chOff x="1019174" y="1676603"/>
              <a:chExt cx="3121093" cy="2529637"/>
            </a:xfrm>
          </p:grpSpPr>
          <p:sp>
            <p:nvSpPr>
              <p:cNvPr id="42" name="Retângulo: Cantos Arredondados 41">
                <a:extLst>
                  <a:ext uri="{FF2B5EF4-FFF2-40B4-BE49-F238E27FC236}">
                    <a16:creationId xmlns:a16="http://schemas.microsoft.com/office/drawing/2014/main" id="{157E308B-600B-00AE-7075-43138F3FBA39}"/>
                  </a:ext>
                </a:extLst>
              </p:cNvPr>
              <p:cNvSpPr/>
              <p:nvPr/>
            </p:nvSpPr>
            <p:spPr>
              <a:xfrm>
                <a:off x="1019174" y="1676603"/>
                <a:ext cx="3121093" cy="2529637"/>
              </a:xfrm>
              <a:prstGeom prst="roundRect">
                <a:avLst>
                  <a:gd name="adj" fmla="val 1935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3" name="CaixaDeTexto 42">
                <a:extLst>
                  <a:ext uri="{FF2B5EF4-FFF2-40B4-BE49-F238E27FC236}">
                    <a16:creationId xmlns:a16="http://schemas.microsoft.com/office/drawing/2014/main" id="{15860B8C-6891-BA12-860C-92D4564B36EB}"/>
                  </a:ext>
                </a:extLst>
              </p:cNvPr>
              <p:cNvSpPr txBox="1"/>
              <p:nvPr/>
            </p:nvSpPr>
            <p:spPr>
              <a:xfrm>
                <a:off x="1228319" y="1913935"/>
                <a:ext cx="270280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b="1" dirty="0">
                    <a:effectLst/>
                  </a:rPr>
                  <a:t>Hot site</a:t>
                </a:r>
              </a:p>
            </p:txBody>
          </p:sp>
          <p:sp>
            <p:nvSpPr>
              <p:cNvPr id="44" name="CaixaDeTexto 43">
                <a:extLst>
                  <a:ext uri="{FF2B5EF4-FFF2-40B4-BE49-F238E27FC236}">
                    <a16:creationId xmlns:a16="http://schemas.microsoft.com/office/drawing/2014/main" id="{0C8999E4-61DB-C424-B88B-910B0412003D}"/>
                  </a:ext>
                </a:extLst>
              </p:cNvPr>
              <p:cNvSpPr txBox="1"/>
              <p:nvPr/>
            </p:nvSpPr>
            <p:spPr>
              <a:xfrm>
                <a:off x="1228319" y="2519309"/>
                <a:ext cx="2702801" cy="15696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600" dirty="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É uma rede alternativa totalmente configurada, que pode ficar on-line rapidamente após um desastre.</a:t>
                </a:r>
              </a:p>
              <a:p>
                <a:endParaRPr lang="pt-BR" sz="1600" dirty="0">
                  <a:solidFill>
                    <a:schemeClr val="bg2">
                      <a:lumMod val="25000"/>
                    </a:schemeClr>
                  </a:solidFill>
                  <a:effectLst/>
                </a:endParaRPr>
              </a:p>
            </p:txBody>
          </p:sp>
        </p:grpSp>
        <p:grpSp>
          <p:nvGrpSpPr>
            <p:cNvPr id="34" name="Agrupar 33">
              <a:extLst>
                <a:ext uri="{FF2B5EF4-FFF2-40B4-BE49-F238E27FC236}">
                  <a16:creationId xmlns:a16="http://schemas.microsoft.com/office/drawing/2014/main" id="{AD41411D-5415-920D-EA2F-E40BD4368394}"/>
                </a:ext>
              </a:extLst>
            </p:cNvPr>
            <p:cNvGrpSpPr/>
            <p:nvPr/>
          </p:nvGrpSpPr>
          <p:grpSpPr>
            <a:xfrm>
              <a:off x="4535453" y="1676603"/>
              <a:ext cx="3121093" cy="2529637"/>
              <a:chOff x="4535453" y="1676603"/>
              <a:chExt cx="3121093" cy="2529637"/>
            </a:xfrm>
          </p:grpSpPr>
          <p:sp>
            <p:nvSpPr>
              <p:cNvPr id="39" name="Retângulo: Cantos Arredondados 38">
                <a:extLst>
                  <a:ext uri="{FF2B5EF4-FFF2-40B4-BE49-F238E27FC236}">
                    <a16:creationId xmlns:a16="http://schemas.microsoft.com/office/drawing/2014/main" id="{364D5D37-14CC-29E0-7BBF-8222AADCAF16}"/>
                  </a:ext>
                </a:extLst>
              </p:cNvPr>
              <p:cNvSpPr/>
              <p:nvPr/>
            </p:nvSpPr>
            <p:spPr>
              <a:xfrm>
                <a:off x="4535453" y="1676603"/>
                <a:ext cx="3121093" cy="2529637"/>
              </a:xfrm>
              <a:prstGeom prst="roundRect">
                <a:avLst>
                  <a:gd name="adj" fmla="val 1935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0" name="CaixaDeTexto 39">
                <a:extLst>
                  <a:ext uri="{FF2B5EF4-FFF2-40B4-BE49-F238E27FC236}">
                    <a16:creationId xmlns:a16="http://schemas.microsoft.com/office/drawing/2014/main" id="{132920C6-D0C7-0FDD-0B0A-29AA5EF8004E}"/>
                  </a:ext>
                </a:extLst>
              </p:cNvPr>
              <p:cNvSpPr txBox="1"/>
              <p:nvPr/>
            </p:nvSpPr>
            <p:spPr>
              <a:xfrm>
                <a:off x="4744599" y="1915473"/>
                <a:ext cx="270280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b="1" dirty="0" err="1">
                    <a:effectLst/>
                  </a:rPr>
                  <a:t>Warm</a:t>
                </a:r>
                <a:r>
                  <a:rPr lang="pt-BR" b="1" dirty="0">
                    <a:effectLst/>
                  </a:rPr>
                  <a:t> site</a:t>
                </a:r>
              </a:p>
            </p:txBody>
          </p:sp>
          <p:sp>
            <p:nvSpPr>
              <p:cNvPr id="41" name="CaixaDeTexto 40">
                <a:extLst>
                  <a:ext uri="{FF2B5EF4-FFF2-40B4-BE49-F238E27FC236}">
                    <a16:creationId xmlns:a16="http://schemas.microsoft.com/office/drawing/2014/main" id="{853326AA-EF57-CAD5-171F-A172C711DBF4}"/>
                  </a:ext>
                </a:extLst>
              </p:cNvPr>
              <p:cNvSpPr txBox="1"/>
              <p:nvPr/>
            </p:nvSpPr>
            <p:spPr>
              <a:xfrm>
                <a:off x="4744599" y="2520847"/>
                <a:ext cx="2702801" cy="10772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600" dirty="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É um local inativo ou que executa funções não críticas em condições normais de operação.</a:t>
                </a:r>
                <a:endParaRPr lang="pt-BR" sz="1600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</p:grpSp>
        <p:grpSp>
          <p:nvGrpSpPr>
            <p:cNvPr id="35" name="Agrupar 34">
              <a:extLst>
                <a:ext uri="{FF2B5EF4-FFF2-40B4-BE49-F238E27FC236}">
                  <a16:creationId xmlns:a16="http://schemas.microsoft.com/office/drawing/2014/main" id="{845D91B4-82D6-A64C-3613-411643D46D22}"/>
                </a:ext>
              </a:extLst>
            </p:cNvPr>
            <p:cNvGrpSpPr/>
            <p:nvPr/>
          </p:nvGrpSpPr>
          <p:grpSpPr>
            <a:xfrm>
              <a:off x="8046237" y="1676603"/>
              <a:ext cx="3121093" cy="2529637"/>
              <a:chOff x="8046237" y="1676603"/>
              <a:chExt cx="3121093" cy="2529637"/>
            </a:xfrm>
          </p:grpSpPr>
          <p:sp>
            <p:nvSpPr>
              <p:cNvPr id="36" name="Retângulo: Cantos Arredondados 35">
                <a:extLst>
                  <a:ext uri="{FF2B5EF4-FFF2-40B4-BE49-F238E27FC236}">
                    <a16:creationId xmlns:a16="http://schemas.microsoft.com/office/drawing/2014/main" id="{E0BA0DA1-6CDC-BA43-0C62-D59682A31F37}"/>
                  </a:ext>
                </a:extLst>
              </p:cNvPr>
              <p:cNvSpPr/>
              <p:nvPr/>
            </p:nvSpPr>
            <p:spPr>
              <a:xfrm>
                <a:off x="8046237" y="1676603"/>
                <a:ext cx="3121093" cy="2529637"/>
              </a:xfrm>
              <a:prstGeom prst="roundRect">
                <a:avLst>
                  <a:gd name="adj" fmla="val 1935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7" name="CaixaDeTexto 36">
                <a:extLst>
                  <a:ext uri="{FF2B5EF4-FFF2-40B4-BE49-F238E27FC236}">
                    <a16:creationId xmlns:a16="http://schemas.microsoft.com/office/drawing/2014/main" id="{E531E1DF-5FF9-5278-7F96-CCF14D84E020}"/>
                  </a:ext>
                </a:extLst>
              </p:cNvPr>
              <p:cNvSpPr txBox="1"/>
              <p:nvPr/>
            </p:nvSpPr>
            <p:spPr>
              <a:xfrm>
                <a:off x="8260880" y="1946009"/>
                <a:ext cx="270280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b="1" dirty="0">
                    <a:effectLst/>
                  </a:rPr>
                  <a:t>Cold site</a:t>
                </a:r>
              </a:p>
            </p:txBody>
          </p:sp>
          <p:sp>
            <p:nvSpPr>
              <p:cNvPr id="38" name="CaixaDeTexto 37">
                <a:extLst>
                  <a:ext uri="{FF2B5EF4-FFF2-40B4-BE49-F238E27FC236}">
                    <a16:creationId xmlns:a16="http://schemas.microsoft.com/office/drawing/2014/main" id="{4002B192-E78F-67B5-C741-2E9859802575}"/>
                  </a:ext>
                </a:extLst>
              </p:cNvPr>
              <p:cNvSpPr txBox="1"/>
              <p:nvPr/>
            </p:nvSpPr>
            <p:spPr>
              <a:xfrm>
                <a:off x="8260880" y="2551383"/>
                <a:ext cx="2702801" cy="13234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600" dirty="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É um local alternativo predeterminado, onde um ambiente de operações pode ser reconstruído após um desastre.</a:t>
                </a:r>
                <a:endParaRPr lang="pt-BR" sz="1600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9100670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DDD2F765-74D3-5A67-816A-B28CF72F6C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Ações a serem tomadas na ocorrência de um desastre</a:t>
            </a:r>
          </a:p>
          <a:p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CDBF44A-F953-995D-E61C-D425464868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Tipos de backup</a:t>
            </a:r>
          </a:p>
          <a:p>
            <a:endParaRPr lang="pt-BR" dirty="0"/>
          </a:p>
        </p:txBody>
      </p:sp>
      <p:grpSp>
        <p:nvGrpSpPr>
          <p:cNvPr id="32" name="Agrupar 31">
            <a:extLst>
              <a:ext uri="{FF2B5EF4-FFF2-40B4-BE49-F238E27FC236}">
                <a16:creationId xmlns:a16="http://schemas.microsoft.com/office/drawing/2014/main" id="{89A16283-8956-0480-B09F-EDFA2C906398}"/>
              </a:ext>
            </a:extLst>
          </p:cNvPr>
          <p:cNvGrpSpPr/>
          <p:nvPr/>
        </p:nvGrpSpPr>
        <p:grpSpPr>
          <a:xfrm>
            <a:off x="1019175" y="3153978"/>
            <a:ext cx="10148156" cy="1150735"/>
            <a:chOff x="1019174" y="1676603"/>
            <a:chExt cx="10148156" cy="1150735"/>
          </a:xfrm>
        </p:grpSpPr>
        <p:grpSp>
          <p:nvGrpSpPr>
            <p:cNvPr id="33" name="Agrupar 32">
              <a:extLst>
                <a:ext uri="{FF2B5EF4-FFF2-40B4-BE49-F238E27FC236}">
                  <a16:creationId xmlns:a16="http://schemas.microsoft.com/office/drawing/2014/main" id="{525C23EE-782A-83AF-3F8B-138887F97A36}"/>
                </a:ext>
              </a:extLst>
            </p:cNvPr>
            <p:cNvGrpSpPr/>
            <p:nvPr/>
          </p:nvGrpSpPr>
          <p:grpSpPr>
            <a:xfrm>
              <a:off x="1019174" y="1676603"/>
              <a:ext cx="3121093" cy="1150735"/>
              <a:chOff x="1019174" y="1676603"/>
              <a:chExt cx="3121093" cy="1150735"/>
            </a:xfrm>
          </p:grpSpPr>
          <p:sp>
            <p:nvSpPr>
              <p:cNvPr id="42" name="Retângulo: Cantos Arredondados 41">
                <a:extLst>
                  <a:ext uri="{FF2B5EF4-FFF2-40B4-BE49-F238E27FC236}">
                    <a16:creationId xmlns:a16="http://schemas.microsoft.com/office/drawing/2014/main" id="{157E308B-600B-00AE-7075-43138F3FBA39}"/>
                  </a:ext>
                </a:extLst>
              </p:cNvPr>
              <p:cNvSpPr/>
              <p:nvPr/>
            </p:nvSpPr>
            <p:spPr>
              <a:xfrm>
                <a:off x="1019174" y="1676603"/>
                <a:ext cx="3121093" cy="1150735"/>
              </a:xfrm>
              <a:prstGeom prst="roundRect">
                <a:avLst>
                  <a:gd name="adj" fmla="val 1935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3" name="CaixaDeTexto 42">
                <a:extLst>
                  <a:ext uri="{FF2B5EF4-FFF2-40B4-BE49-F238E27FC236}">
                    <a16:creationId xmlns:a16="http://schemas.microsoft.com/office/drawing/2014/main" id="{15860B8C-6891-BA12-860C-92D4564B36EB}"/>
                  </a:ext>
                </a:extLst>
              </p:cNvPr>
              <p:cNvSpPr txBox="1"/>
              <p:nvPr/>
            </p:nvSpPr>
            <p:spPr>
              <a:xfrm>
                <a:off x="1228319" y="2035230"/>
                <a:ext cx="270280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pt-BR" b="1" dirty="0">
                    <a:effectLst/>
                  </a:rPr>
                  <a:t>Backup completo</a:t>
                </a:r>
              </a:p>
            </p:txBody>
          </p:sp>
        </p:grpSp>
        <p:grpSp>
          <p:nvGrpSpPr>
            <p:cNvPr id="34" name="Agrupar 33">
              <a:extLst>
                <a:ext uri="{FF2B5EF4-FFF2-40B4-BE49-F238E27FC236}">
                  <a16:creationId xmlns:a16="http://schemas.microsoft.com/office/drawing/2014/main" id="{AD41411D-5415-920D-EA2F-E40BD4368394}"/>
                </a:ext>
              </a:extLst>
            </p:cNvPr>
            <p:cNvGrpSpPr/>
            <p:nvPr/>
          </p:nvGrpSpPr>
          <p:grpSpPr>
            <a:xfrm>
              <a:off x="4535453" y="1676603"/>
              <a:ext cx="3121093" cy="1150735"/>
              <a:chOff x="4535453" y="1676603"/>
              <a:chExt cx="3121093" cy="1150735"/>
            </a:xfrm>
          </p:grpSpPr>
          <p:sp>
            <p:nvSpPr>
              <p:cNvPr id="39" name="Retângulo: Cantos Arredondados 38">
                <a:extLst>
                  <a:ext uri="{FF2B5EF4-FFF2-40B4-BE49-F238E27FC236}">
                    <a16:creationId xmlns:a16="http://schemas.microsoft.com/office/drawing/2014/main" id="{364D5D37-14CC-29E0-7BBF-8222AADCAF16}"/>
                  </a:ext>
                </a:extLst>
              </p:cNvPr>
              <p:cNvSpPr/>
              <p:nvPr/>
            </p:nvSpPr>
            <p:spPr>
              <a:xfrm>
                <a:off x="4535453" y="1676603"/>
                <a:ext cx="3121093" cy="1150735"/>
              </a:xfrm>
              <a:prstGeom prst="roundRect">
                <a:avLst>
                  <a:gd name="adj" fmla="val 1935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0" name="CaixaDeTexto 39">
                <a:extLst>
                  <a:ext uri="{FF2B5EF4-FFF2-40B4-BE49-F238E27FC236}">
                    <a16:creationId xmlns:a16="http://schemas.microsoft.com/office/drawing/2014/main" id="{132920C6-D0C7-0FDD-0B0A-29AA5EF8004E}"/>
                  </a:ext>
                </a:extLst>
              </p:cNvPr>
              <p:cNvSpPr txBox="1"/>
              <p:nvPr/>
            </p:nvSpPr>
            <p:spPr>
              <a:xfrm>
                <a:off x="4744599" y="2036768"/>
                <a:ext cx="270280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pt-BR" b="1" dirty="0">
                    <a:effectLst/>
                  </a:rPr>
                  <a:t>Backup diferencial</a:t>
                </a:r>
              </a:p>
            </p:txBody>
          </p:sp>
        </p:grpSp>
        <p:grpSp>
          <p:nvGrpSpPr>
            <p:cNvPr id="35" name="Agrupar 34">
              <a:extLst>
                <a:ext uri="{FF2B5EF4-FFF2-40B4-BE49-F238E27FC236}">
                  <a16:creationId xmlns:a16="http://schemas.microsoft.com/office/drawing/2014/main" id="{845D91B4-82D6-A64C-3613-411643D46D22}"/>
                </a:ext>
              </a:extLst>
            </p:cNvPr>
            <p:cNvGrpSpPr/>
            <p:nvPr/>
          </p:nvGrpSpPr>
          <p:grpSpPr>
            <a:xfrm>
              <a:off x="8046237" y="1676603"/>
              <a:ext cx="3121093" cy="1150735"/>
              <a:chOff x="8046237" y="1676603"/>
              <a:chExt cx="3121093" cy="1150735"/>
            </a:xfrm>
          </p:grpSpPr>
          <p:sp>
            <p:nvSpPr>
              <p:cNvPr id="36" name="Retângulo: Cantos Arredondados 35">
                <a:extLst>
                  <a:ext uri="{FF2B5EF4-FFF2-40B4-BE49-F238E27FC236}">
                    <a16:creationId xmlns:a16="http://schemas.microsoft.com/office/drawing/2014/main" id="{E0BA0DA1-6CDC-BA43-0C62-D59682A31F37}"/>
                  </a:ext>
                </a:extLst>
              </p:cNvPr>
              <p:cNvSpPr/>
              <p:nvPr/>
            </p:nvSpPr>
            <p:spPr>
              <a:xfrm>
                <a:off x="8046237" y="1676603"/>
                <a:ext cx="3121093" cy="1150735"/>
              </a:xfrm>
              <a:prstGeom prst="roundRect">
                <a:avLst>
                  <a:gd name="adj" fmla="val 1935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7" name="CaixaDeTexto 36">
                <a:extLst>
                  <a:ext uri="{FF2B5EF4-FFF2-40B4-BE49-F238E27FC236}">
                    <a16:creationId xmlns:a16="http://schemas.microsoft.com/office/drawing/2014/main" id="{E531E1DF-5FF9-5278-7F96-CCF14D84E020}"/>
                  </a:ext>
                </a:extLst>
              </p:cNvPr>
              <p:cNvSpPr txBox="1"/>
              <p:nvPr/>
            </p:nvSpPr>
            <p:spPr>
              <a:xfrm>
                <a:off x="8260878" y="2035230"/>
                <a:ext cx="270280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pt-BR" b="1" dirty="0">
                    <a:effectLst/>
                  </a:rPr>
                  <a:t>Backup incremental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93908061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7C94C438-7667-B596-E090-0479488C42D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Principais diretrizes a respeito dos processos de continuidade e recuperação de desastres</a:t>
            </a:r>
          </a:p>
          <a:p>
            <a:endParaRPr lang="pt-BR" dirty="0"/>
          </a:p>
        </p:txBody>
      </p:sp>
      <p:graphicFrame>
        <p:nvGraphicFramePr>
          <p:cNvPr id="7" name="CaixaDeTexto 4">
            <a:extLst>
              <a:ext uri="{FF2B5EF4-FFF2-40B4-BE49-F238E27FC236}">
                <a16:creationId xmlns:a16="http://schemas.microsoft.com/office/drawing/2014/main" id="{933DE864-9176-51D4-3C88-DBA56CC1A03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99017102"/>
              </p:ext>
            </p:extLst>
          </p:nvPr>
        </p:nvGraphicFramePr>
        <p:xfrm>
          <a:off x="1019175" y="2271321"/>
          <a:ext cx="10153650" cy="33698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44172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DA2B7F51-EFFD-4D61-7EB6-AFC069EB164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Valoração dos ativos</a:t>
            </a:r>
          </a:p>
          <a:p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4814962-539B-EA47-075C-388B3974DEC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Como atribuir valor aos ativos</a:t>
            </a:r>
          </a:p>
          <a:p>
            <a:endParaRPr lang="pt-BR" dirty="0"/>
          </a:p>
        </p:txBody>
      </p:sp>
      <p:graphicFrame>
        <p:nvGraphicFramePr>
          <p:cNvPr id="7" name="CaixaDeTexto 4">
            <a:extLst>
              <a:ext uri="{FF2B5EF4-FFF2-40B4-BE49-F238E27FC236}">
                <a16:creationId xmlns:a16="http://schemas.microsoft.com/office/drawing/2014/main" id="{18F371FF-6207-9AC1-4D12-EC58A249E88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68287371"/>
              </p:ext>
            </p:extLst>
          </p:nvPr>
        </p:nvGraphicFramePr>
        <p:xfrm>
          <a:off x="1030583" y="2327276"/>
          <a:ext cx="10142242" cy="39465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80458334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E600A0B9-59C7-6A50-D592-E16ED128BAD5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9175" y="592138"/>
            <a:ext cx="10126654" cy="517525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pt-BR" sz="3200"/>
              <a:t>Componentes adaptados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4C711C4C-6393-E82A-AF57-C33D84608C98}"/>
              </a:ext>
            </a:extLst>
          </p:cNvPr>
          <p:cNvSpPr txBox="1"/>
          <p:nvPr/>
        </p:nvSpPr>
        <p:spPr>
          <a:xfrm>
            <a:off x="1019174" y="1368108"/>
            <a:ext cx="10126655" cy="28547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>
                <a:solidFill>
                  <a:schemeClr val="bg2">
                    <a:lumMod val="25000"/>
                  </a:schemeClr>
                </a:solidFill>
              </a:rPr>
              <a:t>Os componentes a seguir foram adaptados pensando na agilidade do desenvolvimento desse material.</a:t>
            </a:r>
          </a:p>
          <a:p>
            <a:endParaRPr lang="pt-BR">
              <a:solidFill>
                <a:schemeClr val="bg2">
                  <a:lumMod val="25000"/>
                </a:schemeClr>
              </a:solidFill>
            </a:endParaRPr>
          </a:p>
          <a:p>
            <a:r>
              <a:rPr lang="pt-BR">
                <a:solidFill>
                  <a:schemeClr val="bg2">
                    <a:lumMod val="25000"/>
                  </a:schemeClr>
                </a:solidFill>
              </a:rPr>
              <a:t>Nos próximos slides você contará com uma série de componentes disponíveis para inserção no material. Você pode utiliza-los em qualquer parte dentro do conteúdo dos seus módulos, mas preze pelo padrão dos componentes, </a:t>
            </a:r>
            <a:r>
              <a:rPr lang="pt-BR" b="1">
                <a:solidFill>
                  <a:schemeClr val="tx2"/>
                </a:solidFill>
              </a:rPr>
              <a:t>não alterando formato, cores e fonte</a:t>
            </a:r>
            <a:r>
              <a:rPr lang="pt-BR">
                <a:solidFill>
                  <a:schemeClr val="bg2">
                    <a:lumMod val="25000"/>
                  </a:schemeClr>
                </a:solidFill>
              </a:rPr>
              <a:t>. </a:t>
            </a:r>
          </a:p>
          <a:p>
            <a:endParaRPr lang="pt-BR">
              <a:solidFill>
                <a:schemeClr val="bg2">
                  <a:lumMod val="25000"/>
                </a:schemeClr>
              </a:solidFill>
            </a:endParaRPr>
          </a:p>
          <a:p>
            <a:r>
              <a:rPr lang="pt-BR">
                <a:solidFill>
                  <a:schemeClr val="bg2">
                    <a:lumMod val="25000"/>
                  </a:schemeClr>
                </a:solidFill>
              </a:rPr>
              <a:t>Para aumentar o componente na tela preservando a proporção, pressione </a:t>
            </a:r>
            <a:r>
              <a:rPr lang="pt-BR" b="1">
                <a:solidFill>
                  <a:schemeClr val="tx2"/>
                </a:solidFill>
              </a:rPr>
              <a:t>SHIFT + arraste</a:t>
            </a:r>
            <a:r>
              <a:rPr lang="pt-BR">
                <a:solidFill>
                  <a:schemeClr val="bg2">
                    <a:lumMod val="25000"/>
                  </a:schemeClr>
                </a:solidFill>
              </a:rPr>
              <a:t>. </a:t>
            </a:r>
          </a:p>
          <a:p>
            <a:endParaRPr lang="pt-BR">
              <a:solidFill>
                <a:schemeClr val="bg2">
                  <a:lumMod val="25000"/>
                </a:schemeClr>
              </a:solidFill>
            </a:endParaRPr>
          </a:p>
          <a:p>
            <a:r>
              <a:rPr lang="pt-BR" b="1">
                <a:solidFill>
                  <a:schemeClr val="tx2"/>
                </a:solidFill>
              </a:rPr>
              <a:t>Esta seção deve ser excluída após o seu desenvolvimento</a:t>
            </a:r>
            <a:r>
              <a:rPr lang="pt-BR">
                <a:solidFill>
                  <a:schemeClr val="tx2"/>
                </a:solidFill>
              </a:rPr>
              <a:t>.</a:t>
            </a:r>
          </a:p>
          <a:p>
            <a:endParaRPr lang="pt-BR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0344662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Texto 26">
            <a:extLst>
              <a:ext uri="{FF2B5EF4-FFF2-40B4-BE49-F238E27FC236}">
                <a16:creationId xmlns:a16="http://schemas.microsoft.com/office/drawing/2014/main" id="{5667B90D-098D-C13B-99DD-50758B703DD7}"/>
              </a:ext>
            </a:extLst>
          </p:cNvPr>
          <p:cNvSpPr txBox="1">
            <a:spLocks/>
          </p:cNvSpPr>
          <p:nvPr/>
        </p:nvSpPr>
        <p:spPr>
          <a:xfrm>
            <a:off x="1029217" y="1359858"/>
            <a:ext cx="3613150" cy="54292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6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4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3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3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800">
                <a:solidFill>
                  <a:schemeClr val="tx1"/>
                </a:solidFill>
              </a:rPr>
              <a:t>Subtítulo</a:t>
            </a:r>
          </a:p>
        </p:txBody>
      </p: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A98AC5B1-459D-F528-18C4-76FCA5587EE3}"/>
              </a:ext>
            </a:extLst>
          </p:cNvPr>
          <p:cNvGrpSpPr/>
          <p:nvPr/>
        </p:nvGrpSpPr>
        <p:grpSpPr>
          <a:xfrm>
            <a:off x="369164" y="591096"/>
            <a:ext cx="7374720" cy="517525"/>
            <a:chOff x="369164" y="591096"/>
            <a:chExt cx="7374720" cy="517525"/>
          </a:xfrm>
        </p:grpSpPr>
        <p:sp>
          <p:nvSpPr>
            <p:cNvPr id="16" name="Espaço Reservado para Texto 5">
              <a:extLst>
                <a:ext uri="{FF2B5EF4-FFF2-40B4-BE49-F238E27FC236}">
                  <a16:creationId xmlns:a16="http://schemas.microsoft.com/office/drawing/2014/main" id="{3B1F6920-E562-F1F3-3816-9C192FC7A955}"/>
                </a:ext>
              </a:extLst>
            </p:cNvPr>
            <p:cNvSpPr txBox="1">
              <a:spLocks/>
            </p:cNvSpPr>
            <p:nvPr/>
          </p:nvSpPr>
          <p:spPr>
            <a:xfrm>
              <a:off x="1029217" y="591096"/>
              <a:ext cx="6714667" cy="517525"/>
            </a:xfrm>
            <a:prstGeom prst="rect">
              <a:avLst/>
            </a:prstGeom>
            <a:ln>
              <a:noFill/>
            </a:ln>
          </p:spPr>
          <p:txBody>
            <a:bodyPr/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40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60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40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bg2">
                      <a:lumMod val="2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pt-BR" sz="3200">
                  <a:solidFill>
                    <a:schemeClr val="tx1"/>
                  </a:solidFill>
                </a:rPr>
                <a:t>Título de Núcleo Conceitual</a:t>
              </a:r>
            </a:p>
          </p:txBody>
        </p:sp>
        <p:cxnSp>
          <p:nvCxnSpPr>
            <p:cNvPr id="17" name="Conector reto 16">
              <a:extLst>
                <a:ext uri="{FF2B5EF4-FFF2-40B4-BE49-F238E27FC236}">
                  <a16:creationId xmlns:a16="http://schemas.microsoft.com/office/drawing/2014/main" id="{C86C2985-DF99-0868-8CEC-EC8C41523EC9}"/>
                </a:ext>
              </a:extLst>
            </p:cNvPr>
            <p:cNvCxnSpPr>
              <a:cxnSpLocks/>
            </p:cNvCxnSpPr>
            <p:nvPr/>
          </p:nvCxnSpPr>
          <p:spPr>
            <a:xfrm>
              <a:off x="369164" y="850582"/>
              <a:ext cx="506437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Agrupar 1">
            <a:extLst>
              <a:ext uri="{FF2B5EF4-FFF2-40B4-BE49-F238E27FC236}">
                <a16:creationId xmlns:a16="http://schemas.microsoft.com/office/drawing/2014/main" id="{2F50667F-B264-5A1D-1A7D-B0C7E9D2736C}"/>
              </a:ext>
            </a:extLst>
          </p:cNvPr>
          <p:cNvGrpSpPr/>
          <p:nvPr/>
        </p:nvGrpSpPr>
        <p:grpSpPr>
          <a:xfrm>
            <a:off x="12677739" y="1691059"/>
            <a:ext cx="3543790" cy="1904167"/>
            <a:chOff x="12639639" y="382815"/>
            <a:chExt cx="3543790" cy="1904167"/>
          </a:xfrm>
        </p:grpSpPr>
        <p:sp>
          <p:nvSpPr>
            <p:cNvPr id="4" name="Balão de Fala: Retângulo 3">
              <a:extLst>
                <a:ext uri="{FF2B5EF4-FFF2-40B4-BE49-F238E27FC236}">
                  <a16:creationId xmlns:a16="http://schemas.microsoft.com/office/drawing/2014/main" id="{B1791738-DFEC-B54B-4BE7-D93B0F56E3F2}"/>
                </a:ext>
              </a:extLst>
            </p:cNvPr>
            <p:cNvSpPr/>
            <p:nvPr/>
          </p:nvSpPr>
          <p:spPr>
            <a:xfrm rot="5400000">
              <a:off x="13459450" y="-436996"/>
              <a:ext cx="1904167" cy="3543790"/>
            </a:xfrm>
            <a:prstGeom prst="wedgeRectCallout">
              <a:avLst>
                <a:gd name="adj1" fmla="val -20343"/>
                <a:gd name="adj2" fmla="val 61591"/>
              </a:avLst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00"/>
            </a:p>
          </p:txBody>
        </p:sp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4E4DED0D-BF70-27FA-9569-813B9D4CA885}"/>
                </a:ext>
              </a:extLst>
            </p:cNvPr>
            <p:cNvSpPr txBox="1"/>
            <p:nvPr/>
          </p:nvSpPr>
          <p:spPr>
            <a:xfrm>
              <a:off x="12816114" y="638629"/>
              <a:ext cx="3222172" cy="16004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>
                  <a:solidFill>
                    <a:schemeClr val="bg1"/>
                  </a:solidFill>
                </a:rPr>
                <a:t>Orientações para professor/LXD:</a:t>
              </a:r>
            </a:p>
            <a:p>
              <a:endParaRPr lang="pt-BR" sz="1400">
                <a:solidFill>
                  <a:schemeClr val="bg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pt-BR" sz="1400">
                  <a:solidFill>
                    <a:schemeClr val="bg1"/>
                  </a:solidFill>
                </a:rPr>
                <a:t>Não altere a fonte e o tamanho da fonte que utilizar.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pt-BR" sz="1400">
                  <a:solidFill>
                    <a:schemeClr val="bg1"/>
                  </a:solidFill>
                </a:rPr>
                <a:t>Atenção: Todo </a:t>
              </a:r>
              <a:r>
                <a:rPr lang="pt-BR" sz="1400" b="1">
                  <a:solidFill>
                    <a:schemeClr val="bg1"/>
                  </a:solidFill>
                </a:rPr>
                <a:t>título de núcleo conceitual </a:t>
              </a:r>
              <a:r>
                <a:rPr lang="pt-BR" sz="1400">
                  <a:solidFill>
                    <a:schemeClr val="bg1"/>
                  </a:solidFill>
                </a:rPr>
                <a:t>é composto do título + tracinho à esquerda. </a:t>
              </a:r>
            </a:p>
          </p:txBody>
        </p:sp>
      </p:grp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72941CFC-217C-D6B1-CF9A-BDD09DC7E632}"/>
              </a:ext>
            </a:extLst>
          </p:cNvPr>
          <p:cNvGrpSpPr/>
          <p:nvPr/>
        </p:nvGrpSpPr>
        <p:grpSpPr>
          <a:xfrm>
            <a:off x="12677738" y="193040"/>
            <a:ext cx="3543790" cy="1373961"/>
            <a:chOff x="12639639" y="382815"/>
            <a:chExt cx="3543790" cy="1373961"/>
          </a:xfrm>
        </p:grpSpPr>
        <p:sp>
          <p:nvSpPr>
            <p:cNvPr id="13" name="Balão de Fala: Retângulo 12">
              <a:extLst>
                <a:ext uri="{FF2B5EF4-FFF2-40B4-BE49-F238E27FC236}">
                  <a16:creationId xmlns:a16="http://schemas.microsoft.com/office/drawing/2014/main" id="{F04C13A3-B3F3-F411-075F-4E276CD7370D}"/>
                </a:ext>
              </a:extLst>
            </p:cNvPr>
            <p:cNvSpPr/>
            <p:nvPr/>
          </p:nvSpPr>
          <p:spPr>
            <a:xfrm rot="5400000">
              <a:off x="13724553" y="-702099"/>
              <a:ext cx="1373961" cy="3543790"/>
            </a:xfrm>
            <a:prstGeom prst="wedgeRectCallout">
              <a:avLst>
                <a:gd name="adj1" fmla="val -20343"/>
                <a:gd name="adj2" fmla="val 61591"/>
              </a:avLst>
            </a:prstGeom>
            <a:solidFill>
              <a:schemeClr val="bg1"/>
            </a:solidFill>
            <a:ln>
              <a:solidFill>
                <a:srgbClr val="4A5E8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00"/>
            </a:p>
          </p:txBody>
        </p:sp>
        <p:sp>
          <p:nvSpPr>
            <p:cNvPr id="14" name="CaixaDeTexto 13">
              <a:extLst>
                <a:ext uri="{FF2B5EF4-FFF2-40B4-BE49-F238E27FC236}">
                  <a16:creationId xmlns:a16="http://schemas.microsoft.com/office/drawing/2014/main" id="{380DBE0B-EA6D-6B9A-1059-73C817A806C0}"/>
                </a:ext>
              </a:extLst>
            </p:cNvPr>
            <p:cNvSpPr txBox="1"/>
            <p:nvPr/>
          </p:nvSpPr>
          <p:spPr>
            <a:xfrm>
              <a:off x="12816114" y="638629"/>
              <a:ext cx="322217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>
                  <a:solidFill>
                    <a:srgbClr val="4A5E85"/>
                  </a:solidFill>
                </a:rPr>
                <a:t>Componente:</a:t>
              </a:r>
            </a:p>
            <a:p>
              <a:endParaRPr lang="pt-BR" sz="1400">
                <a:solidFill>
                  <a:srgbClr val="4A5E85"/>
                </a:solidFill>
              </a:endParaRPr>
            </a:p>
            <a:p>
              <a:r>
                <a:rPr lang="pt-BR" sz="1400" b="1">
                  <a:solidFill>
                    <a:srgbClr val="4A5E85"/>
                  </a:solidFill>
                </a:rPr>
                <a:t>Título de núcleo conceitual e subtítulo. </a:t>
              </a:r>
            </a:p>
          </p:txBody>
        </p:sp>
      </p:grp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4812611C-E69A-CC1D-5E25-86F3666882E7}"/>
              </a:ext>
            </a:extLst>
          </p:cNvPr>
          <p:cNvSpPr txBox="1"/>
          <p:nvPr/>
        </p:nvSpPr>
        <p:spPr>
          <a:xfrm>
            <a:off x="1029217" y="2038261"/>
            <a:ext cx="1015365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 err="1">
                <a:solidFill>
                  <a:schemeClr val="bg2">
                    <a:lumMod val="25000"/>
                  </a:schemeClr>
                </a:solidFill>
                <a:effectLst/>
              </a:rPr>
              <a:t>Lorem</a:t>
            </a:r>
            <a:r>
              <a:rPr lang="pt-BR" dirty="0">
                <a:solidFill>
                  <a:schemeClr val="bg2">
                    <a:lumMod val="25000"/>
                  </a:schemeClr>
                </a:solidFill>
                <a:effectLst/>
              </a:rPr>
              <a:t> ipsum </a:t>
            </a:r>
            <a:r>
              <a:rPr lang="pt-BR" dirty="0" err="1">
                <a:solidFill>
                  <a:schemeClr val="bg2">
                    <a:lumMod val="25000"/>
                  </a:schemeClr>
                </a:solidFill>
                <a:effectLst/>
              </a:rPr>
              <a:t>dolor</a:t>
            </a:r>
            <a:r>
              <a:rPr lang="pt-BR" dirty="0">
                <a:solidFill>
                  <a:schemeClr val="bg2">
                    <a:lumMod val="25000"/>
                  </a:schemeClr>
                </a:solidFill>
                <a:effectLst/>
              </a:rPr>
              <a:t> </a:t>
            </a:r>
            <a:r>
              <a:rPr lang="pt-BR" dirty="0" err="1">
                <a:solidFill>
                  <a:schemeClr val="bg2">
                    <a:lumMod val="25000"/>
                  </a:schemeClr>
                </a:solidFill>
                <a:effectLst/>
              </a:rPr>
              <a:t>sit</a:t>
            </a:r>
            <a:r>
              <a:rPr lang="pt-BR" dirty="0">
                <a:solidFill>
                  <a:schemeClr val="bg2">
                    <a:lumMod val="25000"/>
                  </a:schemeClr>
                </a:solidFill>
                <a:effectLst/>
              </a:rPr>
              <a:t> </a:t>
            </a:r>
            <a:r>
              <a:rPr lang="pt-BR" dirty="0" err="1">
                <a:solidFill>
                  <a:schemeClr val="bg2">
                    <a:lumMod val="25000"/>
                  </a:schemeClr>
                </a:solidFill>
                <a:effectLst/>
              </a:rPr>
              <a:t>amet</a:t>
            </a:r>
            <a:r>
              <a:rPr lang="pt-BR" dirty="0">
                <a:solidFill>
                  <a:schemeClr val="bg2">
                    <a:lumMod val="25000"/>
                  </a:schemeClr>
                </a:solidFill>
                <a:effectLst/>
              </a:rPr>
              <a:t>, </a:t>
            </a:r>
            <a:r>
              <a:rPr lang="pt-BR" dirty="0" err="1">
                <a:solidFill>
                  <a:schemeClr val="bg2">
                    <a:lumMod val="25000"/>
                  </a:schemeClr>
                </a:solidFill>
                <a:effectLst/>
              </a:rPr>
              <a:t>consectetur</a:t>
            </a:r>
            <a:r>
              <a:rPr lang="pt-BR" dirty="0">
                <a:solidFill>
                  <a:schemeClr val="bg2">
                    <a:lumMod val="25000"/>
                  </a:schemeClr>
                </a:solidFill>
                <a:effectLst/>
              </a:rPr>
              <a:t> </a:t>
            </a:r>
            <a:r>
              <a:rPr lang="pt-BR" dirty="0" err="1">
                <a:solidFill>
                  <a:schemeClr val="bg2">
                    <a:lumMod val="25000"/>
                  </a:schemeClr>
                </a:solidFill>
                <a:effectLst/>
              </a:rPr>
              <a:t>adipiscing</a:t>
            </a:r>
            <a:r>
              <a:rPr lang="pt-BR" dirty="0">
                <a:solidFill>
                  <a:schemeClr val="bg2">
                    <a:lumMod val="25000"/>
                  </a:schemeClr>
                </a:solidFill>
                <a:effectLst/>
              </a:rPr>
              <a:t> </a:t>
            </a:r>
            <a:r>
              <a:rPr lang="pt-BR" dirty="0" err="1">
                <a:solidFill>
                  <a:schemeClr val="bg2">
                    <a:lumMod val="25000"/>
                  </a:schemeClr>
                </a:solidFill>
                <a:effectLst/>
              </a:rPr>
              <a:t>elit</a:t>
            </a:r>
            <a:r>
              <a:rPr lang="pt-BR" dirty="0">
                <a:solidFill>
                  <a:schemeClr val="bg2">
                    <a:lumMod val="25000"/>
                  </a:schemeClr>
                </a:solidFill>
                <a:effectLst/>
              </a:rPr>
              <a:t>. </a:t>
            </a:r>
            <a:r>
              <a:rPr lang="pt-BR" dirty="0" err="1">
                <a:solidFill>
                  <a:schemeClr val="bg2">
                    <a:lumMod val="25000"/>
                  </a:schemeClr>
                </a:solidFill>
                <a:effectLst/>
              </a:rPr>
              <a:t>Aliquam</a:t>
            </a:r>
            <a:r>
              <a:rPr lang="pt-BR" dirty="0">
                <a:solidFill>
                  <a:schemeClr val="bg2">
                    <a:lumMod val="25000"/>
                  </a:schemeClr>
                </a:solidFill>
                <a:effectLst/>
              </a:rPr>
              <a:t> </a:t>
            </a:r>
            <a:r>
              <a:rPr lang="pt-BR" dirty="0" err="1">
                <a:solidFill>
                  <a:schemeClr val="bg2">
                    <a:lumMod val="25000"/>
                  </a:schemeClr>
                </a:solidFill>
                <a:effectLst/>
              </a:rPr>
              <a:t>tincidunt</a:t>
            </a:r>
            <a:r>
              <a:rPr lang="pt-BR" dirty="0">
                <a:solidFill>
                  <a:schemeClr val="bg2">
                    <a:lumMod val="25000"/>
                  </a:schemeClr>
                </a:solidFill>
                <a:effectLst/>
              </a:rPr>
              <a:t> </a:t>
            </a:r>
            <a:r>
              <a:rPr lang="pt-BR" dirty="0" err="1">
                <a:solidFill>
                  <a:schemeClr val="bg2">
                    <a:lumMod val="25000"/>
                  </a:schemeClr>
                </a:solidFill>
                <a:effectLst/>
              </a:rPr>
              <a:t>euismod</a:t>
            </a:r>
            <a:r>
              <a:rPr lang="pt-BR" dirty="0">
                <a:solidFill>
                  <a:schemeClr val="bg2">
                    <a:lumMod val="25000"/>
                  </a:schemeClr>
                </a:solidFill>
                <a:effectLst/>
              </a:rPr>
              <a:t> </a:t>
            </a:r>
            <a:r>
              <a:rPr lang="pt-BR" dirty="0" err="1">
                <a:solidFill>
                  <a:schemeClr val="bg2">
                    <a:lumMod val="25000"/>
                  </a:schemeClr>
                </a:solidFill>
                <a:effectLst/>
              </a:rPr>
              <a:t>rhoncus</a:t>
            </a:r>
            <a:r>
              <a:rPr lang="pt-BR" dirty="0">
                <a:solidFill>
                  <a:schemeClr val="bg2">
                    <a:lumMod val="25000"/>
                  </a:schemeClr>
                </a:solidFill>
                <a:effectLst/>
              </a:rPr>
              <a:t>. </a:t>
            </a:r>
            <a:r>
              <a:rPr lang="pt-BR" dirty="0" err="1">
                <a:solidFill>
                  <a:schemeClr val="bg2">
                    <a:lumMod val="25000"/>
                  </a:schemeClr>
                </a:solidFill>
                <a:effectLst/>
              </a:rPr>
              <a:t>Fusce</a:t>
            </a:r>
            <a:r>
              <a:rPr lang="pt-BR" dirty="0">
                <a:solidFill>
                  <a:schemeClr val="bg2">
                    <a:lumMod val="25000"/>
                  </a:schemeClr>
                </a:solidFill>
                <a:effectLst/>
              </a:rPr>
              <a:t> </a:t>
            </a:r>
            <a:r>
              <a:rPr lang="pt-BR" dirty="0" err="1">
                <a:solidFill>
                  <a:schemeClr val="bg2">
                    <a:lumMod val="25000"/>
                  </a:schemeClr>
                </a:solidFill>
                <a:effectLst/>
              </a:rPr>
              <a:t>sit</a:t>
            </a:r>
            <a:r>
              <a:rPr lang="pt-BR" dirty="0">
                <a:solidFill>
                  <a:schemeClr val="bg2">
                    <a:lumMod val="25000"/>
                  </a:schemeClr>
                </a:solidFill>
                <a:effectLst/>
              </a:rPr>
              <a:t> </a:t>
            </a:r>
            <a:r>
              <a:rPr lang="pt-BR" dirty="0" err="1">
                <a:solidFill>
                  <a:schemeClr val="bg2">
                    <a:lumMod val="25000"/>
                  </a:schemeClr>
                </a:solidFill>
                <a:effectLst/>
              </a:rPr>
              <a:t>amet</a:t>
            </a:r>
            <a:r>
              <a:rPr lang="pt-BR" dirty="0">
                <a:solidFill>
                  <a:schemeClr val="bg2">
                    <a:lumMod val="25000"/>
                  </a:schemeClr>
                </a:solidFill>
                <a:effectLst/>
              </a:rPr>
              <a:t> </a:t>
            </a:r>
            <a:r>
              <a:rPr lang="pt-BR" dirty="0" err="1">
                <a:solidFill>
                  <a:schemeClr val="bg2">
                    <a:lumMod val="25000"/>
                  </a:schemeClr>
                </a:solidFill>
                <a:effectLst/>
              </a:rPr>
              <a:t>elementum</a:t>
            </a:r>
            <a:r>
              <a:rPr lang="pt-BR" dirty="0">
                <a:solidFill>
                  <a:schemeClr val="bg2">
                    <a:lumMod val="25000"/>
                  </a:schemeClr>
                </a:solidFill>
                <a:effectLst/>
              </a:rPr>
              <a:t> </a:t>
            </a:r>
            <a:r>
              <a:rPr lang="pt-BR" dirty="0" err="1">
                <a:solidFill>
                  <a:schemeClr val="bg2">
                    <a:lumMod val="25000"/>
                  </a:schemeClr>
                </a:solidFill>
                <a:effectLst/>
              </a:rPr>
              <a:t>sapien</a:t>
            </a:r>
            <a:r>
              <a:rPr lang="pt-BR" dirty="0">
                <a:solidFill>
                  <a:schemeClr val="bg2">
                    <a:lumMod val="25000"/>
                  </a:schemeClr>
                </a:solidFill>
                <a:effectLst/>
              </a:rPr>
              <a:t>, eu </a:t>
            </a:r>
            <a:r>
              <a:rPr lang="pt-BR" dirty="0" err="1">
                <a:solidFill>
                  <a:schemeClr val="bg2">
                    <a:lumMod val="25000"/>
                  </a:schemeClr>
                </a:solidFill>
                <a:effectLst/>
              </a:rPr>
              <a:t>mollis</a:t>
            </a:r>
            <a:r>
              <a:rPr lang="pt-BR" dirty="0">
                <a:solidFill>
                  <a:schemeClr val="bg2">
                    <a:lumMod val="25000"/>
                  </a:schemeClr>
                </a:solidFill>
                <a:effectLst/>
              </a:rPr>
              <a:t> </a:t>
            </a:r>
            <a:r>
              <a:rPr lang="pt-BR" dirty="0" err="1">
                <a:solidFill>
                  <a:schemeClr val="bg2">
                    <a:lumMod val="25000"/>
                  </a:schemeClr>
                </a:solidFill>
                <a:effectLst/>
              </a:rPr>
              <a:t>nibh</a:t>
            </a:r>
            <a:r>
              <a:rPr lang="pt-BR" dirty="0">
                <a:solidFill>
                  <a:schemeClr val="bg2">
                    <a:lumMod val="25000"/>
                  </a:schemeClr>
                </a:solidFill>
                <a:effectLst/>
              </a:rPr>
              <a:t>. </a:t>
            </a:r>
            <a:r>
              <a:rPr lang="pt-BR" dirty="0" err="1">
                <a:solidFill>
                  <a:schemeClr val="bg2">
                    <a:lumMod val="25000"/>
                  </a:schemeClr>
                </a:solidFill>
                <a:effectLst/>
              </a:rPr>
              <a:t>Vestibulum</a:t>
            </a:r>
            <a:r>
              <a:rPr lang="pt-BR" dirty="0">
                <a:solidFill>
                  <a:schemeClr val="bg2">
                    <a:lumMod val="25000"/>
                  </a:schemeClr>
                </a:solidFill>
                <a:effectLst/>
              </a:rPr>
              <a:t> </a:t>
            </a:r>
            <a:r>
              <a:rPr lang="pt-BR" dirty="0" err="1">
                <a:solidFill>
                  <a:schemeClr val="bg2">
                    <a:lumMod val="25000"/>
                  </a:schemeClr>
                </a:solidFill>
                <a:effectLst/>
              </a:rPr>
              <a:t>consectetur</a:t>
            </a:r>
            <a:r>
              <a:rPr lang="pt-BR" dirty="0">
                <a:solidFill>
                  <a:schemeClr val="bg2">
                    <a:lumMod val="25000"/>
                  </a:schemeClr>
                </a:solidFill>
                <a:effectLst/>
              </a:rPr>
              <a:t> augue </a:t>
            </a:r>
            <a:r>
              <a:rPr lang="pt-BR" dirty="0" err="1">
                <a:solidFill>
                  <a:schemeClr val="bg2">
                    <a:lumMod val="25000"/>
                  </a:schemeClr>
                </a:solidFill>
                <a:effectLst/>
              </a:rPr>
              <a:t>pulvinar</a:t>
            </a:r>
            <a:r>
              <a:rPr lang="pt-BR" dirty="0">
                <a:solidFill>
                  <a:schemeClr val="bg2">
                    <a:lumMod val="25000"/>
                  </a:schemeClr>
                </a:solidFill>
                <a:effectLst/>
              </a:rPr>
              <a:t> libero </a:t>
            </a:r>
            <a:r>
              <a:rPr lang="pt-BR" dirty="0" err="1">
                <a:solidFill>
                  <a:schemeClr val="bg2">
                    <a:lumMod val="25000"/>
                  </a:schemeClr>
                </a:solidFill>
                <a:effectLst/>
              </a:rPr>
              <a:t>fermentum</a:t>
            </a:r>
            <a:r>
              <a:rPr lang="pt-BR" dirty="0">
                <a:solidFill>
                  <a:schemeClr val="bg2">
                    <a:lumMod val="25000"/>
                  </a:schemeClr>
                </a:solidFill>
                <a:effectLst/>
              </a:rPr>
              <a:t>, ac </a:t>
            </a:r>
            <a:r>
              <a:rPr lang="pt-BR" dirty="0" err="1">
                <a:solidFill>
                  <a:schemeClr val="bg2">
                    <a:lumMod val="25000"/>
                  </a:schemeClr>
                </a:solidFill>
                <a:effectLst/>
              </a:rPr>
              <a:t>malesuada</a:t>
            </a:r>
            <a:r>
              <a:rPr lang="pt-BR" dirty="0">
                <a:solidFill>
                  <a:schemeClr val="bg2">
                    <a:lumMod val="25000"/>
                  </a:schemeClr>
                </a:solidFill>
                <a:effectLst/>
              </a:rPr>
              <a:t> </a:t>
            </a:r>
            <a:r>
              <a:rPr lang="pt-BR" dirty="0" err="1">
                <a:solidFill>
                  <a:schemeClr val="bg2">
                    <a:lumMod val="25000"/>
                  </a:schemeClr>
                </a:solidFill>
                <a:effectLst/>
              </a:rPr>
              <a:t>sapien</a:t>
            </a:r>
            <a:r>
              <a:rPr lang="pt-BR" dirty="0">
                <a:solidFill>
                  <a:schemeClr val="bg2">
                    <a:lumMod val="25000"/>
                  </a:schemeClr>
                </a:solidFill>
                <a:effectLst/>
              </a:rPr>
              <a:t> </a:t>
            </a:r>
            <a:r>
              <a:rPr lang="pt-BR" dirty="0" err="1">
                <a:solidFill>
                  <a:schemeClr val="bg2">
                    <a:lumMod val="25000"/>
                  </a:schemeClr>
                </a:solidFill>
                <a:effectLst/>
              </a:rPr>
              <a:t>mattis</a:t>
            </a:r>
            <a:r>
              <a:rPr lang="pt-BR" dirty="0">
                <a:solidFill>
                  <a:schemeClr val="bg2">
                    <a:lumMod val="25000"/>
                  </a:schemeClr>
                </a:solidFill>
                <a:effectLst/>
              </a:rPr>
              <a:t>. Etiam </a:t>
            </a:r>
            <a:r>
              <a:rPr lang="pt-BR" dirty="0" err="1">
                <a:solidFill>
                  <a:schemeClr val="bg2">
                    <a:lumMod val="25000"/>
                  </a:schemeClr>
                </a:solidFill>
                <a:effectLst/>
              </a:rPr>
              <a:t>congue</a:t>
            </a:r>
            <a:r>
              <a:rPr lang="pt-BR" dirty="0">
                <a:solidFill>
                  <a:schemeClr val="bg2">
                    <a:lumMod val="25000"/>
                  </a:schemeClr>
                </a:solidFill>
                <a:effectLst/>
              </a:rPr>
              <a:t> </a:t>
            </a:r>
            <a:r>
              <a:rPr lang="pt-BR" dirty="0" err="1">
                <a:solidFill>
                  <a:schemeClr val="bg2">
                    <a:lumMod val="25000"/>
                  </a:schemeClr>
                </a:solidFill>
                <a:effectLst/>
              </a:rPr>
              <a:t>euismod</a:t>
            </a:r>
            <a:r>
              <a:rPr lang="pt-BR" dirty="0">
                <a:solidFill>
                  <a:schemeClr val="bg2">
                    <a:lumMod val="25000"/>
                  </a:schemeClr>
                </a:solidFill>
                <a:effectLst/>
              </a:rPr>
              <a:t> </a:t>
            </a:r>
            <a:r>
              <a:rPr lang="pt-BR" dirty="0" err="1">
                <a:solidFill>
                  <a:schemeClr val="bg2">
                    <a:lumMod val="25000"/>
                  </a:schemeClr>
                </a:solidFill>
                <a:effectLst/>
              </a:rPr>
              <a:t>congue</a:t>
            </a:r>
            <a:r>
              <a:rPr lang="pt-BR" dirty="0">
                <a:solidFill>
                  <a:schemeClr val="bg2">
                    <a:lumMod val="25000"/>
                  </a:schemeClr>
                </a:solidFill>
                <a:effectLst/>
              </a:rPr>
              <a:t>. </a:t>
            </a:r>
            <a:r>
              <a:rPr lang="pt-BR" dirty="0" err="1">
                <a:solidFill>
                  <a:schemeClr val="bg2">
                    <a:lumMod val="25000"/>
                  </a:schemeClr>
                </a:solidFill>
                <a:effectLst/>
              </a:rPr>
              <a:t>Phasellus</a:t>
            </a:r>
            <a:r>
              <a:rPr lang="pt-BR" dirty="0">
                <a:solidFill>
                  <a:schemeClr val="bg2">
                    <a:lumMod val="25000"/>
                  </a:schemeClr>
                </a:solidFill>
                <a:effectLst/>
              </a:rPr>
              <a:t> </a:t>
            </a:r>
            <a:r>
              <a:rPr lang="pt-BR" dirty="0" err="1">
                <a:solidFill>
                  <a:schemeClr val="bg2">
                    <a:lumMod val="25000"/>
                  </a:schemeClr>
                </a:solidFill>
                <a:effectLst/>
              </a:rPr>
              <a:t>eget</a:t>
            </a:r>
            <a:r>
              <a:rPr lang="pt-BR" dirty="0">
                <a:solidFill>
                  <a:schemeClr val="bg2">
                    <a:lumMod val="25000"/>
                  </a:schemeClr>
                </a:solidFill>
                <a:effectLst/>
              </a:rPr>
              <a:t> augue </a:t>
            </a:r>
            <a:r>
              <a:rPr lang="pt-BR" dirty="0" err="1">
                <a:solidFill>
                  <a:schemeClr val="bg2">
                    <a:lumMod val="25000"/>
                  </a:schemeClr>
                </a:solidFill>
                <a:effectLst/>
              </a:rPr>
              <a:t>orci</a:t>
            </a:r>
            <a:r>
              <a:rPr lang="pt-BR" dirty="0">
                <a:solidFill>
                  <a:schemeClr val="bg2">
                    <a:lumMod val="25000"/>
                  </a:schemeClr>
                </a:solidFill>
                <a:effectLst/>
              </a:rPr>
              <a:t>. </a:t>
            </a:r>
            <a:r>
              <a:rPr lang="pt-BR" dirty="0" err="1">
                <a:solidFill>
                  <a:schemeClr val="bg2">
                    <a:lumMod val="25000"/>
                  </a:schemeClr>
                </a:solidFill>
                <a:effectLst/>
              </a:rPr>
              <a:t>Aliquam</a:t>
            </a:r>
            <a:r>
              <a:rPr lang="pt-BR" dirty="0">
                <a:solidFill>
                  <a:schemeClr val="bg2">
                    <a:lumMod val="25000"/>
                  </a:schemeClr>
                </a:solidFill>
                <a:effectLst/>
              </a:rPr>
              <a:t> </a:t>
            </a:r>
            <a:r>
              <a:rPr lang="pt-BR" dirty="0" err="1">
                <a:solidFill>
                  <a:schemeClr val="bg2">
                    <a:lumMod val="25000"/>
                  </a:schemeClr>
                </a:solidFill>
                <a:effectLst/>
              </a:rPr>
              <a:t>consectetur</a:t>
            </a:r>
            <a:r>
              <a:rPr lang="pt-BR" dirty="0">
                <a:solidFill>
                  <a:schemeClr val="bg2">
                    <a:lumMod val="25000"/>
                  </a:schemeClr>
                </a:solidFill>
                <a:effectLst/>
              </a:rPr>
              <a:t> </a:t>
            </a:r>
            <a:r>
              <a:rPr lang="pt-BR" dirty="0" err="1">
                <a:solidFill>
                  <a:schemeClr val="bg2">
                    <a:lumMod val="25000"/>
                  </a:schemeClr>
                </a:solidFill>
                <a:effectLst/>
              </a:rPr>
              <a:t>dapibus</a:t>
            </a:r>
            <a:r>
              <a:rPr lang="pt-BR" dirty="0">
                <a:solidFill>
                  <a:schemeClr val="bg2">
                    <a:lumMod val="25000"/>
                  </a:schemeClr>
                </a:solidFill>
                <a:effectLst/>
              </a:rPr>
              <a:t> </a:t>
            </a:r>
            <a:r>
              <a:rPr lang="pt-BR" dirty="0" err="1">
                <a:solidFill>
                  <a:schemeClr val="bg2">
                    <a:lumMod val="25000"/>
                  </a:schemeClr>
                </a:solidFill>
                <a:effectLst/>
              </a:rPr>
              <a:t>velit</a:t>
            </a:r>
            <a:r>
              <a:rPr lang="pt-BR" dirty="0">
                <a:solidFill>
                  <a:schemeClr val="bg2">
                    <a:lumMod val="25000"/>
                  </a:schemeClr>
                </a:solidFill>
                <a:effectLst/>
              </a:rPr>
              <a:t>, </a:t>
            </a:r>
            <a:r>
              <a:rPr lang="pt-BR" dirty="0" err="1">
                <a:solidFill>
                  <a:schemeClr val="bg2">
                    <a:lumMod val="25000"/>
                  </a:schemeClr>
                </a:solidFill>
                <a:effectLst/>
              </a:rPr>
              <a:t>eget</a:t>
            </a:r>
            <a:r>
              <a:rPr lang="pt-BR" dirty="0">
                <a:solidFill>
                  <a:schemeClr val="bg2">
                    <a:lumMod val="25000"/>
                  </a:schemeClr>
                </a:solidFill>
                <a:effectLst/>
              </a:rPr>
              <a:t> </a:t>
            </a:r>
            <a:r>
              <a:rPr lang="pt-BR" dirty="0" err="1">
                <a:solidFill>
                  <a:schemeClr val="bg2">
                    <a:lumMod val="25000"/>
                  </a:schemeClr>
                </a:solidFill>
                <a:effectLst/>
              </a:rPr>
              <a:t>mattis</a:t>
            </a:r>
            <a:r>
              <a:rPr lang="pt-BR" dirty="0">
                <a:solidFill>
                  <a:schemeClr val="bg2">
                    <a:lumMod val="25000"/>
                  </a:schemeClr>
                </a:solidFill>
                <a:effectLst/>
              </a:rPr>
              <a:t> </a:t>
            </a:r>
            <a:r>
              <a:rPr lang="pt-BR" dirty="0" err="1">
                <a:solidFill>
                  <a:schemeClr val="bg2">
                    <a:lumMod val="25000"/>
                  </a:schemeClr>
                </a:solidFill>
                <a:effectLst/>
              </a:rPr>
              <a:t>odio</a:t>
            </a:r>
            <a:r>
              <a:rPr lang="pt-BR" dirty="0">
                <a:solidFill>
                  <a:schemeClr val="bg2">
                    <a:lumMod val="25000"/>
                  </a:schemeClr>
                </a:solidFill>
                <a:effectLst/>
              </a:rPr>
              <a:t> </a:t>
            </a:r>
            <a:r>
              <a:rPr lang="pt-BR" dirty="0" err="1">
                <a:solidFill>
                  <a:schemeClr val="bg2">
                    <a:lumMod val="25000"/>
                  </a:schemeClr>
                </a:solidFill>
                <a:effectLst/>
              </a:rPr>
              <a:t>laoreet</a:t>
            </a:r>
            <a:r>
              <a:rPr lang="pt-BR" dirty="0">
                <a:solidFill>
                  <a:schemeClr val="bg2">
                    <a:lumMod val="25000"/>
                  </a:schemeClr>
                </a:solidFill>
                <a:effectLst/>
              </a:rPr>
              <a:t> quis.</a:t>
            </a:r>
            <a:endParaRPr lang="pt-BR" dirty="0">
              <a:solidFill>
                <a:schemeClr val="bg2">
                  <a:lumMod val="25000"/>
                </a:schemeClr>
              </a:solidFill>
            </a:endParaRPr>
          </a:p>
        </p:txBody>
      </p: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8B70771C-C5D6-AC63-5961-B5112ADFE61A}"/>
              </a:ext>
            </a:extLst>
          </p:cNvPr>
          <p:cNvGrpSpPr/>
          <p:nvPr/>
        </p:nvGrpSpPr>
        <p:grpSpPr>
          <a:xfrm>
            <a:off x="12677738" y="3719284"/>
            <a:ext cx="3543790" cy="1373961"/>
            <a:chOff x="12639639" y="382815"/>
            <a:chExt cx="3543790" cy="1373961"/>
          </a:xfrm>
        </p:grpSpPr>
        <p:sp>
          <p:nvSpPr>
            <p:cNvPr id="22" name="Balão de Fala: Retângulo 21">
              <a:extLst>
                <a:ext uri="{FF2B5EF4-FFF2-40B4-BE49-F238E27FC236}">
                  <a16:creationId xmlns:a16="http://schemas.microsoft.com/office/drawing/2014/main" id="{F7565A5F-D7D1-EB5B-A312-8E4152909DFB}"/>
                </a:ext>
              </a:extLst>
            </p:cNvPr>
            <p:cNvSpPr/>
            <p:nvPr/>
          </p:nvSpPr>
          <p:spPr>
            <a:xfrm rot="5400000">
              <a:off x="13724553" y="-702099"/>
              <a:ext cx="1373961" cy="3543790"/>
            </a:xfrm>
            <a:prstGeom prst="wedgeRectCallout">
              <a:avLst>
                <a:gd name="adj1" fmla="val -20343"/>
                <a:gd name="adj2" fmla="val 61591"/>
              </a:avLst>
            </a:prstGeom>
            <a:solidFill>
              <a:schemeClr val="bg1"/>
            </a:solidFill>
            <a:ln>
              <a:solidFill>
                <a:srgbClr val="4A5E8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00"/>
            </a:p>
          </p:txBody>
        </p:sp>
        <p:sp>
          <p:nvSpPr>
            <p:cNvPr id="23" name="CaixaDeTexto 22">
              <a:extLst>
                <a:ext uri="{FF2B5EF4-FFF2-40B4-BE49-F238E27FC236}">
                  <a16:creationId xmlns:a16="http://schemas.microsoft.com/office/drawing/2014/main" id="{8EA165E3-2FE9-4A8C-A4D2-96C8A6202BC8}"/>
                </a:ext>
              </a:extLst>
            </p:cNvPr>
            <p:cNvSpPr txBox="1"/>
            <p:nvPr/>
          </p:nvSpPr>
          <p:spPr>
            <a:xfrm>
              <a:off x="12816114" y="638629"/>
              <a:ext cx="322217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>
                  <a:solidFill>
                    <a:srgbClr val="4A5E85"/>
                  </a:solidFill>
                </a:rPr>
                <a:t>Componente:</a:t>
              </a:r>
            </a:p>
            <a:p>
              <a:endParaRPr lang="pt-BR" sz="1400">
                <a:solidFill>
                  <a:srgbClr val="4A5E85"/>
                </a:solidFill>
              </a:endParaRPr>
            </a:p>
            <a:p>
              <a:r>
                <a:rPr lang="pt-BR" sz="1400" b="1">
                  <a:solidFill>
                    <a:srgbClr val="4A5E85"/>
                  </a:solidFill>
                </a:rPr>
                <a:t>Texto – corpo</a:t>
              </a:r>
            </a:p>
          </p:txBody>
        </p:sp>
      </p:grpSp>
      <p:grpSp>
        <p:nvGrpSpPr>
          <p:cNvPr id="24" name="Agrupar 23">
            <a:extLst>
              <a:ext uri="{FF2B5EF4-FFF2-40B4-BE49-F238E27FC236}">
                <a16:creationId xmlns:a16="http://schemas.microsoft.com/office/drawing/2014/main" id="{4751BD9B-90CF-F7BB-4428-E6019F28B98B}"/>
              </a:ext>
            </a:extLst>
          </p:cNvPr>
          <p:cNvGrpSpPr/>
          <p:nvPr/>
        </p:nvGrpSpPr>
        <p:grpSpPr>
          <a:xfrm>
            <a:off x="12677738" y="5308776"/>
            <a:ext cx="3543790" cy="1373964"/>
            <a:chOff x="12639639" y="382818"/>
            <a:chExt cx="3543790" cy="1373964"/>
          </a:xfrm>
        </p:grpSpPr>
        <p:sp>
          <p:nvSpPr>
            <p:cNvPr id="25" name="Balão de Fala: Retângulo 24">
              <a:extLst>
                <a:ext uri="{FF2B5EF4-FFF2-40B4-BE49-F238E27FC236}">
                  <a16:creationId xmlns:a16="http://schemas.microsoft.com/office/drawing/2014/main" id="{43E938EA-E16D-3D2D-0E42-EF9E1C651423}"/>
                </a:ext>
              </a:extLst>
            </p:cNvPr>
            <p:cNvSpPr/>
            <p:nvPr/>
          </p:nvSpPr>
          <p:spPr>
            <a:xfrm rot="5400000">
              <a:off x="13724552" y="-702095"/>
              <a:ext cx="1373964" cy="3543790"/>
            </a:xfrm>
            <a:prstGeom prst="wedgeRectCallout">
              <a:avLst>
                <a:gd name="adj1" fmla="val -20343"/>
                <a:gd name="adj2" fmla="val 61591"/>
              </a:avLst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00"/>
            </a:p>
          </p:txBody>
        </p:sp>
        <p:sp>
          <p:nvSpPr>
            <p:cNvPr id="26" name="CaixaDeTexto 25">
              <a:extLst>
                <a:ext uri="{FF2B5EF4-FFF2-40B4-BE49-F238E27FC236}">
                  <a16:creationId xmlns:a16="http://schemas.microsoft.com/office/drawing/2014/main" id="{E318144C-E7EB-D729-226C-DCC4E39A8CE2}"/>
                </a:ext>
              </a:extLst>
            </p:cNvPr>
            <p:cNvSpPr txBox="1"/>
            <p:nvPr/>
          </p:nvSpPr>
          <p:spPr>
            <a:xfrm>
              <a:off x="12816114" y="638629"/>
              <a:ext cx="322217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>
                  <a:solidFill>
                    <a:schemeClr val="bg1"/>
                  </a:solidFill>
                </a:rPr>
                <a:t>Orientações para professor/LXD:</a:t>
              </a:r>
            </a:p>
            <a:p>
              <a:endParaRPr lang="pt-BR" sz="1400">
                <a:solidFill>
                  <a:schemeClr val="bg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pt-BR" sz="1400">
                  <a:solidFill>
                    <a:schemeClr val="bg1"/>
                  </a:solidFill>
                </a:rPr>
                <a:t>Utilize a fonte </a:t>
              </a:r>
              <a:r>
                <a:rPr lang="pt-BR" sz="1400" err="1">
                  <a:solidFill>
                    <a:schemeClr val="bg1"/>
                  </a:solidFill>
                </a:rPr>
                <a:t>Calibri</a:t>
              </a:r>
              <a:r>
                <a:rPr lang="pt-BR" sz="1400">
                  <a:solidFill>
                    <a:schemeClr val="bg1"/>
                  </a:solidFill>
                </a:rPr>
                <a:t> (corpo) 16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35410244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Agrupar 3">
            <a:extLst>
              <a:ext uri="{FF2B5EF4-FFF2-40B4-BE49-F238E27FC236}">
                <a16:creationId xmlns:a16="http://schemas.microsoft.com/office/drawing/2014/main" id="{41B7935D-297D-5CBC-BB24-E20343FFF05E}"/>
              </a:ext>
            </a:extLst>
          </p:cNvPr>
          <p:cNvGrpSpPr/>
          <p:nvPr/>
        </p:nvGrpSpPr>
        <p:grpSpPr>
          <a:xfrm>
            <a:off x="2237874" y="2899804"/>
            <a:ext cx="7716252" cy="1052263"/>
            <a:chOff x="2603500" y="1654361"/>
            <a:chExt cx="6948488" cy="1052263"/>
          </a:xfrm>
        </p:grpSpPr>
        <p:sp>
          <p:nvSpPr>
            <p:cNvPr id="2" name="Retângulo: Cantos Arredondados 1">
              <a:extLst>
                <a:ext uri="{FF2B5EF4-FFF2-40B4-BE49-F238E27FC236}">
                  <a16:creationId xmlns:a16="http://schemas.microsoft.com/office/drawing/2014/main" id="{75525E4A-2B8D-996B-B091-CA071ECDE14F}"/>
                </a:ext>
              </a:extLst>
            </p:cNvPr>
            <p:cNvSpPr/>
            <p:nvPr/>
          </p:nvSpPr>
          <p:spPr>
            <a:xfrm>
              <a:off x="2603500" y="1654361"/>
              <a:ext cx="6948488" cy="1052263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CaixaDeTexto 2">
                  <a:extLst>
                    <a:ext uri="{FF2B5EF4-FFF2-40B4-BE49-F238E27FC236}">
                      <a16:creationId xmlns:a16="http://schemas.microsoft.com/office/drawing/2014/main" id="{B573F20C-EC6D-A4B8-D09F-6BBA6C9628A4}"/>
                    </a:ext>
                  </a:extLst>
                </p:cNvPr>
                <p:cNvSpPr txBox="1"/>
                <p:nvPr/>
              </p:nvSpPr>
              <p:spPr>
                <a:xfrm>
                  <a:off x="3679630" y="2024167"/>
                  <a:ext cx="4832740" cy="49128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>
                    <a:lnSpc>
                      <a:spcPct val="107000"/>
                    </a:lnSpc>
                    <a:spcAft>
                      <a:spcPts val="8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a:fld id="{825F15A7-03F4-43D7-82C5-3E23DA2F108C}" type="mathplaceholder">
                          <a:rPr lang="pt-BR" i="1" smtClean="0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a:t>Digite a equação aqui.</a:t>
                        </a:fld>
                      </m:oMath>
                    </m:oMathPara>
                  </a14:m>
                  <a:endParaRPr lang="pt-BR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3" name="CaixaDeTexto 2">
                  <a:extLst>
                    <a:ext uri="{FF2B5EF4-FFF2-40B4-BE49-F238E27FC236}">
                      <a16:creationId xmlns:a16="http://schemas.microsoft.com/office/drawing/2014/main" id="{B573F20C-EC6D-A4B8-D09F-6BBA6C9628A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79630" y="2024167"/>
                  <a:ext cx="4832740" cy="491288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67951246-9CFB-71D9-1AF6-933A5499F08C}"/>
              </a:ext>
            </a:extLst>
          </p:cNvPr>
          <p:cNvGrpSpPr/>
          <p:nvPr/>
        </p:nvGrpSpPr>
        <p:grpSpPr>
          <a:xfrm>
            <a:off x="12639639" y="352577"/>
            <a:ext cx="3543790" cy="1373961"/>
            <a:chOff x="12639639" y="382815"/>
            <a:chExt cx="3543790" cy="1373961"/>
          </a:xfrm>
        </p:grpSpPr>
        <p:sp>
          <p:nvSpPr>
            <p:cNvPr id="16" name="Balão de Fala: Retângulo 15">
              <a:extLst>
                <a:ext uri="{FF2B5EF4-FFF2-40B4-BE49-F238E27FC236}">
                  <a16:creationId xmlns:a16="http://schemas.microsoft.com/office/drawing/2014/main" id="{E014354B-72A2-09C4-A933-4D4C939A219B}"/>
                </a:ext>
              </a:extLst>
            </p:cNvPr>
            <p:cNvSpPr/>
            <p:nvPr/>
          </p:nvSpPr>
          <p:spPr>
            <a:xfrm rot="5400000">
              <a:off x="13724553" y="-702099"/>
              <a:ext cx="1373961" cy="3543790"/>
            </a:xfrm>
            <a:prstGeom prst="wedgeRectCallout">
              <a:avLst>
                <a:gd name="adj1" fmla="val -20343"/>
                <a:gd name="adj2" fmla="val 61591"/>
              </a:avLst>
            </a:prstGeom>
            <a:solidFill>
              <a:schemeClr val="bg1"/>
            </a:solidFill>
            <a:ln>
              <a:solidFill>
                <a:srgbClr val="4A5E8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00"/>
            </a:p>
          </p:txBody>
        </p:sp>
        <p:sp>
          <p:nvSpPr>
            <p:cNvPr id="17" name="CaixaDeTexto 16">
              <a:extLst>
                <a:ext uri="{FF2B5EF4-FFF2-40B4-BE49-F238E27FC236}">
                  <a16:creationId xmlns:a16="http://schemas.microsoft.com/office/drawing/2014/main" id="{F921A6FA-2DAB-7CC3-1B96-C393A860FD98}"/>
                </a:ext>
              </a:extLst>
            </p:cNvPr>
            <p:cNvSpPr txBox="1"/>
            <p:nvPr/>
          </p:nvSpPr>
          <p:spPr>
            <a:xfrm>
              <a:off x="12816114" y="638629"/>
              <a:ext cx="322217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>
                  <a:solidFill>
                    <a:srgbClr val="4A5E85"/>
                  </a:solidFill>
                </a:rPr>
                <a:t>Componente:</a:t>
              </a:r>
            </a:p>
            <a:p>
              <a:endParaRPr lang="pt-BR" sz="1400">
                <a:solidFill>
                  <a:srgbClr val="4A5E85"/>
                </a:solidFill>
              </a:endParaRPr>
            </a:p>
            <a:p>
              <a:r>
                <a:rPr lang="pt-BR" sz="1400" b="1">
                  <a:solidFill>
                    <a:srgbClr val="4A5E85"/>
                  </a:solidFill>
                </a:rPr>
                <a:t>Caixa de fórmula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60916047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Agrupar 4">
            <a:extLst>
              <a:ext uri="{FF2B5EF4-FFF2-40B4-BE49-F238E27FC236}">
                <a16:creationId xmlns:a16="http://schemas.microsoft.com/office/drawing/2014/main" id="{697AB993-B0A7-8101-267B-19A5CE01FBCF}"/>
              </a:ext>
            </a:extLst>
          </p:cNvPr>
          <p:cNvGrpSpPr/>
          <p:nvPr/>
        </p:nvGrpSpPr>
        <p:grpSpPr>
          <a:xfrm>
            <a:off x="12639639" y="2059215"/>
            <a:ext cx="3543790" cy="1685471"/>
            <a:chOff x="12639639" y="382815"/>
            <a:chExt cx="3543790" cy="1685471"/>
          </a:xfrm>
        </p:grpSpPr>
        <p:sp>
          <p:nvSpPr>
            <p:cNvPr id="16" name="Balão de Fala: Retângulo 15">
              <a:extLst>
                <a:ext uri="{FF2B5EF4-FFF2-40B4-BE49-F238E27FC236}">
                  <a16:creationId xmlns:a16="http://schemas.microsoft.com/office/drawing/2014/main" id="{1D5FA31A-8886-63B8-226E-05E99E895117}"/>
                </a:ext>
              </a:extLst>
            </p:cNvPr>
            <p:cNvSpPr/>
            <p:nvPr/>
          </p:nvSpPr>
          <p:spPr>
            <a:xfrm rot="5400000">
              <a:off x="13568798" y="-546344"/>
              <a:ext cx="1685471" cy="3543790"/>
            </a:xfrm>
            <a:prstGeom prst="wedgeRectCallout">
              <a:avLst>
                <a:gd name="adj1" fmla="val -20343"/>
                <a:gd name="adj2" fmla="val 61591"/>
              </a:avLst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00"/>
            </a:p>
          </p:txBody>
        </p:sp>
        <p:sp>
          <p:nvSpPr>
            <p:cNvPr id="17" name="CaixaDeTexto 16">
              <a:extLst>
                <a:ext uri="{FF2B5EF4-FFF2-40B4-BE49-F238E27FC236}">
                  <a16:creationId xmlns:a16="http://schemas.microsoft.com/office/drawing/2014/main" id="{8946BB82-00F3-FC21-3B05-97D84C74D1FE}"/>
                </a:ext>
              </a:extLst>
            </p:cNvPr>
            <p:cNvSpPr txBox="1"/>
            <p:nvPr/>
          </p:nvSpPr>
          <p:spPr>
            <a:xfrm>
              <a:off x="12816114" y="638629"/>
              <a:ext cx="3222172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>
                  <a:solidFill>
                    <a:schemeClr val="bg1"/>
                  </a:solidFill>
                </a:rPr>
                <a:t>Orientações para professor/LXD:</a:t>
              </a:r>
            </a:p>
            <a:p>
              <a:endParaRPr lang="pt-BR" sz="1400">
                <a:solidFill>
                  <a:schemeClr val="bg1"/>
                </a:solidFill>
              </a:endParaRPr>
            </a:p>
            <a:p>
              <a:r>
                <a:rPr lang="pt-BR" sz="1400">
                  <a:solidFill>
                    <a:schemeClr val="bg1"/>
                  </a:solidFill>
                </a:rPr>
                <a:t>O recurso está agrupado. Para ajustar o recurso inteiro, pressione SHIFT + (seta para cima).</a:t>
              </a:r>
            </a:p>
          </p:txBody>
        </p:sp>
      </p:grp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03632624-5197-639E-E302-5739E11F5DC0}"/>
              </a:ext>
            </a:extLst>
          </p:cNvPr>
          <p:cNvGrpSpPr/>
          <p:nvPr/>
        </p:nvGrpSpPr>
        <p:grpSpPr>
          <a:xfrm>
            <a:off x="12639638" y="539973"/>
            <a:ext cx="3543790" cy="1373961"/>
            <a:chOff x="12639639" y="382815"/>
            <a:chExt cx="3543790" cy="1373961"/>
          </a:xfrm>
        </p:grpSpPr>
        <p:sp>
          <p:nvSpPr>
            <p:cNvPr id="22" name="Balão de Fala: Retângulo 21">
              <a:extLst>
                <a:ext uri="{FF2B5EF4-FFF2-40B4-BE49-F238E27FC236}">
                  <a16:creationId xmlns:a16="http://schemas.microsoft.com/office/drawing/2014/main" id="{E2861EEF-0E0B-605E-38C9-5D2E47328169}"/>
                </a:ext>
              </a:extLst>
            </p:cNvPr>
            <p:cNvSpPr/>
            <p:nvPr/>
          </p:nvSpPr>
          <p:spPr>
            <a:xfrm rot="5400000">
              <a:off x="13724553" y="-702099"/>
              <a:ext cx="1373961" cy="3543790"/>
            </a:xfrm>
            <a:prstGeom prst="wedgeRectCallout">
              <a:avLst>
                <a:gd name="adj1" fmla="val -20343"/>
                <a:gd name="adj2" fmla="val 61591"/>
              </a:avLst>
            </a:prstGeom>
            <a:solidFill>
              <a:schemeClr val="bg1"/>
            </a:solidFill>
            <a:ln>
              <a:solidFill>
                <a:srgbClr val="4A5E8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00"/>
            </a:p>
          </p:txBody>
        </p:sp>
        <p:sp>
          <p:nvSpPr>
            <p:cNvPr id="23" name="CaixaDeTexto 22">
              <a:extLst>
                <a:ext uri="{FF2B5EF4-FFF2-40B4-BE49-F238E27FC236}">
                  <a16:creationId xmlns:a16="http://schemas.microsoft.com/office/drawing/2014/main" id="{73EC166F-75DF-4E2E-0F95-E058E1C0DA2A}"/>
                </a:ext>
              </a:extLst>
            </p:cNvPr>
            <p:cNvSpPr txBox="1"/>
            <p:nvPr/>
          </p:nvSpPr>
          <p:spPr>
            <a:xfrm>
              <a:off x="12816114" y="638629"/>
              <a:ext cx="322217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>
                  <a:solidFill>
                    <a:srgbClr val="4A5E85"/>
                  </a:solidFill>
                </a:rPr>
                <a:t>Componente:</a:t>
              </a:r>
            </a:p>
            <a:p>
              <a:endParaRPr lang="pt-BR" sz="1400">
                <a:solidFill>
                  <a:srgbClr val="4A5E85"/>
                </a:solidFill>
              </a:endParaRPr>
            </a:p>
            <a:p>
              <a:r>
                <a:rPr lang="pt-BR" sz="1400" b="1">
                  <a:solidFill>
                    <a:srgbClr val="4A5E85"/>
                  </a:solidFill>
                </a:rPr>
                <a:t>Card – texto – variante com 2 cards</a:t>
              </a:r>
            </a:p>
          </p:txBody>
        </p:sp>
      </p:grpSp>
      <p:grpSp>
        <p:nvGrpSpPr>
          <p:cNvPr id="34" name="Agrupar 33">
            <a:extLst>
              <a:ext uri="{FF2B5EF4-FFF2-40B4-BE49-F238E27FC236}">
                <a16:creationId xmlns:a16="http://schemas.microsoft.com/office/drawing/2014/main" id="{02D71655-6B68-26C7-C56F-5554E4985130}"/>
              </a:ext>
            </a:extLst>
          </p:cNvPr>
          <p:cNvGrpSpPr/>
          <p:nvPr/>
        </p:nvGrpSpPr>
        <p:grpSpPr>
          <a:xfrm>
            <a:off x="2873374" y="1676603"/>
            <a:ext cx="6637372" cy="3504793"/>
            <a:chOff x="2873374" y="1676603"/>
            <a:chExt cx="6637372" cy="3504793"/>
          </a:xfrm>
        </p:grpSpPr>
        <p:grpSp>
          <p:nvGrpSpPr>
            <p:cNvPr id="32" name="Agrupar 31">
              <a:extLst>
                <a:ext uri="{FF2B5EF4-FFF2-40B4-BE49-F238E27FC236}">
                  <a16:creationId xmlns:a16="http://schemas.microsoft.com/office/drawing/2014/main" id="{763D6BD0-3C28-1822-D9C5-E02615EFABB6}"/>
                </a:ext>
              </a:extLst>
            </p:cNvPr>
            <p:cNvGrpSpPr/>
            <p:nvPr/>
          </p:nvGrpSpPr>
          <p:grpSpPr>
            <a:xfrm>
              <a:off x="2873374" y="1676603"/>
              <a:ext cx="3121093" cy="3504793"/>
              <a:chOff x="2873374" y="1676603"/>
              <a:chExt cx="3121093" cy="3504793"/>
            </a:xfrm>
          </p:grpSpPr>
          <p:sp>
            <p:nvSpPr>
              <p:cNvPr id="18" name="Retângulo: Cantos Arredondados 17">
                <a:extLst>
                  <a:ext uri="{FF2B5EF4-FFF2-40B4-BE49-F238E27FC236}">
                    <a16:creationId xmlns:a16="http://schemas.microsoft.com/office/drawing/2014/main" id="{7E5481D4-2A2A-7F02-5430-9201238A6122}"/>
                  </a:ext>
                </a:extLst>
              </p:cNvPr>
              <p:cNvSpPr/>
              <p:nvPr/>
            </p:nvSpPr>
            <p:spPr>
              <a:xfrm>
                <a:off x="2873374" y="1676603"/>
                <a:ext cx="3121093" cy="3504793"/>
              </a:xfrm>
              <a:prstGeom prst="roundRect">
                <a:avLst>
                  <a:gd name="adj" fmla="val 1935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" name="CaixaDeTexto 3">
                <a:extLst>
                  <a:ext uri="{FF2B5EF4-FFF2-40B4-BE49-F238E27FC236}">
                    <a16:creationId xmlns:a16="http://schemas.microsoft.com/office/drawing/2014/main" id="{204B753B-C0EF-83AF-B9B2-1972F278EA1C}"/>
                  </a:ext>
                </a:extLst>
              </p:cNvPr>
              <p:cNvSpPr txBox="1"/>
              <p:nvPr/>
            </p:nvSpPr>
            <p:spPr>
              <a:xfrm>
                <a:off x="3082519" y="1913935"/>
                <a:ext cx="2702801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b="1" dirty="0"/>
                  <a:t>Título do card </a:t>
                </a:r>
                <a:r>
                  <a:rPr lang="pt-BR" b="1" dirty="0" err="1"/>
                  <a:t>lorem</a:t>
                </a:r>
                <a:r>
                  <a:rPr lang="pt-BR" b="1" dirty="0"/>
                  <a:t> ipsum </a:t>
                </a:r>
                <a:r>
                  <a:rPr lang="pt-BR" b="1" dirty="0" err="1"/>
                  <a:t>dolor</a:t>
                </a:r>
                <a:r>
                  <a:rPr lang="pt-BR" b="1" dirty="0"/>
                  <a:t> </a:t>
                </a:r>
                <a:r>
                  <a:rPr lang="pt-BR" b="1" dirty="0" err="1"/>
                  <a:t>sit</a:t>
                </a:r>
                <a:r>
                  <a:rPr lang="pt-BR" b="1" dirty="0"/>
                  <a:t> </a:t>
                </a:r>
                <a:r>
                  <a:rPr lang="pt-BR" b="1" dirty="0" err="1"/>
                  <a:t>amet</a:t>
                </a:r>
                <a:endParaRPr lang="pt-BR" b="1" dirty="0"/>
              </a:p>
            </p:txBody>
          </p:sp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FE6E13B7-374A-9DCC-0638-960BEF19CE68}"/>
                  </a:ext>
                </a:extLst>
              </p:cNvPr>
              <p:cNvSpPr txBox="1"/>
              <p:nvPr/>
            </p:nvSpPr>
            <p:spPr>
              <a:xfrm>
                <a:off x="3082519" y="2630438"/>
                <a:ext cx="2702801" cy="23083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600" dirty="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In </a:t>
                </a:r>
                <a:r>
                  <a:rPr lang="pt-BR" sz="1600" dirty="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pulvinar</a:t>
                </a:r>
                <a:r>
                  <a:rPr lang="pt-BR" sz="1600" dirty="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</a:t>
                </a:r>
                <a:r>
                  <a:rPr lang="pt-BR" sz="1600" dirty="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odio</a:t>
                </a:r>
                <a:r>
                  <a:rPr lang="pt-BR" sz="1600" dirty="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nunc, ut </a:t>
                </a:r>
                <a:r>
                  <a:rPr lang="pt-BR" sz="1600" dirty="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commodo</a:t>
                </a:r>
                <a:r>
                  <a:rPr lang="pt-BR" sz="1600" dirty="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</a:t>
                </a:r>
                <a:r>
                  <a:rPr lang="pt-BR" sz="1600" dirty="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lacus</a:t>
                </a:r>
                <a:r>
                  <a:rPr lang="pt-BR" sz="1600" dirty="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</a:t>
                </a:r>
                <a:r>
                  <a:rPr lang="pt-BR" sz="1600" dirty="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feugiat</a:t>
                </a:r>
                <a:r>
                  <a:rPr lang="pt-BR" sz="1600" dirty="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in. In </a:t>
                </a:r>
                <a:r>
                  <a:rPr lang="pt-BR" sz="1600" dirty="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imperdiet</a:t>
                </a:r>
                <a:r>
                  <a:rPr lang="pt-BR" sz="1600" dirty="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</a:t>
                </a:r>
                <a:r>
                  <a:rPr lang="pt-BR" sz="1600" dirty="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tortor</a:t>
                </a:r>
                <a:r>
                  <a:rPr lang="pt-BR" sz="1600" dirty="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ac </a:t>
                </a:r>
                <a:r>
                  <a:rPr lang="pt-BR" sz="1600" dirty="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risus</a:t>
                </a:r>
                <a:r>
                  <a:rPr lang="pt-BR" sz="1600" dirty="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</a:t>
                </a:r>
                <a:r>
                  <a:rPr lang="pt-BR" sz="1600" dirty="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hendrerit</a:t>
                </a:r>
                <a:r>
                  <a:rPr lang="pt-BR" sz="1600" dirty="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</a:t>
                </a:r>
                <a:r>
                  <a:rPr lang="pt-BR" sz="1600" dirty="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ultrices</a:t>
                </a:r>
                <a:r>
                  <a:rPr lang="pt-BR" sz="1600" dirty="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, </a:t>
                </a:r>
                <a:r>
                  <a:rPr lang="pt-BR" sz="1600" dirty="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suspendisse</a:t>
                </a:r>
                <a:r>
                  <a:rPr lang="pt-BR" sz="1600" dirty="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</a:t>
                </a:r>
                <a:r>
                  <a:rPr lang="pt-BR" sz="1600" dirty="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potenti</a:t>
                </a:r>
                <a:r>
                  <a:rPr lang="pt-BR" sz="1600" dirty="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. </a:t>
                </a:r>
                <a:r>
                  <a:rPr lang="pt-BR" sz="1600" dirty="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Maecenas</a:t>
                </a:r>
                <a:r>
                  <a:rPr lang="pt-BR" sz="1600" dirty="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vitae </a:t>
                </a:r>
                <a:r>
                  <a:rPr lang="pt-BR" sz="1600" dirty="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elit</a:t>
                </a:r>
                <a:r>
                  <a:rPr lang="pt-BR" sz="1600" dirty="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</a:t>
                </a:r>
                <a:r>
                  <a:rPr lang="pt-BR" sz="1600" dirty="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ligula</a:t>
                </a:r>
                <a:r>
                  <a:rPr lang="pt-BR" sz="1600" dirty="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. </a:t>
                </a:r>
                <a:r>
                  <a:rPr lang="pt-BR" sz="1600" dirty="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Sed</a:t>
                </a:r>
                <a:r>
                  <a:rPr lang="pt-BR" sz="1600" dirty="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</a:t>
                </a:r>
                <a:r>
                  <a:rPr lang="pt-BR" sz="1600" dirty="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sed</a:t>
                </a:r>
                <a:r>
                  <a:rPr lang="pt-BR" sz="1600" dirty="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</a:t>
                </a:r>
                <a:r>
                  <a:rPr lang="pt-BR" sz="1600" dirty="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turpis</a:t>
                </a:r>
                <a:r>
                  <a:rPr lang="pt-BR" sz="1600" dirty="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</a:t>
                </a:r>
                <a:r>
                  <a:rPr lang="pt-BR" sz="1600" dirty="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purus</a:t>
                </a:r>
                <a:r>
                  <a:rPr lang="pt-BR" sz="1600" dirty="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, </a:t>
                </a:r>
                <a:r>
                  <a:rPr lang="pt-BR" sz="1600" dirty="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nam</a:t>
                </a:r>
                <a:r>
                  <a:rPr lang="pt-BR" sz="1600" dirty="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in </a:t>
                </a:r>
                <a:r>
                  <a:rPr lang="pt-BR" sz="1600" dirty="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enim</a:t>
                </a:r>
                <a:r>
                  <a:rPr lang="pt-BR" sz="1600" dirty="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</a:t>
                </a:r>
                <a:r>
                  <a:rPr lang="pt-BR" sz="1600" dirty="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metus</a:t>
                </a:r>
                <a:r>
                  <a:rPr lang="pt-BR" sz="1600" dirty="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, </a:t>
                </a:r>
                <a:r>
                  <a:rPr lang="pt-BR" sz="1600" dirty="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pellentesque</a:t>
                </a:r>
                <a:r>
                  <a:rPr lang="pt-BR" sz="1600" dirty="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</a:t>
                </a:r>
                <a:r>
                  <a:rPr lang="pt-BR" sz="1600" dirty="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dictum</a:t>
                </a:r>
                <a:r>
                  <a:rPr lang="pt-BR" sz="1600" dirty="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, </a:t>
                </a:r>
                <a:r>
                  <a:rPr lang="pt-BR" sz="1600" dirty="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tortor</a:t>
                </a:r>
                <a:r>
                  <a:rPr lang="pt-BR" sz="1600" dirty="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id </a:t>
                </a:r>
                <a:r>
                  <a:rPr lang="pt-BR" sz="1600" dirty="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cursus</a:t>
                </a:r>
                <a:r>
                  <a:rPr lang="pt-BR" sz="1600" dirty="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</a:t>
                </a:r>
                <a:r>
                  <a:rPr lang="pt-BR" sz="1600" dirty="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posuere</a:t>
                </a:r>
                <a:r>
                  <a:rPr lang="pt-BR" sz="1600" dirty="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.</a:t>
                </a:r>
                <a:endParaRPr lang="pt-BR" sz="1600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</p:grpSp>
        <p:grpSp>
          <p:nvGrpSpPr>
            <p:cNvPr id="33" name="Agrupar 32">
              <a:extLst>
                <a:ext uri="{FF2B5EF4-FFF2-40B4-BE49-F238E27FC236}">
                  <a16:creationId xmlns:a16="http://schemas.microsoft.com/office/drawing/2014/main" id="{E510BF00-6C31-C2F3-87A6-41C46422B5F3}"/>
                </a:ext>
              </a:extLst>
            </p:cNvPr>
            <p:cNvGrpSpPr/>
            <p:nvPr/>
          </p:nvGrpSpPr>
          <p:grpSpPr>
            <a:xfrm>
              <a:off x="6389653" y="1676603"/>
              <a:ext cx="3121093" cy="3504793"/>
              <a:chOff x="6389653" y="1676603"/>
              <a:chExt cx="3121093" cy="3504793"/>
            </a:xfrm>
          </p:grpSpPr>
          <p:sp>
            <p:nvSpPr>
              <p:cNvPr id="26" name="Retângulo: Cantos Arredondados 25">
                <a:extLst>
                  <a:ext uri="{FF2B5EF4-FFF2-40B4-BE49-F238E27FC236}">
                    <a16:creationId xmlns:a16="http://schemas.microsoft.com/office/drawing/2014/main" id="{6AABF71C-6B7F-0603-2087-01AFC9BDCD19}"/>
                  </a:ext>
                </a:extLst>
              </p:cNvPr>
              <p:cNvSpPr/>
              <p:nvPr/>
            </p:nvSpPr>
            <p:spPr>
              <a:xfrm>
                <a:off x="6389653" y="1676603"/>
                <a:ext cx="3121093" cy="3504793"/>
              </a:xfrm>
              <a:prstGeom prst="roundRect">
                <a:avLst>
                  <a:gd name="adj" fmla="val 1935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8" name="CaixaDeTexto 27">
                <a:extLst>
                  <a:ext uri="{FF2B5EF4-FFF2-40B4-BE49-F238E27FC236}">
                    <a16:creationId xmlns:a16="http://schemas.microsoft.com/office/drawing/2014/main" id="{3B264C44-F875-AF07-4499-D13A3EC6FCBB}"/>
                  </a:ext>
                </a:extLst>
              </p:cNvPr>
              <p:cNvSpPr txBox="1"/>
              <p:nvPr/>
            </p:nvSpPr>
            <p:spPr>
              <a:xfrm>
                <a:off x="6598799" y="1915473"/>
                <a:ext cx="2702801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b="1" dirty="0">
                    <a:effectLst/>
                  </a:rPr>
                  <a:t>Título do card </a:t>
                </a:r>
                <a:r>
                  <a:rPr lang="pt-BR" b="1" dirty="0" err="1">
                    <a:effectLst/>
                  </a:rPr>
                  <a:t>lorem</a:t>
                </a:r>
                <a:r>
                  <a:rPr lang="pt-BR" b="1" dirty="0">
                    <a:effectLst/>
                  </a:rPr>
                  <a:t> ipsum </a:t>
                </a:r>
                <a:r>
                  <a:rPr lang="pt-BR" b="1" dirty="0" err="1">
                    <a:effectLst/>
                  </a:rPr>
                  <a:t>dolor</a:t>
                </a:r>
                <a:r>
                  <a:rPr lang="pt-BR" b="1" dirty="0">
                    <a:effectLst/>
                  </a:rPr>
                  <a:t> </a:t>
                </a:r>
                <a:r>
                  <a:rPr lang="pt-BR" b="1" dirty="0" err="1">
                    <a:effectLst/>
                  </a:rPr>
                  <a:t>sit</a:t>
                </a:r>
                <a:r>
                  <a:rPr lang="pt-BR" b="1" dirty="0">
                    <a:effectLst/>
                  </a:rPr>
                  <a:t> </a:t>
                </a:r>
                <a:r>
                  <a:rPr lang="pt-BR" b="1" dirty="0" err="1">
                    <a:effectLst/>
                  </a:rPr>
                  <a:t>amet</a:t>
                </a:r>
                <a:endParaRPr lang="pt-BR" b="1" dirty="0"/>
              </a:p>
            </p:txBody>
          </p:sp>
          <p:sp>
            <p:nvSpPr>
              <p:cNvPr id="29" name="CaixaDeTexto 28">
                <a:extLst>
                  <a:ext uri="{FF2B5EF4-FFF2-40B4-BE49-F238E27FC236}">
                    <a16:creationId xmlns:a16="http://schemas.microsoft.com/office/drawing/2014/main" id="{53768673-1C01-26BD-D05D-0C5FE7DA2A48}"/>
                  </a:ext>
                </a:extLst>
              </p:cNvPr>
              <p:cNvSpPr txBox="1"/>
              <p:nvPr/>
            </p:nvSpPr>
            <p:spPr>
              <a:xfrm>
                <a:off x="6598799" y="2631976"/>
                <a:ext cx="2702801" cy="23083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600" dirty="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In </a:t>
                </a:r>
                <a:r>
                  <a:rPr lang="pt-BR" sz="1600" dirty="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pulvinar</a:t>
                </a:r>
                <a:r>
                  <a:rPr lang="pt-BR" sz="1600" dirty="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</a:t>
                </a:r>
                <a:r>
                  <a:rPr lang="pt-BR" sz="1600" dirty="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odio</a:t>
                </a:r>
                <a:r>
                  <a:rPr lang="pt-BR" sz="1600" dirty="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nunc, ut </a:t>
                </a:r>
                <a:r>
                  <a:rPr lang="pt-BR" sz="1600" dirty="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commodo</a:t>
                </a:r>
                <a:r>
                  <a:rPr lang="pt-BR" sz="1600" dirty="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</a:t>
                </a:r>
                <a:r>
                  <a:rPr lang="pt-BR" sz="1600" dirty="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lacus</a:t>
                </a:r>
                <a:r>
                  <a:rPr lang="pt-BR" sz="1600" dirty="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</a:t>
                </a:r>
                <a:r>
                  <a:rPr lang="pt-BR" sz="1600" dirty="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feugiat</a:t>
                </a:r>
                <a:r>
                  <a:rPr lang="pt-BR" sz="1600" dirty="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in. In </a:t>
                </a:r>
                <a:r>
                  <a:rPr lang="pt-BR" sz="1600" dirty="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imperdiet</a:t>
                </a:r>
                <a:r>
                  <a:rPr lang="pt-BR" sz="1600" dirty="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</a:t>
                </a:r>
                <a:r>
                  <a:rPr lang="pt-BR" sz="1600" dirty="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tortor</a:t>
                </a:r>
                <a:r>
                  <a:rPr lang="pt-BR" sz="1600" dirty="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ac </a:t>
                </a:r>
                <a:r>
                  <a:rPr lang="pt-BR" sz="1600" dirty="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risus</a:t>
                </a:r>
                <a:r>
                  <a:rPr lang="pt-BR" sz="1600" dirty="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</a:t>
                </a:r>
                <a:r>
                  <a:rPr lang="pt-BR" sz="1600" dirty="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hendrerit</a:t>
                </a:r>
                <a:r>
                  <a:rPr lang="pt-BR" sz="1600" dirty="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</a:t>
                </a:r>
                <a:r>
                  <a:rPr lang="pt-BR" sz="1600" dirty="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ultrices</a:t>
                </a:r>
                <a:r>
                  <a:rPr lang="pt-BR" sz="1600" dirty="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, </a:t>
                </a:r>
                <a:r>
                  <a:rPr lang="pt-BR" sz="1600" dirty="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suspendisse</a:t>
                </a:r>
                <a:r>
                  <a:rPr lang="pt-BR" sz="1600" dirty="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</a:t>
                </a:r>
                <a:r>
                  <a:rPr lang="pt-BR" sz="1600" dirty="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potenti</a:t>
                </a:r>
                <a:r>
                  <a:rPr lang="pt-BR" sz="1600" dirty="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. </a:t>
                </a:r>
                <a:r>
                  <a:rPr lang="pt-BR" sz="1600" dirty="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Maecenas</a:t>
                </a:r>
                <a:r>
                  <a:rPr lang="pt-BR" sz="1600" dirty="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vitae </a:t>
                </a:r>
                <a:r>
                  <a:rPr lang="pt-BR" sz="1600" dirty="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elit</a:t>
                </a:r>
                <a:r>
                  <a:rPr lang="pt-BR" sz="1600" dirty="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</a:t>
                </a:r>
                <a:r>
                  <a:rPr lang="pt-BR" sz="1600" dirty="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ligula</a:t>
                </a:r>
                <a:r>
                  <a:rPr lang="pt-BR" sz="1600" dirty="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. </a:t>
                </a:r>
                <a:r>
                  <a:rPr lang="pt-BR" sz="1600" dirty="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Sed</a:t>
                </a:r>
                <a:r>
                  <a:rPr lang="pt-BR" sz="1600" dirty="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</a:t>
                </a:r>
                <a:r>
                  <a:rPr lang="pt-BR" sz="1600" dirty="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sed</a:t>
                </a:r>
                <a:r>
                  <a:rPr lang="pt-BR" sz="1600" dirty="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</a:t>
                </a:r>
                <a:r>
                  <a:rPr lang="pt-BR" sz="1600" dirty="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turpis</a:t>
                </a:r>
                <a:r>
                  <a:rPr lang="pt-BR" sz="1600" dirty="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</a:t>
                </a:r>
                <a:r>
                  <a:rPr lang="pt-BR" sz="1600" dirty="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purus</a:t>
                </a:r>
                <a:r>
                  <a:rPr lang="pt-BR" sz="1600" dirty="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, </a:t>
                </a:r>
                <a:r>
                  <a:rPr lang="pt-BR" sz="1600" dirty="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nam</a:t>
                </a:r>
                <a:r>
                  <a:rPr lang="pt-BR" sz="1600" dirty="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in </a:t>
                </a:r>
                <a:r>
                  <a:rPr lang="pt-BR" sz="1600" dirty="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enim</a:t>
                </a:r>
                <a:r>
                  <a:rPr lang="pt-BR" sz="1600" dirty="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</a:t>
                </a:r>
                <a:r>
                  <a:rPr lang="pt-BR" sz="1600" dirty="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metus</a:t>
                </a:r>
                <a:r>
                  <a:rPr lang="pt-BR" sz="1600" dirty="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, </a:t>
                </a:r>
                <a:r>
                  <a:rPr lang="pt-BR" sz="1600" dirty="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pellentesque</a:t>
                </a:r>
                <a:r>
                  <a:rPr lang="pt-BR" sz="1600" dirty="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</a:t>
                </a:r>
                <a:r>
                  <a:rPr lang="pt-BR" sz="1600" dirty="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dictum</a:t>
                </a:r>
                <a:r>
                  <a:rPr lang="pt-BR" sz="1600" dirty="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, </a:t>
                </a:r>
                <a:r>
                  <a:rPr lang="pt-BR" sz="1600" dirty="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tortor</a:t>
                </a:r>
                <a:r>
                  <a:rPr lang="pt-BR" sz="1600" dirty="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id </a:t>
                </a:r>
                <a:r>
                  <a:rPr lang="pt-BR" sz="1600" dirty="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cursus</a:t>
                </a:r>
                <a:r>
                  <a:rPr lang="pt-BR" sz="1600" dirty="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</a:t>
                </a:r>
                <a:r>
                  <a:rPr lang="pt-BR" sz="1600" dirty="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posuere</a:t>
                </a:r>
                <a:r>
                  <a:rPr lang="pt-BR" sz="1600" dirty="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.</a:t>
                </a:r>
                <a:endParaRPr lang="pt-BR" sz="1600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16437725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Agrupar 4">
            <a:extLst>
              <a:ext uri="{FF2B5EF4-FFF2-40B4-BE49-F238E27FC236}">
                <a16:creationId xmlns:a16="http://schemas.microsoft.com/office/drawing/2014/main" id="{697AB993-B0A7-8101-267B-19A5CE01FBCF}"/>
              </a:ext>
            </a:extLst>
          </p:cNvPr>
          <p:cNvGrpSpPr/>
          <p:nvPr/>
        </p:nvGrpSpPr>
        <p:grpSpPr>
          <a:xfrm>
            <a:off x="12639639" y="2059215"/>
            <a:ext cx="3543790" cy="1685471"/>
            <a:chOff x="12639639" y="382815"/>
            <a:chExt cx="3543790" cy="1685471"/>
          </a:xfrm>
        </p:grpSpPr>
        <p:sp>
          <p:nvSpPr>
            <p:cNvPr id="16" name="Balão de Fala: Retângulo 15">
              <a:extLst>
                <a:ext uri="{FF2B5EF4-FFF2-40B4-BE49-F238E27FC236}">
                  <a16:creationId xmlns:a16="http://schemas.microsoft.com/office/drawing/2014/main" id="{1D5FA31A-8886-63B8-226E-05E99E895117}"/>
                </a:ext>
              </a:extLst>
            </p:cNvPr>
            <p:cNvSpPr/>
            <p:nvPr/>
          </p:nvSpPr>
          <p:spPr>
            <a:xfrm rot="5400000">
              <a:off x="13568798" y="-546344"/>
              <a:ext cx="1685471" cy="3543790"/>
            </a:xfrm>
            <a:prstGeom prst="wedgeRectCallout">
              <a:avLst>
                <a:gd name="adj1" fmla="val -20343"/>
                <a:gd name="adj2" fmla="val 61591"/>
              </a:avLst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00"/>
            </a:p>
          </p:txBody>
        </p:sp>
        <p:sp>
          <p:nvSpPr>
            <p:cNvPr id="17" name="CaixaDeTexto 16">
              <a:extLst>
                <a:ext uri="{FF2B5EF4-FFF2-40B4-BE49-F238E27FC236}">
                  <a16:creationId xmlns:a16="http://schemas.microsoft.com/office/drawing/2014/main" id="{8946BB82-00F3-FC21-3B05-97D84C74D1FE}"/>
                </a:ext>
              </a:extLst>
            </p:cNvPr>
            <p:cNvSpPr txBox="1"/>
            <p:nvPr/>
          </p:nvSpPr>
          <p:spPr>
            <a:xfrm>
              <a:off x="12816114" y="638629"/>
              <a:ext cx="3222172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>
                  <a:solidFill>
                    <a:schemeClr val="bg1"/>
                  </a:solidFill>
                </a:rPr>
                <a:t>Orientações para professor/LXD:</a:t>
              </a:r>
            </a:p>
            <a:p>
              <a:endParaRPr lang="pt-BR" sz="1400">
                <a:solidFill>
                  <a:schemeClr val="bg1"/>
                </a:solidFill>
              </a:endParaRPr>
            </a:p>
            <a:p>
              <a:r>
                <a:rPr lang="pt-BR" sz="1400">
                  <a:solidFill>
                    <a:schemeClr val="bg1"/>
                  </a:solidFill>
                </a:rPr>
                <a:t>O recurso está agrupado. Para ajustar o recurso inteiro, pressione SHIFT + (seta para cima).</a:t>
              </a:r>
            </a:p>
          </p:txBody>
        </p:sp>
      </p:grp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03632624-5197-639E-E302-5739E11F5DC0}"/>
              </a:ext>
            </a:extLst>
          </p:cNvPr>
          <p:cNvGrpSpPr/>
          <p:nvPr/>
        </p:nvGrpSpPr>
        <p:grpSpPr>
          <a:xfrm>
            <a:off x="12639638" y="539973"/>
            <a:ext cx="3543790" cy="1373961"/>
            <a:chOff x="12639639" y="382815"/>
            <a:chExt cx="3543790" cy="1373961"/>
          </a:xfrm>
        </p:grpSpPr>
        <p:sp>
          <p:nvSpPr>
            <p:cNvPr id="22" name="Balão de Fala: Retângulo 21">
              <a:extLst>
                <a:ext uri="{FF2B5EF4-FFF2-40B4-BE49-F238E27FC236}">
                  <a16:creationId xmlns:a16="http://schemas.microsoft.com/office/drawing/2014/main" id="{E2861EEF-0E0B-605E-38C9-5D2E47328169}"/>
                </a:ext>
              </a:extLst>
            </p:cNvPr>
            <p:cNvSpPr/>
            <p:nvPr/>
          </p:nvSpPr>
          <p:spPr>
            <a:xfrm rot="5400000">
              <a:off x="13724553" y="-702099"/>
              <a:ext cx="1373961" cy="3543790"/>
            </a:xfrm>
            <a:prstGeom prst="wedgeRectCallout">
              <a:avLst>
                <a:gd name="adj1" fmla="val -20343"/>
                <a:gd name="adj2" fmla="val 61591"/>
              </a:avLst>
            </a:prstGeom>
            <a:solidFill>
              <a:schemeClr val="bg1"/>
            </a:solidFill>
            <a:ln>
              <a:solidFill>
                <a:srgbClr val="4A5E8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00"/>
            </a:p>
          </p:txBody>
        </p:sp>
        <p:sp>
          <p:nvSpPr>
            <p:cNvPr id="23" name="CaixaDeTexto 22">
              <a:extLst>
                <a:ext uri="{FF2B5EF4-FFF2-40B4-BE49-F238E27FC236}">
                  <a16:creationId xmlns:a16="http://schemas.microsoft.com/office/drawing/2014/main" id="{73EC166F-75DF-4E2E-0F95-E058E1C0DA2A}"/>
                </a:ext>
              </a:extLst>
            </p:cNvPr>
            <p:cNvSpPr txBox="1"/>
            <p:nvPr/>
          </p:nvSpPr>
          <p:spPr>
            <a:xfrm>
              <a:off x="12816114" y="638629"/>
              <a:ext cx="322217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>
                  <a:solidFill>
                    <a:srgbClr val="4A5E85"/>
                  </a:solidFill>
                </a:rPr>
                <a:t>Componente:</a:t>
              </a:r>
            </a:p>
            <a:p>
              <a:endParaRPr lang="pt-BR" sz="1400">
                <a:solidFill>
                  <a:srgbClr val="4A5E85"/>
                </a:solidFill>
              </a:endParaRPr>
            </a:p>
            <a:p>
              <a:r>
                <a:rPr lang="pt-BR" sz="1400" b="1">
                  <a:solidFill>
                    <a:srgbClr val="4A5E85"/>
                  </a:solidFill>
                </a:rPr>
                <a:t>Card – texto – variante com 3 cards</a:t>
              </a:r>
            </a:p>
          </p:txBody>
        </p:sp>
      </p:grp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AC94A36F-9E51-4EEF-A832-CD1377415DBD}"/>
              </a:ext>
            </a:extLst>
          </p:cNvPr>
          <p:cNvGrpSpPr/>
          <p:nvPr/>
        </p:nvGrpSpPr>
        <p:grpSpPr>
          <a:xfrm>
            <a:off x="1019174" y="1676603"/>
            <a:ext cx="10148156" cy="3504793"/>
            <a:chOff x="1019174" y="1676603"/>
            <a:chExt cx="10148156" cy="3504793"/>
          </a:xfrm>
        </p:grpSpPr>
        <p:grpSp>
          <p:nvGrpSpPr>
            <p:cNvPr id="2" name="Agrupar 1">
              <a:extLst>
                <a:ext uri="{FF2B5EF4-FFF2-40B4-BE49-F238E27FC236}">
                  <a16:creationId xmlns:a16="http://schemas.microsoft.com/office/drawing/2014/main" id="{496A3307-D1B6-8AAA-BE83-F29CEAE84DD0}"/>
                </a:ext>
              </a:extLst>
            </p:cNvPr>
            <p:cNvGrpSpPr/>
            <p:nvPr/>
          </p:nvGrpSpPr>
          <p:grpSpPr>
            <a:xfrm>
              <a:off x="1019174" y="1676603"/>
              <a:ext cx="3121093" cy="3504793"/>
              <a:chOff x="1019174" y="1676603"/>
              <a:chExt cx="3121093" cy="3504793"/>
            </a:xfrm>
          </p:grpSpPr>
          <p:sp>
            <p:nvSpPr>
              <p:cNvPr id="18" name="Retângulo: Cantos Arredondados 17">
                <a:extLst>
                  <a:ext uri="{FF2B5EF4-FFF2-40B4-BE49-F238E27FC236}">
                    <a16:creationId xmlns:a16="http://schemas.microsoft.com/office/drawing/2014/main" id="{7E5481D4-2A2A-7F02-5430-9201238A6122}"/>
                  </a:ext>
                </a:extLst>
              </p:cNvPr>
              <p:cNvSpPr/>
              <p:nvPr/>
            </p:nvSpPr>
            <p:spPr>
              <a:xfrm>
                <a:off x="1019174" y="1676603"/>
                <a:ext cx="3121093" cy="3504793"/>
              </a:xfrm>
              <a:prstGeom prst="roundRect">
                <a:avLst>
                  <a:gd name="adj" fmla="val 1935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" name="CaixaDeTexto 3">
                <a:extLst>
                  <a:ext uri="{FF2B5EF4-FFF2-40B4-BE49-F238E27FC236}">
                    <a16:creationId xmlns:a16="http://schemas.microsoft.com/office/drawing/2014/main" id="{204B753B-C0EF-83AF-B9B2-1972F278EA1C}"/>
                  </a:ext>
                </a:extLst>
              </p:cNvPr>
              <p:cNvSpPr txBox="1"/>
              <p:nvPr/>
            </p:nvSpPr>
            <p:spPr>
              <a:xfrm>
                <a:off x="1228319" y="1913935"/>
                <a:ext cx="2702801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b="1">
                    <a:effectLst/>
                  </a:rPr>
                  <a:t>Título do card </a:t>
                </a:r>
                <a:r>
                  <a:rPr lang="pt-BR" b="1" err="1">
                    <a:effectLst/>
                  </a:rPr>
                  <a:t>lorem</a:t>
                </a:r>
                <a:r>
                  <a:rPr lang="pt-BR" b="1">
                    <a:effectLst/>
                  </a:rPr>
                  <a:t> ipsum </a:t>
                </a:r>
                <a:r>
                  <a:rPr lang="pt-BR" b="1" err="1">
                    <a:effectLst/>
                  </a:rPr>
                  <a:t>dolor</a:t>
                </a:r>
                <a:r>
                  <a:rPr lang="pt-BR" b="1">
                    <a:effectLst/>
                  </a:rPr>
                  <a:t> </a:t>
                </a:r>
                <a:r>
                  <a:rPr lang="pt-BR" b="1" err="1">
                    <a:effectLst/>
                  </a:rPr>
                  <a:t>sit</a:t>
                </a:r>
                <a:r>
                  <a:rPr lang="pt-BR" b="1">
                    <a:effectLst/>
                  </a:rPr>
                  <a:t> </a:t>
                </a:r>
                <a:r>
                  <a:rPr lang="pt-BR" b="1" err="1">
                    <a:effectLst/>
                  </a:rPr>
                  <a:t>amet</a:t>
                </a:r>
                <a:endParaRPr lang="pt-BR" b="1"/>
              </a:p>
            </p:txBody>
          </p:sp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FE6E13B7-374A-9DCC-0638-960BEF19CE68}"/>
                  </a:ext>
                </a:extLst>
              </p:cNvPr>
              <p:cNvSpPr txBox="1"/>
              <p:nvPr/>
            </p:nvSpPr>
            <p:spPr>
              <a:xfrm>
                <a:off x="1228319" y="2630438"/>
                <a:ext cx="2702801" cy="23083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600" dirty="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In </a:t>
                </a:r>
                <a:r>
                  <a:rPr lang="pt-BR" sz="1600" dirty="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pulvinar</a:t>
                </a:r>
                <a:r>
                  <a:rPr lang="pt-BR" sz="1600" dirty="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</a:t>
                </a:r>
                <a:r>
                  <a:rPr lang="pt-BR" sz="1600" dirty="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odio</a:t>
                </a:r>
                <a:r>
                  <a:rPr lang="pt-BR" sz="1600" dirty="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nunc, ut </a:t>
                </a:r>
                <a:r>
                  <a:rPr lang="pt-BR" sz="1600" dirty="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commodo</a:t>
                </a:r>
                <a:r>
                  <a:rPr lang="pt-BR" sz="1600" dirty="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</a:t>
                </a:r>
                <a:r>
                  <a:rPr lang="pt-BR" sz="1600" dirty="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lacus</a:t>
                </a:r>
                <a:r>
                  <a:rPr lang="pt-BR" sz="1600" dirty="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</a:t>
                </a:r>
                <a:r>
                  <a:rPr lang="pt-BR" sz="1600" dirty="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feugiat</a:t>
                </a:r>
                <a:r>
                  <a:rPr lang="pt-BR" sz="1600" dirty="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in. In </a:t>
                </a:r>
                <a:r>
                  <a:rPr lang="pt-BR" sz="1600" dirty="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imperdiet</a:t>
                </a:r>
                <a:r>
                  <a:rPr lang="pt-BR" sz="1600" dirty="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</a:t>
                </a:r>
                <a:r>
                  <a:rPr lang="pt-BR" sz="1600" dirty="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tortor</a:t>
                </a:r>
                <a:r>
                  <a:rPr lang="pt-BR" sz="1600" dirty="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ac </a:t>
                </a:r>
                <a:r>
                  <a:rPr lang="pt-BR" sz="1600" dirty="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risus</a:t>
                </a:r>
                <a:r>
                  <a:rPr lang="pt-BR" sz="1600" dirty="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</a:t>
                </a:r>
                <a:r>
                  <a:rPr lang="pt-BR" sz="1600" dirty="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hendrerit</a:t>
                </a:r>
                <a:r>
                  <a:rPr lang="pt-BR" sz="1600" dirty="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</a:t>
                </a:r>
                <a:r>
                  <a:rPr lang="pt-BR" sz="1600" dirty="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ultrices</a:t>
                </a:r>
                <a:r>
                  <a:rPr lang="pt-BR" sz="1600" dirty="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, </a:t>
                </a:r>
                <a:r>
                  <a:rPr lang="pt-BR" sz="1600" dirty="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suspendisse</a:t>
                </a:r>
                <a:r>
                  <a:rPr lang="pt-BR" sz="1600" dirty="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</a:t>
                </a:r>
                <a:r>
                  <a:rPr lang="pt-BR" sz="1600" dirty="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potenti</a:t>
                </a:r>
                <a:r>
                  <a:rPr lang="pt-BR" sz="1600" dirty="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. </a:t>
                </a:r>
                <a:r>
                  <a:rPr lang="pt-BR" sz="1600" dirty="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Maecenas</a:t>
                </a:r>
                <a:r>
                  <a:rPr lang="pt-BR" sz="1600" dirty="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vitae </a:t>
                </a:r>
                <a:r>
                  <a:rPr lang="pt-BR" sz="1600" dirty="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elit</a:t>
                </a:r>
                <a:r>
                  <a:rPr lang="pt-BR" sz="1600" dirty="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</a:t>
                </a:r>
                <a:r>
                  <a:rPr lang="pt-BR" sz="1600" dirty="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ligula</a:t>
                </a:r>
                <a:r>
                  <a:rPr lang="pt-BR" sz="1600" dirty="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. </a:t>
                </a:r>
                <a:r>
                  <a:rPr lang="pt-BR" sz="1600" dirty="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Sed</a:t>
                </a:r>
                <a:r>
                  <a:rPr lang="pt-BR" sz="1600" dirty="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</a:t>
                </a:r>
                <a:r>
                  <a:rPr lang="pt-BR" sz="1600" dirty="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sed</a:t>
                </a:r>
                <a:r>
                  <a:rPr lang="pt-BR" sz="1600" dirty="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</a:t>
                </a:r>
                <a:r>
                  <a:rPr lang="pt-BR" sz="1600" dirty="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turpis</a:t>
                </a:r>
                <a:r>
                  <a:rPr lang="pt-BR" sz="1600" dirty="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</a:t>
                </a:r>
                <a:r>
                  <a:rPr lang="pt-BR" sz="1600" dirty="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purus</a:t>
                </a:r>
                <a:r>
                  <a:rPr lang="pt-BR" sz="1600" dirty="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, </a:t>
                </a:r>
                <a:r>
                  <a:rPr lang="pt-BR" sz="1600" dirty="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nam</a:t>
                </a:r>
                <a:r>
                  <a:rPr lang="pt-BR" sz="1600" dirty="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in </a:t>
                </a:r>
                <a:r>
                  <a:rPr lang="pt-BR" sz="1600" dirty="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enim</a:t>
                </a:r>
                <a:r>
                  <a:rPr lang="pt-BR" sz="1600" dirty="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</a:t>
                </a:r>
                <a:r>
                  <a:rPr lang="pt-BR" sz="1600" dirty="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metus</a:t>
                </a:r>
                <a:r>
                  <a:rPr lang="pt-BR" sz="1600" dirty="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, </a:t>
                </a:r>
                <a:r>
                  <a:rPr lang="pt-BR" sz="1600" dirty="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pellentesque</a:t>
                </a:r>
                <a:r>
                  <a:rPr lang="pt-BR" sz="1600" dirty="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</a:t>
                </a:r>
                <a:r>
                  <a:rPr lang="pt-BR" sz="1600" dirty="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dictum</a:t>
                </a:r>
                <a:r>
                  <a:rPr lang="pt-BR" sz="1600" dirty="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, </a:t>
                </a:r>
                <a:r>
                  <a:rPr lang="pt-BR" sz="1600" dirty="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tortor</a:t>
                </a:r>
                <a:r>
                  <a:rPr lang="pt-BR" sz="1600" dirty="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id </a:t>
                </a:r>
                <a:r>
                  <a:rPr lang="pt-BR" sz="1600" dirty="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cursus</a:t>
                </a:r>
                <a:r>
                  <a:rPr lang="pt-BR" sz="1600" dirty="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</a:t>
                </a:r>
                <a:r>
                  <a:rPr lang="pt-BR" sz="1600" dirty="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posuere</a:t>
                </a:r>
                <a:r>
                  <a:rPr lang="pt-BR" sz="1600" dirty="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.</a:t>
                </a:r>
                <a:endParaRPr lang="pt-BR" sz="1600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</p:grpSp>
        <p:grpSp>
          <p:nvGrpSpPr>
            <p:cNvPr id="3" name="Agrupar 2">
              <a:extLst>
                <a:ext uri="{FF2B5EF4-FFF2-40B4-BE49-F238E27FC236}">
                  <a16:creationId xmlns:a16="http://schemas.microsoft.com/office/drawing/2014/main" id="{6FE4FC4F-0729-FA23-BF73-68FEC815757E}"/>
                </a:ext>
              </a:extLst>
            </p:cNvPr>
            <p:cNvGrpSpPr/>
            <p:nvPr/>
          </p:nvGrpSpPr>
          <p:grpSpPr>
            <a:xfrm>
              <a:off x="4535453" y="1676603"/>
              <a:ext cx="3121093" cy="3504793"/>
              <a:chOff x="4535453" y="1676603"/>
              <a:chExt cx="3121093" cy="3504793"/>
            </a:xfrm>
          </p:grpSpPr>
          <p:sp>
            <p:nvSpPr>
              <p:cNvPr id="26" name="Retângulo: Cantos Arredondados 25">
                <a:extLst>
                  <a:ext uri="{FF2B5EF4-FFF2-40B4-BE49-F238E27FC236}">
                    <a16:creationId xmlns:a16="http://schemas.microsoft.com/office/drawing/2014/main" id="{6AABF71C-6B7F-0603-2087-01AFC9BDCD19}"/>
                  </a:ext>
                </a:extLst>
              </p:cNvPr>
              <p:cNvSpPr/>
              <p:nvPr/>
            </p:nvSpPr>
            <p:spPr>
              <a:xfrm>
                <a:off x="4535453" y="1676603"/>
                <a:ext cx="3121093" cy="3504793"/>
              </a:xfrm>
              <a:prstGeom prst="roundRect">
                <a:avLst>
                  <a:gd name="adj" fmla="val 1935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8" name="CaixaDeTexto 27">
                <a:extLst>
                  <a:ext uri="{FF2B5EF4-FFF2-40B4-BE49-F238E27FC236}">
                    <a16:creationId xmlns:a16="http://schemas.microsoft.com/office/drawing/2014/main" id="{3B264C44-F875-AF07-4499-D13A3EC6FCBB}"/>
                  </a:ext>
                </a:extLst>
              </p:cNvPr>
              <p:cNvSpPr txBox="1"/>
              <p:nvPr/>
            </p:nvSpPr>
            <p:spPr>
              <a:xfrm>
                <a:off x="4744599" y="1915473"/>
                <a:ext cx="2702801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b="1">
                    <a:effectLst/>
                  </a:rPr>
                  <a:t>Título do card </a:t>
                </a:r>
                <a:r>
                  <a:rPr lang="pt-BR" b="1" err="1">
                    <a:effectLst/>
                  </a:rPr>
                  <a:t>lorem</a:t>
                </a:r>
                <a:r>
                  <a:rPr lang="pt-BR" b="1">
                    <a:effectLst/>
                  </a:rPr>
                  <a:t> ipsum </a:t>
                </a:r>
                <a:r>
                  <a:rPr lang="pt-BR" b="1" err="1">
                    <a:effectLst/>
                  </a:rPr>
                  <a:t>dolor</a:t>
                </a:r>
                <a:r>
                  <a:rPr lang="pt-BR" b="1">
                    <a:effectLst/>
                  </a:rPr>
                  <a:t> </a:t>
                </a:r>
                <a:r>
                  <a:rPr lang="pt-BR" b="1" err="1">
                    <a:effectLst/>
                  </a:rPr>
                  <a:t>sit</a:t>
                </a:r>
                <a:r>
                  <a:rPr lang="pt-BR" b="1">
                    <a:effectLst/>
                  </a:rPr>
                  <a:t> </a:t>
                </a:r>
                <a:r>
                  <a:rPr lang="pt-BR" b="1" err="1">
                    <a:effectLst/>
                  </a:rPr>
                  <a:t>amet</a:t>
                </a:r>
                <a:endParaRPr lang="pt-BR" b="1"/>
              </a:p>
            </p:txBody>
          </p:sp>
          <p:sp>
            <p:nvSpPr>
              <p:cNvPr id="29" name="CaixaDeTexto 28">
                <a:extLst>
                  <a:ext uri="{FF2B5EF4-FFF2-40B4-BE49-F238E27FC236}">
                    <a16:creationId xmlns:a16="http://schemas.microsoft.com/office/drawing/2014/main" id="{53768673-1C01-26BD-D05D-0C5FE7DA2A48}"/>
                  </a:ext>
                </a:extLst>
              </p:cNvPr>
              <p:cNvSpPr txBox="1"/>
              <p:nvPr/>
            </p:nvSpPr>
            <p:spPr>
              <a:xfrm>
                <a:off x="4744599" y="2631976"/>
                <a:ext cx="2702801" cy="23083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600" dirty="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In </a:t>
                </a:r>
                <a:r>
                  <a:rPr lang="pt-BR" sz="1600" dirty="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pulvinar</a:t>
                </a:r>
                <a:r>
                  <a:rPr lang="pt-BR" sz="1600" dirty="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</a:t>
                </a:r>
                <a:r>
                  <a:rPr lang="pt-BR" sz="1600" dirty="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odio</a:t>
                </a:r>
                <a:r>
                  <a:rPr lang="pt-BR" sz="1600" dirty="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nunc, ut </a:t>
                </a:r>
                <a:r>
                  <a:rPr lang="pt-BR" sz="1600" dirty="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commodo</a:t>
                </a:r>
                <a:r>
                  <a:rPr lang="pt-BR" sz="1600" dirty="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</a:t>
                </a:r>
                <a:r>
                  <a:rPr lang="pt-BR" sz="1600" dirty="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lacus</a:t>
                </a:r>
                <a:r>
                  <a:rPr lang="pt-BR" sz="1600" dirty="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</a:t>
                </a:r>
                <a:r>
                  <a:rPr lang="pt-BR" sz="1600" dirty="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feugiat</a:t>
                </a:r>
                <a:r>
                  <a:rPr lang="pt-BR" sz="1600" dirty="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in. In </a:t>
                </a:r>
                <a:r>
                  <a:rPr lang="pt-BR" sz="1600" dirty="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imperdiet</a:t>
                </a:r>
                <a:r>
                  <a:rPr lang="pt-BR" sz="1600" dirty="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</a:t>
                </a:r>
                <a:r>
                  <a:rPr lang="pt-BR" sz="1600" dirty="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tortor</a:t>
                </a:r>
                <a:r>
                  <a:rPr lang="pt-BR" sz="1600" dirty="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ac </a:t>
                </a:r>
                <a:r>
                  <a:rPr lang="pt-BR" sz="1600" dirty="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risus</a:t>
                </a:r>
                <a:r>
                  <a:rPr lang="pt-BR" sz="1600" dirty="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</a:t>
                </a:r>
                <a:r>
                  <a:rPr lang="pt-BR" sz="1600" dirty="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hendrerit</a:t>
                </a:r>
                <a:r>
                  <a:rPr lang="pt-BR" sz="1600" dirty="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</a:t>
                </a:r>
                <a:r>
                  <a:rPr lang="pt-BR" sz="1600" dirty="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ultrices</a:t>
                </a:r>
                <a:r>
                  <a:rPr lang="pt-BR" sz="1600" dirty="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, </a:t>
                </a:r>
                <a:r>
                  <a:rPr lang="pt-BR" sz="1600" dirty="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suspendisse</a:t>
                </a:r>
                <a:r>
                  <a:rPr lang="pt-BR" sz="1600" dirty="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</a:t>
                </a:r>
                <a:r>
                  <a:rPr lang="pt-BR" sz="1600" dirty="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potenti</a:t>
                </a:r>
                <a:r>
                  <a:rPr lang="pt-BR" sz="1600" dirty="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. </a:t>
                </a:r>
                <a:r>
                  <a:rPr lang="pt-BR" sz="1600" dirty="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Maecenas</a:t>
                </a:r>
                <a:r>
                  <a:rPr lang="pt-BR" sz="1600" dirty="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vitae </a:t>
                </a:r>
                <a:r>
                  <a:rPr lang="pt-BR" sz="1600" dirty="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elit</a:t>
                </a:r>
                <a:r>
                  <a:rPr lang="pt-BR" sz="1600" dirty="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</a:t>
                </a:r>
                <a:r>
                  <a:rPr lang="pt-BR" sz="1600" dirty="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ligula</a:t>
                </a:r>
                <a:r>
                  <a:rPr lang="pt-BR" sz="1600" dirty="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. </a:t>
                </a:r>
                <a:r>
                  <a:rPr lang="pt-BR" sz="1600" dirty="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Sed</a:t>
                </a:r>
                <a:r>
                  <a:rPr lang="pt-BR" sz="1600" dirty="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</a:t>
                </a:r>
                <a:r>
                  <a:rPr lang="pt-BR" sz="1600" dirty="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sed</a:t>
                </a:r>
                <a:r>
                  <a:rPr lang="pt-BR" sz="1600" dirty="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</a:t>
                </a:r>
                <a:r>
                  <a:rPr lang="pt-BR" sz="1600" dirty="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turpis</a:t>
                </a:r>
                <a:r>
                  <a:rPr lang="pt-BR" sz="1600" dirty="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</a:t>
                </a:r>
                <a:r>
                  <a:rPr lang="pt-BR" sz="1600" dirty="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purus</a:t>
                </a:r>
                <a:r>
                  <a:rPr lang="pt-BR" sz="1600" dirty="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, </a:t>
                </a:r>
                <a:r>
                  <a:rPr lang="pt-BR" sz="1600" dirty="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nam</a:t>
                </a:r>
                <a:r>
                  <a:rPr lang="pt-BR" sz="1600" dirty="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in </a:t>
                </a:r>
                <a:r>
                  <a:rPr lang="pt-BR" sz="1600" dirty="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enim</a:t>
                </a:r>
                <a:r>
                  <a:rPr lang="pt-BR" sz="1600" dirty="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</a:t>
                </a:r>
                <a:r>
                  <a:rPr lang="pt-BR" sz="1600" dirty="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metus</a:t>
                </a:r>
                <a:r>
                  <a:rPr lang="pt-BR" sz="1600" dirty="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, </a:t>
                </a:r>
                <a:r>
                  <a:rPr lang="pt-BR" sz="1600" dirty="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pellentesque</a:t>
                </a:r>
                <a:r>
                  <a:rPr lang="pt-BR" sz="1600" dirty="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</a:t>
                </a:r>
                <a:r>
                  <a:rPr lang="pt-BR" sz="1600" dirty="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dictum</a:t>
                </a:r>
                <a:r>
                  <a:rPr lang="pt-BR" sz="1600" dirty="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, </a:t>
                </a:r>
                <a:r>
                  <a:rPr lang="pt-BR" sz="1600" dirty="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tortor</a:t>
                </a:r>
                <a:r>
                  <a:rPr lang="pt-BR" sz="1600" dirty="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id </a:t>
                </a:r>
                <a:r>
                  <a:rPr lang="pt-BR" sz="1600" dirty="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cursus</a:t>
                </a:r>
                <a:r>
                  <a:rPr lang="pt-BR" sz="1600" dirty="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</a:t>
                </a:r>
                <a:r>
                  <a:rPr lang="pt-BR" sz="1600" dirty="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posuere</a:t>
                </a:r>
                <a:r>
                  <a:rPr lang="pt-BR" sz="1600" dirty="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.</a:t>
                </a:r>
                <a:endParaRPr lang="pt-BR" sz="1600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</p:grpSp>
        <p:grpSp>
          <p:nvGrpSpPr>
            <p:cNvPr id="7" name="Agrupar 6">
              <a:extLst>
                <a:ext uri="{FF2B5EF4-FFF2-40B4-BE49-F238E27FC236}">
                  <a16:creationId xmlns:a16="http://schemas.microsoft.com/office/drawing/2014/main" id="{439169E0-773E-B93A-7CD3-D542AA767A07}"/>
                </a:ext>
              </a:extLst>
            </p:cNvPr>
            <p:cNvGrpSpPr/>
            <p:nvPr/>
          </p:nvGrpSpPr>
          <p:grpSpPr>
            <a:xfrm>
              <a:off x="8046237" y="1676603"/>
              <a:ext cx="3121093" cy="3504793"/>
              <a:chOff x="8046237" y="1676603"/>
              <a:chExt cx="3121093" cy="3504793"/>
            </a:xfrm>
          </p:grpSpPr>
          <p:sp>
            <p:nvSpPr>
              <p:cNvPr id="27" name="Retângulo: Cantos Arredondados 26">
                <a:extLst>
                  <a:ext uri="{FF2B5EF4-FFF2-40B4-BE49-F238E27FC236}">
                    <a16:creationId xmlns:a16="http://schemas.microsoft.com/office/drawing/2014/main" id="{E646772E-A10A-0AA6-2549-677BA2D79412}"/>
                  </a:ext>
                </a:extLst>
              </p:cNvPr>
              <p:cNvSpPr/>
              <p:nvPr/>
            </p:nvSpPr>
            <p:spPr>
              <a:xfrm>
                <a:off x="8046237" y="1676603"/>
                <a:ext cx="3121093" cy="3504793"/>
              </a:xfrm>
              <a:prstGeom prst="roundRect">
                <a:avLst>
                  <a:gd name="adj" fmla="val 1935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0" name="CaixaDeTexto 29">
                <a:extLst>
                  <a:ext uri="{FF2B5EF4-FFF2-40B4-BE49-F238E27FC236}">
                    <a16:creationId xmlns:a16="http://schemas.microsoft.com/office/drawing/2014/main" id="{4932C009-633E-B24C-3716-421638BBC745}"/>
                  </a:ext>
                </a:extLst>
              </p:cNvPr>
              <p:cNvSpPr txBox="1"/>
              <p:nvPr/>
            </p:nvSpPr>
            <p:spPr>
              <a:xfrm>
                <a:off x="8260880" y="1946009"/>
                <a:ext cx="2702801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b="1">
                    <a:effectLst/>
                  </a:rPr>
                  <a:t>Título do card </a:t>
                </a:r>
                <a:r>
                  <a:rPr lang="pt-BR" b="1" err="1">
                    <a:effectLst/>
                  </a:rPr>
                  <a:t>lorem</a:t>
                </a:r>
                <a:r>
                  <a:rPr lang="pt-BR" b="1">
                    <a:effectLst/>
                  </a:rPr>
                  <a:t> ipsum </a:t>
                </a:r>
                <a:r>
                  <a:rPr lang="pt-BR" b="1" err="1">
                    <a:effectLst/>
                  </a:rPr>
                  <a:t>dolor</a:t>
                </a:r>
                <a:r>
                  <a:rPr lang="pt-BR" b="1">
                    <a:effectLst/>
                  </a:rPr>
                  <a:t> </a:t>
                </a:r>
                <a:r>
                  <a:rPr lang="pt-BR" b="1" err="1">
                    <a:effectLst/>
                  </a:rPr>
                  <a:t>sit</a:t>
                </a:r>
                <a:r>
                  <a:rPr lang="pt-BR" b="1">
                    <a:effectLst/>
                  </a:rPr>
                  <a:t> </a:t>
                </a:r>
                <a:r>
                  <a:rPr lang="pt-BR" b="1" err="1">
                    <a:effectLst/>
                  </a:rPr>
                  <a:t>amet</a:t>
                </a:r>
                <a:endParaRPr lang="pt-BR" b="1"/>
              </a:p>
            </p:txBody>
          </p:sp>
          <p:sp>
            <p:nvSpPr>
              <p:cNvPr id="31" name="CaixaDeTexto 30">
                <a:extLst>
                  <a:ext uri="{FF2B5EF4-FFF2-40B4-BE49-F238E27FC236}">
                    <a16:creationId xmlns:a16="http://schemas.microsoft.com/office/drawing/2014/main" id="{ECA8460D-9611-4E2F-D224-715307E1C99B}"/>
                  </a:ext>
                </a:extLst>
              </p:cNvPr>
              <p:cNvSpPr txBox="1"/>
              <p:nvPr/>
            </p:nvSpPr>
            <p:spPr>
              <a:xfrm>
                <a:off x="8260880" y="2662512"/>
                <a:ext cx="2702801" cy="23083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60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In </a:t>
                </a:r>
                <a:r>
                  <a:rPr lang="pt-BR" sz="160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pulvinar</a:t>
                </a:r>
                <a:r>
                  <a:rPr lang="pt-BR" sz="160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</a:t>
                </a:r>
                <a:r>
                  <a:rPr lang="pt-BR" sz="160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odio</a:t>
                </a:r>
                <a:r>
                  <a:rPr lang="pt-BR" sz="160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nunc, ut </a:t>
                </a:r>
                <a:r>
                  <a:rPr lang="pt-BR" sz="160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commodo</a:t>
                </a:r>
                <a:r>
                  <a:rPr lang="pt-BR" sz="160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</a:t>
                </a:r>
                <a:r>
                  <a:rPr lang="pt-BR" sz="160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lacus</a:t>
                </a:r>
                <a:r>
                  <a:rPr lang="pt-BR" sz="160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</a:t>
                </a:r>
                <a:r>
                  <a:rPr lang="pt-BR" sz="160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feugiat</a:t>
                </a:r>
                <a:r>
                  <a:rPr lang="pt-BR" sz="160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in. In </a:t>
                </a:r>
                <a:r>
                  <a:rPr lang="pt-BR" sz="160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imperdiet</a:t>
                </a:r>
                <a:r>
                  <a:rPr lang="pt-BR" sz="160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</a:t>
                </a:r>
                <a:r>
                  <a:rPr lang="pt-BR" sz="160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tortor</a:t>
                </a:r>
                <a:r>
                  <a:rPr lang="pt-BR" sz="160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ac </a:t>
                </a:r>
                <a:r>
                  <a:rPr lang="pt-BR" sz="160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risus</a:t>
                </a:r>
                <a:r>
                  <a:rPr lang="pt-BR" sz="160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</a:t>
                </a:r>
                <a:r>
                  <a:rPr lang="pt-BR" sz="160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hendrerit</a:t>
                </a:r>
                <a:r>
                  <a:rPr lang="pt-BR" sz="160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</a:t>
                </a:r>
                <a:r>
                  <a:rPr lang="pt-BR" sz="160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ultrices</a:t>
                </a:r>
                <a:r>
                  <a:rPr lang="pt-BR" sz="160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, </a:t>
                </a:r>
                <a:r>
                  <a:rPr lang="pt-BR" sz="160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suspendisse</a:t>
                </a:r>
                <a:r>
                  <a:rPr lang="pt-BR" sz="160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</a:t>
                </a:r>
                <a:r>
                  <a:rPr lang="pt-BR" sz="160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potenti</a:t>
                </a:r>
                <a:r>
                  <a:rPr lang="pt-BR" sz="160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. </a:t>
                </a:r>
                <a:r>
                  <a:rPr lang="pt-BR" sz="160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Maecenas</a:t>
                </a:r>
                <a:r>
                  <a:rPr lang="pt-BR" sz="160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vitae </a:t>
                </a:r>
                <a:r>
                  <a:rPr lang="pt-BR" sz="160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elit</a:t>
                </a:r>
                <a:r>
                  <a:rPr lang="pt-BR" sz="160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</a:t>
                </a:r>
                <a:r>
                  <a:rPr lang="pt-BR" sz="160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ligula</a:t>
                </a:r>
                <a:r>
                  <a:rPr lang="pt-BR" sz="160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. </a:t>
                </a:r>
                <a:r>
                  <a:rPr lang="pt-BR" sz="160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Sed</a:t>
                </a:r>
                <a:r>
                  <a:rPr lang="pt-BR" sz="160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</a:t>
                </a:r>
                <a:r>
                  <a:rPr lang="pt-BR" sz="160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sed</a:t>
                </a:r>
                <a:r>
                  <a:rPr lang="pt-BR" sz="160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</a:t>
                </a:r>
                <a:r>
                  <a:rPr lang="pt-BR" sz="160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turpis</a:t>
                </a:r>
                <a:r>
                  <a:rPr lang="pt-BR" sz="160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</a:t>
                </a:r>
                <a:r>
                  <a:rPr lang="pt-BR" sz="160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purus</a:t>
                </a:r>
                <a:r>
                  <a:rPr lang="pt-BR" sz="160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, </a:t>
                </a:r>
                <a:r>
                  <a:rPr lang="pt-BR" sz="160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nam</a:t>
                </a:r>
                <a:r>
                  <a:rPr lang="pt-BR" sz="160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in </a:t>
                </a:r>
                <a:r>
                  <a:rPr lang="pt-BR" sz="160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enim</a:t>
                </a:r>
                <a:r>
                  <a:rPr lang="pt-BR" sz="160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</a:t>
                </a:r>
                <a:r>
                  <a:rPr lang="pt-BR" sz="160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metus</a:t>
                </a:r>
                <a:r>
                  <a:rPr lang="pt-BR" sz="160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, </a:t>
                </a:r>
                <a:r>
                  <a:rPr lang="pt-BR" sz="160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pellentesque</a:t>
                </a:r>
                <a:r>
                  <a:rPr lang="pt-BR" sz="160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</a:t>
                </a:r>
                <a:r>
                  <a:rPr lang="pt-BR" sz="160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dictum</a:t>
                </a:r>
                <a:r>
                  <a:rPr lang="pt-BR" sz="160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, </a:t>
                </a:r>
                <a:r>
                  <a:rPr lang="pt-BR" sz="160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tortor</a:t>
                </a:r>
                <a:r>
                  <a:rPr lang="pt-BR" sz="160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id </a:t>
                </a:r>
                <a:r>
                  <a:rPr lang="pt-BR" sz="160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cursus</a:t>
                </a:r>
                <a:r>
                  <a:rPr lang="pt-BR" sz="160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</a:t>
                </a:r>
                <a:r>
                  <a:rPr lang="pt-BR" sz="160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posuere</a:t>
                </a:r>
                <a:r>
                  <a:rPr lang="pt-BR" sz="160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.</a:t>
                </a:r>
                <a:endParaRPr lang="pt-BR" sz="160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44827345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Agrupar 4">
            <a:extLst>
              <a:ext uri="{FF2B5EF4-FFF2-40B4-BE49-F238E27FC236}">
                <a16:creationId xmlns:a16="http://schemas.microsoft.com/office/drawing/2014/main" id="{697AB993-B0A7-8101-267B-19A5CE01FBCF}"/>
              </a:ext>
            </a:extLst>
          </p:cNvPr>
          <p:cNvGrpSpPr/>
          <p:nvPr/>
        </p:nvGrpSpPr>
        <p:grpSpPr>
          <a:xfrm>
            <a:off x="12639639" y="2059215"/>
            <a:ext cx="3543790" cy="1685471"/>
            <a:chOff x="12639639" y="382815"/>
            <a:chExt cx="3543790" cy="1685471"/>
          </a:xfrm>
        </p:grpSpPr>
        <p:sp>
          <p:nvSpPr>
            <p:cNvPr id="16" name="Balão de Fala: Retângulo 15">
              <a:extLst>
                <a:ext uri="{FF2B5EF4-FFF2-40B4-BE49-F238E27FC236}">
                  <a16:creationId xmlns:a16="http://schemas.microsoft.com/office/drawing/2014/main" id="{1D5FA31A-8886-63B8-226E-05E99E895117}"/>
                </a:ext>
              </a:extLst>
            </p:cNvPr>
            <p:cNvSpPr/>
            <p:nvPr/>
          </p:nvSpPr>
          <p:spPr>
            <a:xfrm rot="5400000">
              <a:off x="13568798" y="-546344"/>
              <a:ext cx="1685471" cy="3543790"/>
            </a:xfrm>
            <a:prstGeom prst="wedgeRectCallout">
              <a:avLst>
                <a:gd name="adj1" fmla="val -20343"/>
                <a:gd name="adj2" fmla="val 61591"/>
              </a:avLst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00"/>
            </a:p>
          </p:txBody>
        </p:sp>
        <p:sp>
          <p:nvSpPr>
            <p:cNvPr id="17" name="CaixaDeTexto 16">
              <a:extLst>
                <a:ext uri="{FF2B5EF4-FFF2-40B4-BE49-F238E27FC236}">
                  <a16:creationId xmlns:a16="http://schemas.microsoft.com/office/drawing/2014/main" id="{8946BB82-00F3-FC21-3B05-97D84C74D1FE}"/>
                </a:ext>
              </a:extLst>
            </p:cNvPr>
            <p:cNvSpPr txBox="1"/>
            <p:nvPr/>
          </p:nvSpPr>
          <p:spPr>
            <a:xfrm>
              <a:off x="12816114" y="638629"/>
              <a:ext cx="3222172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>
                  <a:solidFill>
                    <a:schemeClr val="bg1"/>
                  </a:solidFill>
                </a:rPr>
                <a:t>Orientações para professor/LXD:</a:t>
              </a:r>
            </a:p>
            <a:p>
              <a:endParaRPr lang="pt-BR" sz="1400">
                <a:solidFill>
                  <a:schemeClr val="bg1"/>
                </a:solidFill>
              </a:endParaRPr>
            </a:p>
            <a:p>
              <a:r>
                <a:rPr lang="pt-BR" sz="1400">
                  <a:solidFill>
                    <a:schemeClr val="bg1"/>
                  </a:solidFill>
                </a:rPr>
                <a:t>O recurso está agrupado. Para ajustar o recurso inteiro, pressione SHIFT + (seta para cima).</a:t>
              </a:r>
            </a:p>
          </p:txBody>
        </p:sp>
      </p:grp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03632624-5197-639E-E302-5739E11F5DC0}"/>
              </a:ext>
            </a:extLst>
          </p:cNvPr>
          <p:cNvGrpSpPr/>
          <p:nvPr/>
        </p:nvGrpSpPr>
        <p:grpSpPr>
          <a:xfrm>
            <a:off x="12639638" y="539973"/>
            <a:ext cx="3543790" cy="1373961"/>
            <a:chOff x="12639639" y="382815"/>
            <a:chExt cx="3543790" cy="1373961"/>
          </a:xfrm>
        </p:grpSpPr>
        <p:sp>
          <p:nvSpPr>
            <p:cNvPr id="22" name="Balão de Fala: Retângulo 21">
              <a:extLst>
                <a:ext uri="{FF2B5EF4-FFF2-40B4-BE49-F238E27FC236}">
                  <a16:creationId xmlns:a16="http://schemas.microsoft.com/office/drawing/2014/main" id="{E2861EEF-0E0B-605E-38C9-5D2E47328169}"/>
                </a:ext>
              </a:extLst>
            </p:cNvPr>
            <p:cNvSpPr/>
            <p:nvPr/>
          </p:nvSpPr>
          <p:spPr>
            <a:xfrm rot="5400000">
              <a:off x="13724553" y="-702099"/>
              <a:ext cx="1373961" cy="3543790"/>
            </a:xfrm>
            <a:prstGeom prst="wedgeRectCallout">
              <a:avLst>
                <a:gd name="adj1" fmla="val -20343"/>
                <a:gd name="adj2" fmla="val 61591"/>
              </a:avLst>
            </a:prstGeom>
            <a:solidFill>
              <a:schemeClr val="bg1"/>
            </a:solidFill>
            <a:ln>
              <a:solidFill>
                <a:srgbClr val="4A5E8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00"/>
            </a:p>
          </p:txBody>
        </p:sp>
        <p:sp>
          <p:nvSpPr>
            <p:cNvPr id="23" name="CaixaDeTexto 22">
              <a:extLst>
                <a:ext uri="{FF2B5EF4-FFF2-40B4-BE49-F238E27FC236}">
                  <a16:creationId xmlns:a16="http://schemas.microsoft.com/office/drawing/2014/main" id="{73EC166F-75DF-4E2E-0F95-E058E1C0DA2A}"/>
                </a:ext>
              </a:extLst>
            </p:cNvPr>
            <p:cNvSpPr txBox="1"/>
            <p:nvPr/>
          </p:nvSpPr>
          <p:spPr>
            <a:xfrm>
              <a:off x="12816114" y="638629"/>
              <a:ext cx="322217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>
                  <a:solidFill>
                    <a:srgbClr val="4A5E85"/>
                  </a:solidFill>
                </a:rPr>
                <a:t>Componente:</a:t>
              </a:r>
            </a:p>
            <a:p>
              <a:endParaRPr lang="pt-BR" sz="1400">
                <a:solidFill>
                  <a:srgbClr val="4A5E85"/>
                </a:solidFill>
              </a:endParaRPr>
            </a:p>
            <a:p>
              <a:r>
                <a:rPr lang="pt-BR" sz="1400" b="1">
                  <a:solidFill>
                    <a:srgbClr val="4A5E85"/>
                  </a:solidFill>
                </a:rPr>
                <a:t>Card – texto + ícone – variante com 2 cards </a:t>
              </a: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38B9EA46-1657-9B66-5216-671ACEC5BB62}"/>
              </a:ext>
            </a:extLst>
          </p:cNvPr>
          <p:cNvGrpSpPr/>
          <p:nvPr/>
        </p:nvGrpSpPr>
        <p:grpSpPr>
          <a:xfrm>
            <a:off x="2883686" y="1291775"/>
            <a:ext cx="6562793" cy="4385610"/>
            <a:chOff x="2883686" y="1291775"/>
            <a:chExt cx="6562793" cy="4385610"/>
          </a:xfrm>
        </p:grpSpPr>
        <p:grpSp>
          <p:nvGrpSpPr>
            <p:cNvPr id="3" name="Agrupar 2">
              <a:extLst>
                <a:ext uri="{FF2B5EF4-FFF2-40B4-BE49-F238E27FC236}">
                  <a16:creationId xmlns:a16="http://schemas.microsoft.com/office/drawing/2014/main" id="{54F8C6A7-4783-48B0-2318-148B7A05A9F8}"/>
                </a:ext>
              </a:extLst>
            </p:cNvPr>
            <p:cNvGrpSpPr/>
            <p:nvPr/>
          </p:nvGrpSpPr>
          <p:grpSpPr>
            <a:xfrm>
              <a:off x="2883686" y="1291775"/>
              <a:ext cx="3121093" cy="4385610"/>
              <a:chOff x="2873374" y="795787"/>
              <a:chExt cx="3121093" cy="4385610"/>
            </a:xfrm>
          </p:grpSpPr>
          <p:sp>
            <p:nvSpPr>
              <p:cNvPr id="18" name="Retângulo: Cantos Arredondados 17">
                <a:extLst>
                  <a:ext uri="{FF2B5EF4-FFF2-40B4-BE49-F238E27FC236}">
                    <a16:creationId xmlns:a16="http://schemas.microsoft.com/office/drawing/2014/main" id="{7E5481D4-2A2A-7F02-5430-9201238A6122}"/>
                  </a:ext>
                </a:extLst>
              </p:cNvPr>
              <p:cNvSpPr/>
              <p:nvPr/>
            </p:nvSpPr>
            <p:spPr>
              <a:xfrm>
                <a:off x="2873374" y="795787"/>
                <a:ext cx="3121093" cy="4385610"/>
              </a:xfrm>
              <a:prstGeom prst="roundRect">
                <a:avLst>
                  <a:gd name="adj" fmla="val 1935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" name="CaixaDeTexto 3">
                <a:extLst>
                  <a:ext uri="{FF2B5EF4-FFF2-40B4-BE49-F238E27FC236}">
                    <a16:creationId xmlns:a16="http://schemas.microsoft.com/office/drawing/2014/main" id="{204B753B-C0EF-83AF-B9B2-1972F278EA1C}"/>
                  </a:ext>
                </a:extLst>
              </p:cNvPr>
              <p:cNvSpPr txBox="1"/>
              <p:nvPr/>
            </p:nvSpPr>
            <p:spPr>
              <a:xfrm>
                <a:off x="3082519" y="1913935"/>
                <a:ext cx="2702801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b="1">
                    <a:effectLst/>
                  </a:rPr>
                  <a:t>Título do card </a:t>
                </a:r>
                <a:r>
                  <a:rPr lang="pt-BR" b="1" err="1">
                    <a:effectLst/>
                  </a:rPr>
                  <a:t>lorem</a:t>
                </a:r>
                <a:r>
                  <a:rPr lang="pt-BR" b="1">
                    <a:effectLst/>
                  </a:rPr>
                  <a:t> ipsum </a:t>
                </a:r>
                <a:r>
                  <a:rPr lang="pt-BR" b="1" err="1">
                    <a:effectLst/>
                  </a:rPr>
                  <a:t>dolor</a:t>
                </a:r>
                <a:r>
                  <a:rPr lang="pt-BR" b="1">
                    <a:effectLst/>
                  </a:rPr>
                  <a:t> </a:t>
                </a:r>
                <a:r>
                  <a:rPr lang="pt-BR" b="1" err="1">
                    <a:effectLst/>
                  </a:rPr>
                  <a:t>sit</a:t>
                </a:r>
                <a:r>
                  <a:rPr lang="pt-BR" b="1">
                    <a:effectLst/>
                  </a:rPr>
                  <a:t> </a:t>
                </a:r>
                <a:r>
                  <a:rPr lang="pt-BR" b="1" err="1">
                    <a:effectLst/>
                  </a:rPr>
                  <a:t>amet</a:t>
                </a:r>
                <a:endParaRPr lang="pt-BR" b="1"/>
              </a:p>
            </p:txBody>
          </p:sp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FE6E13B7-374A-9DCC-0638-960BEF19CE68}"/>
                  </a:ext>
                </a:extLst>
              </p:cNvPr>
              <p:cNvSpPr txBox="1"/>
              <p:nvPr/>
            </p:nvSpPr>
            <p:spPr>
              <a:xfrm>
                <a:off x="3082519" y="2630438"/>
                <a:ext cx="2702801" cy="23083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60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In </a:t>
                </a:r>
                <a:r>
                  <a:rPr lang="pt-BR" sz="160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pulvinar</a:t>
                </a:r>
                <a:r>
                  <a:rPr lang="pt-BR" sz="160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</a:t>
                </a:r>
                <a:r>
                  <a:rPr lang="pt-BR" sz="160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odio</a:t>
                </a:r>
                <a:r>
                  <a:rPr lang="pt-BR" sz="160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nunc, ut </a:t>
                </a:r>
                <a:r>
                  <a:rPr lang="pt-BR" sz="160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commodo</a:t>
                </a:r>
                <a:r>
                  <a:rPr lang="pt-BR" sz="160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</a:t>
                </a:r>
                <a:r>
                  <a:rPr lang="pt-BR" sz="160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lacus</a:t>
                </a:r>
                <a:r>
                  <a:rPr lang="pt-BR" sz="160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</a:t>
                </a:r>
                <a:r>
                  <a:rPr lang="pt-BR" sz="160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feugiat</a:t>
                </a:r>
                <a:r>
                  <a:rPr lang="pt-BR" sz="160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in. In </a:t>
                </a:r>
                <a:r>
                  <a:rPr lang="pt-BR" sz="160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imperdiet</a:t>
                </a:r>
                <a:r>
                  <a:rPr lang="pt-BR" sz="160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</a:t>
                </a:r>
                <a:r>
                  <a:rPr lang="pt-BR" sz="160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tortor</a:t>
                </a:r>
                <a:r>
                  <a:rPr lang="pt-BR" sz="160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ac </a:t>
                </a:r>
                <a:r>
                  <a:rPr lang="pt-BR" sz="160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risus</a:t>
                </a:r>
                <a:r>
                  <a:rPr lang="pt-BR" sz="160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</a:t>
                </a:r>
                <a:r>
                  <a:rPr lang="pt-BR" sz="160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hendrerit</a:t>
                </a:r>
                <a:r>
                  <a:rPr lang="pt-BR" sz="160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</a:t>
                </a:r>
                <a:r>
                  <a:rPr lang="pt-BR" sz="160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ultrices</a:t>
                </a:r>
                <a:r>
                  <a:rPr lang="pt-BR" sz="160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, </a:t>
                </a:r>
                <a:r>
                  <a:rPr lang="pt-BR" sz="160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suspendisse</a:t>
                </a:r>
                <a:r>
                  <a:rPr lang="pt-BR" sz="160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</a:t>
                </a:r>
                <a:r>
                  <a:rPr lang="pt-BR" sz="160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potenti</a:t>
                </a:r>
                <a:r>
                  <a:rPr lang="pt-BR" sz="160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. </a:t>
                </a:r>
                <a:r>
                  <a:rPr lang="pt-BR" sz="160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Maecenas</a:t>
                </a:r>
                <a:r>
                  <a:rPr lang="pt-BR" sz="160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vitae </a:t>
                </a:r>
                <a:r>
                  <a:rPr lang="pt-BR" sz="160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elit</a:t>
                </a:r>
                <a:r>
                  <a:rPr lang="pt-BR" sz="160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</a:t>
                </a:r>
                <a:r>
                  <a:rPr lang="pt-BR" sz="160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ligula</a:t>
                </a:r>
                <a:r>
                  <a:rPr lang="pt-BR" sz="160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. </a:t>
                </a:r>
                <a:r>
                  <a:rPr lang="pt-BR" sz="160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Sed</a:t>
                </a:r>
                <a:r>
                  <a:rPr lang="pt-BR" sz="160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</a:t>
                </a:r>
                <a:r>
                  <a:rPr lang="pt-BR" sz="160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sed</a:t>
                </a:r>
                <a:r>
                  <a:rPr lang="pt-BR" sz="160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</a:t>
                </a:r>
                <a:r>
                  <a:rPr lang="pt-BR" sz="160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turpis</a:t>
                </a:r>
                <a:r>
                  <a:rPr lang="pt-BR" sz="160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</a:t>
                </a:r>
                <a:r>
                  <a:rPr lang="pt-BR" sz="160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purus</a:t>
                </a:r>
                <a:r>
                  <a:rPr lang="pt-BR" sz="160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, </a:t>
                </a:r>
                <a:r>
                  <a:rPr lang="pt-BR" sz="160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nam</a:t>
                </a:r>
                <a:r>
                  <a:rPr lang="pt-BR" sz="160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in </a:t>
                </a:r>
                <a:r>
                  <a:rPr lang="pt-BR" sz="160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enim</a:t>
                </a:r>
                <a:r>
                  <a:rPr lang="pt-BR" sz="160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</a:t>
                </a:r>
                <a:r>
                  <a:rPr lang="pt-BR" sz="160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metus</a:t>
                </a:r>
                <a:r>
                  <a:rPr lang="pt-BR" sz="160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, </a:t>
                </a:r>
                <a:r>
                  <a:rPr lang="pt-BR" sz="160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pellentesque</a:t>
                </a:r>
                <a:r>
                  <a:rPr lang="pt-BR" sz="160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</a:t>
                </a:r>
                <a:r>
                  <a:rPr lang="pt-BR" sz="160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dictum</a:t>
                </a:r>
                <a:r>
                  <a:rPr lang="pt-BR" sz="160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, </a:t>
                </a:r>
                <a:r>
                  <a:rPr lang="pt-BR" sz="160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tortor</a:t>
                </a:r>
                <a:r>
                  <a:rPr lang="pt-BR" sz="160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id </a:t>
                </a:r>
                <a:r>
                  <a:rPr lang="pt-BR" sz="160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cursus</a:t>
                </a:r>
                <a:r>
                  <a:rPr lang="pt-BR" sz="160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</a:t>
                </a:r>
                <a:r>
                  <a:rPr lang="pt-BR" sz="160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posuere</a:t>
                </a:r>
                <a:r>
                  <a:rPr lang="pt-BR" sz="160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.</a:t>
                </a:r>
                <a:endParaRPr lang="pt-BR" sz="160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  <p:pic>
            <p:nvPicPr>
              <p:cNvPr id="2" name="Imagem 1" descr="Ícone&#10;&#10;Descrição gerada automaticamente">
                <a:extLst>
                  <a:ext uri="{FF2B5EF4-FFF2-40B4-BE49-F238E27FC236}">
                    <a16:creationId xmlns:a16="http://schemas.microsoft.com/office/drawing/2014/main" id="{5460DFCE-2937-CB6F-7B04-08E6846EF9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082519" y="1079501"/>
                <a:ext cx="635345" cy="635345"/>
              </a:xfrm>
              <a:prstGeom prst="rect">
                <a:avLst/>
              </a:prstGeom>
            </p:spPr>
          </p:pic>
        </p:grpSp>
        <p:grpSp>
          <p:nvGrpSpPr>
            <p:cNvPr id="7" name="Agrupar 6">
              <a:extLst>
                <a:ext uri="{FF2B5EF4-FFF2-40B4-BE49-F238E27FC236}">
                  <a16:creationId xmlns:a16="http://schemas.microsoft.com/office/drawing/2014/main" id="{1156E7D7-502E-81DC-2EAD-FB0152FD23ED}"/>
                </a:ext>
              </a:extLst>
            </p:cNvPr>
            <p:cNvGrpSpPr/>
            <p:nvPr/>
          </p:nvGrpSpPr>
          <p:grpSpPr>
            <a:xfrm>
              <a:off x="6325386" y="1291775"/>
              <a:ext cx="3121093" cy="4385610"/>
              <a:chOff x="2873374" y="795787"/>
              <a:chExt cx="3121093" cy="4385610"/>
            </a:xfrm>
          </p:grpSpPr>
          <p:sp>
            <p:nvSpPr>
              <p:cNvPr id="8" name="Retângulo: Cantos Arredondados 7">
                <a:extLst>
                  <a:ext uri="{FF2B5EF4-FFF2-40B4-BE49-F238E27FC236}">
                    <a16:creationId xmlns:a16="http://schemas.microsoft.com/office/drawing/2014/main" id="{321BF9BE-4893-9E55-37A6-20FB456856BE}"/>
                  </a:ext>
                </a:extLst>
              </p:cNvPr>
              <p:cNvSpPr/>
              <p:nvPr/>
            </p:nvSpPr>
            <p:spPr>
              <a:xfrm>
                <a:off x="2873374" y="795787"/>
                <a:ext cx="3121093" cy="4385610"/>
              </a:xfrm>
              <a:prstGeom prst="roundRect">
                <a:avLst>
                  <a:gd name="adj" fmla="val 1935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DCE2B85C-0D9C-BB41-3BFD-B9C5C544D877}"/>
                  </a:ext>
                </a:extLst>
              </p:cNvPr>
              <p:cNvSpPr txBox="1"/>
              <p:nvPr/>
            </p:nvSpPr>
            <p:spPr>
              <a:xfrm>
                <a:off x="3082519" y="1913935"/>
                <a:ext cx="2702801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b="1">
                    <a:effectLst/>
                  </a:rPr>
                  <a:t>Título do card </a:t>
                </a:r>
                <a:r>
                  <a:rPr lang="pt-BR" b="1" err="1">
                    <a:effectLst/>
                  </a:rPr>
                  <a:t>lorem</a:t>
                </a:r>
                <a:r>
                  <a:rPr lang="pt-BR" b="1">
                    <a:effectLst/>
                  </a:rPr>
                  <a:t> ipsum </a:t>
                </a:r>
                <a:r>
                  <a:rPr lang="pt-BR" b="1" err="1">
                    <a:effectLst/>
                  </a:rPr>
                  <a:t>dolor</a:t>
                </a:r>
                <a:r>
                  <a:rPr lang="pt-BR" b="1">
                    <a:effectLst/>
                  </a:rPr>
                  <a:t> </a:t>
                </a:r>
                <a:r>
                  <a:rPr lang="pt-BR" b="1" err="1">
                    <a:effectLst/>
                  </a:rPr>
                  <a:t>sit</a:t>
                </a:r>
                <a:r>
                  <a:rPr lang="pt-BR" b="1">
                    <a:effectLst/>
                  </a:rPr>
                  <a:t> </a:t>
                </a:r>
                <a:r>
                  <a:rPr lang="pt-BR" b="1" err="1">
                    <a:effectLst/>
                  </a:rPr>
                  <a:t>amet</a:t>
                </a:r>
                <a:endParaRPr lang="pt-BR" b="1"/>
              </a:p>
            </p:txBody>
          </p:sp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62817AA0-7163-4D60-1308-6F780C83865E}"/>
                  </a:ext>
                </a:extLst>
              </p:cNvPr>
              <p:cNvSpPr txBox="1"/>
              <p:nvPr/>
            </p:nvSpPr>
            <p:spPr>
              <a:xfrm>
                <a:off x="3082519" y="2630438"/>
                <a:ext cx="2702801" cy="23083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60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In </a:t>
                </a:r>
                <a:r>
                  <a:rPr lang="pt-BR" sz="160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pulvinar</a:t>
                </a:r>
                <a:r>
                  <a:rPr lang="pt-BR" sz="160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</a:t>
                </a:r>
                <a:r>
                  <a:rPr lang="pt-BR" sz="160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odio</a:t>
                </a:r>
                <a:r>
                  <a:rPr lang="pt-BR" sz="160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nunc, ut </a:t>
                </a:r>
                <a:r>
                  <a:rPr lang="pt-BR" sz="160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commodo</a:t>
                </a:r>
                <a:r>
                  <a:rPr lang="pt-BR" sz="160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</a:t>
                </a:r>
                <a:r>
                  <a:rPr lang="pt-BR" sz="160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lacus</a:t>
                </a:r>
                <a:r>
                  <a:rPr lang="pt-BR" sz="160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</a:t>
                </a:r>
                <a:r>
                  <a:rPr lang="pt-BR" sz="160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feugiat</a:t>
                </a:r>
                <a:r>
                  <a:rPr lang="pt-BR" sz="160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in. In </a:t>
                </a:r>
                <a:r>
                  <a:rPr lang="pt-BR" sz="160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imperdiet</a:t>
                </a:r>
                <a:r>
                  <a:rPr lang="pt-BR" sz="160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</a:t>
                </a:r>
                <a:r>
                  <a:rPr lang="pt-BR" sz="160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tortor</a:t>
                </a:r>
                <a:r>
                  <a:rPr lang="pt-BR" sz="160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ac </a:t>
                </a:r>
                <a:r>
                  <a:rPr lang="pt-BR" sz="160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risus</a:t>
                </a:r>
                <a:r>
                  <a:rPr lang="pt-BR" sz="160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</a:t>
                </a:r>
                <a:r>
                  <a:rPr lang="pt-BR" sz="160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hendrerit</a:t>
                </a:r>
                <a:r>
                  <a:rPr lang="pt-BR" sz="160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</a:t>
                </a:r>
                <a:r>
                  <a:rPr lang="pt-BR" sz="160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ultrices</a:t>
                </a:r>
                <a:r>
                  <a:rPr lang="pt-BR" sz="160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, </a:t>
                </a:r>
                <a:r>
                  <a:rPr lang="pt-BR" sz="160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suspendisse</a:t>
                </a:r>
                <a:r>
                  <a:rPr lang="pt-BR" sz="160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</a:t>
                </a:r>
                <a:r>
                  <a:rPr lang="pt-BR" sz="160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potenti</a:t>
                </a:r>
                <a:r>
                  <a:rPr lang="pt-BR" sz="160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. </a:t>
                </a:r>
                <a:r>
                  <a:rPr lang="pt-BR" sz="160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Maecenas</a:t>
                </a:r>
                <a:r>
                  <a:rPr lang="pt-BR" sz="160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vitae </a:t>
                </a:r>
                <a:r>
                  <a:rPr lang="pt-BR" sz="160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elit</a:t>
                </a:r>
                <a:r>
                  <a:rPr lang="pt-BR" sz="160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</a:t>
                </a:r>
                <a:r>
                  <a:rPr lang="pt-BR" sz="160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ligula</a:t>
                </a:r>
                <a:r>
                  <a:rPr lang="pt-BR" sz="160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. </a:t>
                </a:r>
                <a:r>
                  <a:rPr lang="pt-BR" sz="160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Sed</a:t>
                </a:r>
                <a:r>
                  <a:rPr lang="pt-BR" sz="160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</a:t>
                </a:r>
                <a:r>
                  <a:rPr lang="pt-BR" sz="160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sed</a:t>
                </a:r>
                <a:r>
                  <a:rPr lang="pt-BR" sz="160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</a:t>
                </a:r>
                <a:r>
                  <a:rPr lang="pt-BR" sz="160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turpis</a:t>
                </a:r>
                <a:r>
                  <a:rPr lang="pt-BR" sz="160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</a:t>
                </a:r>
                <a:r>
                  <a:rPr lang="pt-BR" sz="160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purus</a:t>
                </a:r>
                <a:r>
                  <a:rPr lang="pt-BR" sz="160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, </a:t>
                </a:r>
                <a:r>
                  <a:rPr lang="pt-BR" sz="160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nam</a:t>
                </a:r>
                <a:r>
                  <a:rPr lang="pt-BR" sz="160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in </a:t>
                </a:r>
                <a:r>
                  <a:rPr lang="pt-BR" sz="160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enim</a:t>
                </a:r>
                <a:r>
                  <a:rPr lang="pt-BR" sz="160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</a:t>
                </a:r>
                <a:r>
                  <a:rPr lang="pt-BR" sz="160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metus</a:t>
                </a:r>
                <a:r>
                  <a:rPr lang="pt-BR" sz="160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, </a:t>
                </a:r>
                <a:r>
                  <a:rPr lang="pt-BR" sz="160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pellentesque</a:t>
                </a:r>
                <a:r>
                  <a:rPr lang="pt-BR" sz="160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</a:t>
                </a:r>
                <a:r>
                  <a:rPr lang="pt-BR" sz="160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dictum</a:t>
                </a:r>
                <a:r>
                  <a:rPr lang="pt-BR" sz="160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, </a:t>
                </a:r>
                <a:r>
                  <a:rPr lang="pt-BR" sz="160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tortor</a:t>
                </a:r>
                <a:r>
                  <a:rPr lang="pt-BR" sz="160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id </a:t>
                </a:r>
                <a:r>
                  <a:rPr lang="pt-BR" sz="160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cursus</a:t>
                </a:r>
                <a:r>
                  <a:rPr lang="pt-BR" sz="160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</a:t>
                </a:r>
                <a:r>
                  <a:rPr lang="pt-BR" sz="160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posuere</a:t>
                </a:r>
                <a:r>
                  <a:rPr lang="pt-BR" sz="160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.</a:t>
                </a:r>
                <a:endParaRPr lang="pt-BR" sz="160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  <p:pic>
            <p:nvPicPr>
              <p:cNvPr id="11" name="Imagem 10" descr="Ícone&#10;&#10;Descrição gerada automaticamente">
                <a:extLst>
                  <a:ext uri="{FF2B5EF4-FFF2-40B4-BE49-F238E27FC236}">
                    <a16:creationId xmlns:a16="http://schemas.microsoft.com/office/drawing/2014/main" id="{5A50CF26-55F9-BF1A-841B-2E40DA81EB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082519" y="1079501"/>
                <a:ext cx="635345" cy="635345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718349286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Agrupar 4">
            <a:extLst>
              <a:ext uri="{FF2B5EF4-FFF2-40B4-BE49-F238E27FC236}">
                <a16:creationId xmlns:a16="http://schemas.microsoft.com/office/drawing/2014/main" id="{697AB993-B0A7-8101-267B-19A5CE01FBCF}"/>
              </a:ext>
            </a:extLst>
          </p:cNvPr>
          <p:cNvGrpSpPr/>
          <p:nvPr/>
        </p:nvGrpSpPr>
        <p:grpSpPr>
          <a:xfrm>
            <a:off x="12639639" y="2059215"/>
            <a:ext cx="3543790" cy="1685471"/>
            <a:chOff x="12639639" y="382815"/>
            <a:chExt cx="3543790" cy="1685471"/>
          </a:xfrm>
        </p:grpSpPr>
        <p:sp>
          <p:nvSpPr>
            <p:cNvPr id="16" name="Balão de Fala: Retângulo 15">
              <a:extLst>
                <a:ext uri="{FF2B5EF4-FFF2-40B4-BE49-F238E27FC236}">
                  <a16:creationId xmlns:a16="http://schemas.microsoft.com/office/drawing/2014/main" id="{1D5FA31A-8886-63B8-226E-05E99E895117}"/>
                </a:ext>
              </a:extLst>
            </p:cNvPr>
            <p:cNvSpPr/>
            <p:nvPr/>
          </p:nvSpPr>
          <p:spPr>
            <a:xfrm rot="5400000">
              <a:off x="13568798" y="-546344"/>
              <a:ext cx="1685471" cy="3543790"/>
            </a:xfrm>
            <a:prstGeom prst="wedgeRectCallout">
              <a:avLst>
                <a:gd name="adj1" fmla="val -20343"/>
                <a:gd name="adj2" fmla="val 61591"/>
              </a:avLst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00"/>
            </a:p>
          </p:txBody>
        </p:sp>
        <p:sp>
          <p:nvSpPr>
            <p:cNvPr id="17" name="CaixaDeTexto 16">
              <a:extLst>
                <a:ext uri="{FF2B5EF4-FFF2-40B4-BE49-F238E27FC236}">
                  <a16:creationId xmlns:a16="http://schemas.microsoft.com/office/drawing/2014/main" id="{8946BB82-00F3-FC21-3B05-97D84C74D1FE}"/>
                </a:ext>
              </a:extLst>
            </p:cNvPr>
            <p:cNvSpPr txBox="1"/>
            <p:nvPr/>
          </p:nvSpPr>
          <p:spPr>
            <a:xfrm>
              <a:off x="12816114" y="638629"/>
              <a:ext cx="3222172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>
                  <a:solidFill>
                    <a:schemeClr val="bg1"/>
                  </a:solidFill>
                </a:rPr>
                <a:t>Orientações para professor/LXD:</a:t>
              </a:r>
            </a:p>
            <a:p>
              <a:endParaRPr lang="pt-BR" sz="1400">
                <a:solidFill>
                  <a:schemeClr val="bg1"/>
                </a:solidFill>
              </a:endParaRPr>
            </a:p>
            <a:p>
              <a:r>
                <a:rPr lang="pt-BR" sz="1400">
                  <a:solidFill>
                    <a:schemeClr val="bg1"/>
                  </a:solidFill>
                </a:rPr>
                <a:t>O recurso está agrupado. Para ajustar o recurso inteiro, pressione SHIFT + (seta para cima).</a:t>
              </a:r>
            </a:p>
          </p:txBody>
        </p:sp>
      </p:grp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03632624-5197-639E-E302-5739E11F5DC0}"/>
              </a:ext>
            </a:extLst>
          </p:cNvPr>
          <p:cNvGrpSpPr/>
          <p:nvPr/>
        </p:nvGrpSpPr>
        <p:grpSpPr>
          <a:xfrm>
            <a:off x="12639638" y="539973"/>
            <a:ext cx="3543790" cy="1373961"/>
            <a:chOff x="12639639" y="382815"/>
            <a:chExt cx="3543790" cy="1373961"/>
          </a:xfrm>
        </p:grpSpPr>
        <p:sp>
          <p:nvSpPr>
            <p:cNvPr id="22" name="Balão de Fala: Retângulo 21">
              <a:extLst>
                <a:ext uri="{FF2B5EF4-FFF2-40B4-BE49-F238E27FC236}">
                  <a16:creationId xmlns:a16="http://schemas.microsoft.com/office/drawing/2014/main" id="{E2861EEF-0E0B-605E-38C9-5D2E47328169}"/>
                </a:ext>
              </a:extLst>
            </p:cNvPr>
            <p:cNvSpPr/>
            <p:nvPr/>
          </p:nvSpPr>
          <p:spPr>
            <a:xfrm rot="5400000">
              <a:off x="13724553" y="-702099"/>
              <a:ext cx="1373961" cy="3543790"/>
            </a:xfrm>
            <a:prstGeom prst="wedgeRectCallout">
              <a:avLst>
                <a:gd name="adj1" fmla="val -20343"/>
                <a:gd name="adj2" fmla="val 61591"/>
              </a:avLst>
            </a:prstGeom>
            <a:solidFill>
              <a:schemeClr val="bg1"/>
            </a:solidFill>
            <a:ln>
              <a:solidFill>
                <a:srgbClr val="4A5E8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00"/>
            </a:p>
          </p:txBody>
        </p:sp>
        <p:sp>
          <p:nvSpPr>
            <p:cNvPr id="23" name="CaixaDeTexto 22">
              <a:extLst>
                <a:ext uri="{FF2B5EF4-FFF2-40B4-BE49-F238E27FC236}">
                  <a16:creationId xmlns:a16="http://schemas.microsoft.com/office/drawing/2014/main" id="{73EC166F-75DF-4E2E-0F95-E058E1C0DA2A}"/>
                </a:ext>
              </a:extLst>
            </p:cNvPr>
            <p:cNvSpPr txBox="1"/>
            <p:nvPr/>
          </p:nvSpPr>
          <p:spPr>
            <a:xfrm>
              <a:off x="12816114" y="638629"/>
              <a:ext cx="322217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>
                  <a:solidFill>
                    <a:srgbClr val="4A5E85"/>
                  </a:solidFill>
                </a:rPr>
                <a:t>Componente:</a:t>
              </a:r>
            </a:p>
            <a:p>
              <a:endParaRPr lang="pt-BR" sz="1400">
                <a:solidFill>
                  <a:srgbClr val="4A5E85"/>
                </a:solidFill>
              </a:endParaRPr>
            </a:p>
            <a:p>
              <a:r>
                <a:rPr lang="pt-BR" sz="1400" b="1">
                  <a:solidFill>
                    <a:srgbClr val="4A5E85"/>
                  </a:solidFill>
                </a:rPr>
                <a:t>Card – texto + ícone – variante com 3 cards </a:t>
              </a:r>
            </a:p>
          </p:txBody>
        </p:sp>
      </p:grp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101D871E-12DF-70C5-05B7-C4044EBC395C}"/>
              </a:ext>
            </a:extLst>
          </p:cNvPr>
          <p:cNvGrpSpPr/>
          <p:nvPr/>
        </p:nvGrpSpPr>
        <p:grpSpPr>
          <a:xfrm>
            <a:off x="1104117" y="1288010"/>
            <a:ext cx="10004493" cy="4389375"/>
            <a:chOff x="1104117" y="1288010"/>
            <a:chExt cx="10004493" cy="4389375"/>
          </a:xfrm>
        </p:grpSpPr>
        <p:grpSp>
          <p:nvGrpSpPr>
            <p:cNvPr id="3" name="Agrupar 2">
              <a:extLst>
                <a:ext uri="{FF2B5EF4-FFF2-40B4-BE49-F238E27FC236}">
                  <a16:creationId xmlns:a16="http://schemas.microsoft.com/office/drawing/2014/main" id="{54F8C6A7-4783-48B0-2318-148B7A05A9F8}"/>
                </a:ext>
              </a:extLst>
            </p:cNvPr>
            <p:cNvGrpSpPr/>
            <p:nvPr/>
          </p:nvGrpSpPr>
          <p:grpSpPr>
            <a:xfrm>
              <a:off x="1104117" y="1291775"/>
              <a:ext cx="3121093" cy="4385610"/>
              <a:chOff x="2873374" y="795787"/>
              <a:chExt cx="3121093" cy="4385610"/>
            </a:xfrm>
          </p:grpSpPr>
          <p:sp>
            <p:nvSpPr>
              <p:cNvPr id="18" name="Retângulo: Cantos Arredondados 17">
                <a:extLst>
                  <a:ext uri="{FF2B5EF4-FFF2-40B4-BE49-F238E27FC236}">
                    <a16:creationId xmlns:a16="http://schemas.microsoft.com/office/drawing/2014/main" id="{7E5481D4-2A2A-7F02-5430-9201238A6122}"/>
                  </a:ext>
                </a:extLst>
              </p:cNvPr>
              <p:cNvSpPr/>
              <p:nvPr/>
            </p:nvSpPr>
            <p:spPr>
              <a:xfrm>
                <a:off x="2873374" y="795787"/>
                <a:ext cx="3121093" cy="4385610"/>
              </a:xfrm>
              <a:prstGeom prst="roundRect">
                <a:avLst>
                  <a:gd name="adj" fmla="val 1935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" name="CaixaDeTexto 3">
                <a:extLst>
                  <a:ext uri="{FF2B5EF4-FFF2-40B4-BE49-F238E27FC236}">
                    <a16:creationId xmlns:a16="http://schemas.microsoft.com/office/drawing/2014/main" id="{204B753B-C0EF-83AF-B9B2-1972F278EA1C}"/>
                  </a:ext>
                </a:extLst>
              </p:cNvPr>
              <p:cNvSpPr txBox="1"/>
              <p:nvPr/>
            </p:nvSpPr>
            <p:spPr>
              <a:xfrm>
                <a:off x="3082519" y="1913935"/>
                <a:ext cx="2702801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b="1">
                    <a:effectLst/>
                  </a:rPr>
                  <a:t>Título do card </a:t>
                </a:r>
                <a:r>
                  <a:rPr lang="pt-BR" b="1" err="1">
                    <a:effectLst/>
                  </a:rPr>
                  <a:t>lorem</a:t>
                </a:r>
                <a:r>
                  <a:rPr lang="pt-BR" b="1">
                    <a:effectLst/>
                  </a:rPr>
                  <a:t> ipsum </a:t>
                </a:r>
                <a:r>
                  <a:rPr lang="pt-BR" b="1" err="1">
                    <a:effectLst/>
                  </a:rPr>
                  <a:t>dolor</a:t>
                </a:r>
                <a:r>
                  <a:rPr lang="pt-BR" b="1">
                    <a:effectLst/>
                  </a:rPr>
                  <a:t> </a:t>
                </a:r>
                <a:r>
                  <a:rPr lang="pt-BR" b="1" err="1">
                    <a:effectLst/>
                  </a:rPr>
                  <a:t>sit</a:t>
                </a:r>
                <a:r>
                  <a:rPr lang="pt-BR" b="1">
                    <a:effectLst/>
                  </a:rPr>
                  <a:t> </a:t>
                </a:r>
                <a:r>
                  <a:rPr lang="pt-BR" b="1" err="1">
                    <a:effectLst/>
                  </a:rPr>
                  <a:t>amet</a:t>
                </a:r>
                <a:endParaRPr lang="pt-BR" b="1"/>
              </a:p>
            </p:txBody>
          </p:sp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FE6E13B7-374A-9DCC-0638-960BEF19CE68}"/>
                  </a:ext>
                </a:extLst>
              </p:cNvPr>
              <p:cNvSpPr txBox="1"/>
              <p:nvPr/>
            </p:nvSpPr>
            <p:spPr>
              <a:xfrm>
                <a:off x="3082519" y="2630438"/>
                <a:ext cx="2702801" cy="23083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60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In </a:t>
                </a:r>
                <a:r>
                  <a:rPr lang="pt-BR" sz="160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pulvinar</a:t>
                </a:r>
                <a:r>
                  <a:rPr lang="pt-BR" sz="160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</a:t>
                </a:r>
                <a:r>
                  <a:rPr lang="pt-BR" sz="160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odio</a:t>
                </a:r>
                <a:r>
                  <a:rPr lang="pt-BR" sz="160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nunc, ut </a:t>
                </a:r>
                <a:r>
                  <a:rPr lang="pt-BR" sz="160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commodo</a:t>
                </a:r>
                <a:r>
                  <a:rPr lang="pt-BR" sz="160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</a:t>
                </a:r>
                <a:r>
                  <a:rPr lang="pt-BR" sz="160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lacus</a:t>
                </a:r>
                <a:r>
                  <a:rPr lang="pt-BR" sz="160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</a:t>
                </a:r>
                <a:r>
                  <a:rPr lang="pt-BR" sz="160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feugiat</a:t>
                </a:r>
                <a:r>
                  <a:rPr lang="pt-BR" sz="160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in. In </a:t>
                </a:r>
                <a:r>
                  <a:rPr lang="pt-BR" sz="160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imperdiet</a:t>
                </a:r>
                <a:r>
                  <a:rPr lang="pt-BR" sz="160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</a:t>
                </a:r>
                <a:r>
                  <a:rPr lang="pt-BR" sz="160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tortor</a:t>
                </a:r>
                <a:r>
                  <a:rPr lang="pt-BR" sz="160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ac </a:t>
                </a:r>
                <a:r>
                  <a:rPr lang="pt-BR" sz="160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risus</a:t>
                </a:r>
                <a:r>
                  <a:rPr lang="pt-BR" sz="160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</a:t>
                </a:r>
                <a:r>
                  <a:rPr lang="pt-BR" sz="160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hendrerit</a:t>
                </a:r>
                <a:r>
                  <a:rPr lang="pt-BR" sz="160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</a:t>
                </a:r>
                <a:r>
                  <a:rPr lang="pt-BR" sz="160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ultrices</a:t>
                </a:r>
                <a:r>
                  <a:rPr lang="pt-BR" sz="160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, </a:t>
                </a:r>
                <a:r>
                  <a:rPr lang="pt-BR" sz="160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suspendisse</a:t>
                </a:r>
                <a:r>
                  <a:rPr lang="pt-BR" sz="160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</a:t>
                </a:r>
                <a:r>
                  <a:rPr lang="pt-BR" sz="160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potenti</a:t>
                </a:r>
                <a:r>
                  <a:rPr lang="pt-BR" sz="160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. </a:t>
                </a:r>
                <a:r>
                  <a:rPr lang="pt-BR" sz="160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Maecenas</a:t>
                </a:r>
                <a:r>
                  <a:rPr lang="pt-BR" sz="160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vitae </a:t>
                </a:r>
                <a:r>
                  <a:rPr lang="pt-BR" sz="160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elit</a:t>
                </a:r>
                <a:r>
                  <a:rPr lang="pt-BR" sz="160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</a:t>
                </a:r>
                <a:r>
                  <a:rPr lang="pt-BR" sz="160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ligula</a:t>
                </a:r>
                <a:r>
                  <a:rPr lang="pt-BR" sz="160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. </a:t>
                </a:r>
                <a:r>
                  <a:rPr lang="pt-BR" sz="160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Sed</a:t>
                </a:r>
                <a:r>
                  <a:rPr lang="pt-BR" sz="160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</a:t>
                </a:r>
                <a:r>
                  <a:rPr lang="pt-BR" sz="160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sed</a:t>
                </a:r>
                <a:r>
                  <a:rPr lang="pt-BR" sz="160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</a:t>
                </a:r>
                <a:r>
                  <a:rPr lang="pt-BR" sz="160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turpis</a:t>
                </a:r>
                <a:r>
                  <a:rPr lang="pt-BR" sz="160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</a:t>
                </a:r>
                <a:r>
                  <a:rPr lang="pt-BR" sz="160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purus</a:t>
                </a:r>
                <a:r>
                  <a:rPr lang="pt-BR" sz="160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, </a:t>
                </a:r>
                <a:r>
                  <a:rPr lang="pt-BR" sz="160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nam</a:t>
                </a:r>
                <a:r>
                  <a:rPr lang="pt-BR" sz="160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in </a:t>
                </a:r>
                <a:r>
                  <a:rPr lang="pt-BR" sz="160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enim</a:t>
                </a:r>
                <a:r>
                  <a:rPr lang="pt-BR" sz="160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</a:t>
                </a:r>
                <a:r>
                  <a:rPr lang="pt-BR" sz="160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metus</a:t>
                </a:r>
                <a:r>
                  <a:rPr lang="pt-BR" sz="160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, </a:t>
                </a:r>
                <a:r>
                  <a:rPr lang="pt-BR" sz="160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pellentesque</a:t>
                </a:r>
                <a:r>
                  <a:rPr lang="pt-BR" sz="160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</a:t>
                </a:r>
                <a:r>
                  <a:rPr lang="pt-BR" sz="160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dictum</a:t>
                </a:r>
                <a:r>
                  <a:rPr lang="pt-BR" sz="160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, </a:t>
                </a:r>
                <a:r>
                  <a:rPr lang="pt-BR" sz="160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tortor</a:t>
                </a:r>
                <a:r>
                  <a:rPr lang="pt-BR" sz="160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id </a:t>
                </a:r>
                <a:r>
                  <a:rPr lang="pt-BR" sz="160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cursus</a:t>
                </a:r>
                <a:r>
                  <a:rPr lang="pt-BR" sz="160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</a:t>
                </a:r>
                <a:r>
                  <a:rPr lang="pt-BR" sz="160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posuere</a:t>
                </a:r>
                <a:r>
                  <a:rPr lang="pt-BR" sz="160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.</a:t>
                </a:r>
                <a:endParaRPr lang="pt-BR" sz="160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  <p:pic>
            <p:nvPicPr>
              <p:cNvPr id="2" name="Imagem 1" descr="Ícone&#10;&#10;Descrição gerada automaticamente">
                <a:extLst>
                  <a:ext uri="{FF2B5EF4-FFF2-40B4-BE49-F238E27FC236}">
                    <a16:creationId xmlns:a16="http://schemas.microsoft.com/office/drawing/2014/main" id="{5460DFCE-2937-CB6F-7B04-08E6846EF9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082519" y="1079501"/>
                <a:ext cx="635345" cy="635345"/>
              </a:xfrm>
              <a:prstGeom prst="rect">
                <a:avLst/>
              </a:prstGeom>
            </p:spPr>
          </p:pic>
        </p:grpSp>
        <p:grpSp>
          <p:nvGrpSpPr>
            <p:cNvPr id="7" name="Agrupar 6">
              <a:extLst>
                <a:ext uri="{FF2B5EF4-FFF2-40B4-BE49-F238E27FC236}">
                  <a16:creationId xmlns:a16="http://schemas.microsoft.com/office/drawing/2014/main" id="{1156E7D7-502E-81DC-2EAD-FB0152FD23ED}"/>
                </a:ext>
              </a:extLst>
            </p:cNvPr>
            <p:cNvGrpSpPr/>
            <p:nvPr/>
          </p:nvGrpSpPr>
          <p:grpSpPr>
            <a:xfrm>
              <a:off x="4545817" y="1291775"/>
              <a:ext cx="3121093" cy="4385610"/>
              <a:chOff x="2873374" y="795787"/>
              <a:chExt cx="3121093" cy="4385610"/>
            </a:xfrm>
          </p:grpSpPr>
          <p:sp>
            <p:nvSpPr>
              <p:cNvPr id="8" name="Retângulo: Cantos Arredondados 7">
                <a:extLst>
                  <a:ext uri="{FF2B5EF4-FFF2-40B4-BE49-F238E27FC236}">
                    <a16:creationId xmlns:a16="http://schemas.microsoft.com/office/drawing/2014/main" id="{321BF9BE-4893-9E55-37A6-20FB456856BE}"/>
                  </a:ext>
                </a:extLst>
              </p:cNvPr>
              <p:cNvSpPr/>
              <p:nvPr/>
            </p:nvSpPr>
            <p:spPr>
              <a:xfrm>
                <a:off x="2873374" y="795787"/>
                <a:ext cx="3121093" cy="4385610"/>
              </a:xfrm>
              <a:prstGeom prst="roundRect">
                <a:avLst>
                  <a:gd name="adj" fmla="val 1935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DCE2B85C-0D9C-BB41-3BFD-B9C5C544D877}"/>
                  </a:ext>
                </a:extLst>
              </p:cNvPr>
              <p:cNvSpPr txBox="1"/>
              <p:nvPr/>
            </p:nvSpPr>
            <p:spPr>
              <a:xfrm>
                <a:off x="3082519" y="1913935"/>
                <a:ext cx="2702801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b="1">
                    <a:effectLst/>
                  </a:rPr>
                  <a:t>Título do card </a:t>
                </a:r>
                <a:r>
                  <a:rPr lang="pt-BR" b="1" err="1">
                    <a:effectLst/>
                  </a:rPr>
                  <a:t>lorem</a:t>
                </a:r>
                <a:r>
                  <a:rPr lang="pt-BR" b="1">
                    <a:effectLst/>
                  </a:rPr>
                  <a:t> ipsum </a:t>
                </a:r>
                <a:r>
                  <a:rPr lang="pt-BR" b="1" err="1">
                    <a:effectLst/>
                  </a:rPr>
                  <a:t>dolor</a:t>
                </a:r>
                <a:r>
                  <a:rPr lang="pt-BR" b="1">
                    <a:effectLst/>
                  </a:rPr>
                  <a:t> </a:t>
                </a:r>
                <a:r>
                  <a:rPr lang="pt-BR" b="1" err="1">
                    <a:effectLst/>
                  </a:rPr>
                  <a:t>sit</a:t>
                </a:r>
                <a:r>
                  <a:rPr lang="pt-BR" b="1">
                    <a:effectLst/>
                  </a:rPr>
                  <a:t> </a:t>
                </a:r>
                <a:r>
                  <a:rPr lang="pt-BR" b="1" err="1">
                    <a:effectLst/>
                  </a:rPr>
                  <a:t>amet</a:t>
                </a:r>
                <a:endParaRPr lang="pt-BR" b="1"/>
              </a:p>
            </p:txBody>
          </p:sp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62817AA0-7163-4D60-1308-6F780C83865E}"/>
                  </a:ext>
                </a:extLst>
              </p:cNvPr>
              <p:cNvSpPr txBox="1"/>
              <p:nvPr/>
            </p:nvSpPr>
            <p:spPr>
              <a:xfrm>
                <a:off x="3082519" y="2630438"/>
                <a:ext cx="2702801" cy="23083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60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In </a:t>
                </a:r>
                <a:r>
                  <a:rPr lang="pt-BR" sz="160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pulvinar</a:t>
                </a:r>
                <a:r>
                  <a:rPr lang="pt-BR" sz="160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</a:t>
                </a:r>
                <a:r>
                  <a:rPr lang="pt-BR" sz="160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odio</a:t>
                </a:r>
                <a:r>
                  <a:rPr lang="pt-BR" sz="160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nunc, ut </a:t>
                </a:r>
                <a:r>
                  <a:rPr lang="pt-BR" sz="160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commodo</a:t>
                </a:r>
                <a:r>
                  <a:rPr lang="pt-BR" sz="160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</a:t>
                </a:r>
                <a:r>
                  <a:rPr lang="pt-BR" sz="160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lacus</a:t>
                </a:r>
                <a:r>
                  <a:rPr lang="pt-BR" sz="160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</a:t>
                </a:r>
                <a:r>
                  <a:rPr lang="pt-BR" sz="160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feugiat</a:t>
                </a:r>
                <a:r>
                  <a:rPr lang="pt-BR" sz="160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in. In </a:t>
                </a:r>
                <a:r>
                  <a:rPr lang="pt-BR" sz="160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imperdiet</a:t>
                </a:r>
                <a:r>
                  <a:rPr lang="pt-BR" sz="160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</a:t>
                </a:r>
                <a:r>
                  <a:rPr lang="pt-BR" sz="160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tortor</a:t>
                </a:r>
                <a:r>
                  <a:rPr lang="pt-BR" sz="160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ac </a:t>
                </a:r>
                <a:r>
                  <a:rPr lang="pt-BR" sz="160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risus</a:t>
                </a:r>
                <a:r>
                  <a:rPr lang="pt-BR" sz="160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</a:t>
                </a:r>
                <a:r>
                  <a:rPr lang="pt-BR" sz="160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hendrerit</a:t>
                </a:r>
                <a:r>
                  <a:rPr lang="pt-BR" sz="160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</a:t>
                </a:r>
                <a:r>
                  <a:rPr lang="pt-BR" sz="160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ultrices</a:t>
                </a:r>
                <a:r>
                  <a:rPr lang="pt-BR" sz="160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, </a:t>
                </a:r>
                <a:r>
                  <a:rPr lang="pt-BR" sz="160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suspendisse</a:t>
                </a:r>
                <a:r>
                  <a:rPr lang="pt-BR" sz="160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</a:t>
                </a:r>
                <a:r>
                  <a:rPr lang="pt-BR" sz="160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potenti</a:t>
                </a:r>
                <a:r>
                  <a:rPr lang="pt-BR" sz="160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. </a:t>
                </a:r>
                <a:r>
                  <a:rPr lang="pt-BR" sz="160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Maecenas</a:t>
                </a:r>
                <a:r>
                  <a:rPr lang="pt-BR" sz="160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vitae </a:t>
                </a:r>
                <a:r>
                  <a:rPr lang="pt-BR" sz="160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elit</a:t>
                </a:r>
                <a:r>
                  <a:rPr lang="pt-BR" sz="160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</a:t>
                </a:r>
                <a:r>
                  <a:rPr lang="pt-BR" sz="160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ligula</a:t>
                </a:r>
                <a:r>
                  <a:rPr lang="pt-BR" sz="160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. </a:t>
                </a:r>
                <a:r>
                  <a:rPr lang="pt-BR" sz="160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Sed</a:t>
                </a:r>
                <a:r>
                  <a:rPr lang="pt-BR" sz="160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</a:t>
                </a:r>
                <a:r>
                  <a:rPr lang="pt-BR" sz="160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sed</a:t>
                </a:r>
                <a:r>
                  <a:rPr lang="pt-BR" sz="160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</a:t>
                </a:r>
                <a:r>
                  <a:rPr lang="pt-BR" sz="160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turpis</a:t>
                </a:r>
                <a:r>
                  <a:rPr lang="pt-BR" sz="160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</a:t>
                </a:r>
                <a:r>
                  <a:rPr lang="pt-BR" sz="160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purus</a:t>
                </a:r>
                <a:r>
                  <a:rPr lang="pt-BR" sz="160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, </a:t>
                </a:r>
                <a:r>
                  <a:rPr lang="pt-BR" sz="160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nam</a:t>
                </a:r>
                <a:r>
                  <a:rPr lang="pt-BR" sz="160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in </a:t>
                </a:r>
                <a:r>
                  <a:rPr lang="pt-BR" sz="160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enim</a:t>
                </a:r>
                <a:r>
                  <a:rPr lang="pt-BR" sz="160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</a:t>
                </a:r>
                <a:r>
                  <a:rPr lang="pt-BR" sz="160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metus</a:t>
                </a:r>
                <a:r>
                  <a:rPr lang="pt-BR" sz="160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, </a:t>
                </a:r>
                <a:r>
                  <a:rPr lang="pt-BR" sz="160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pellentesque</a:t>
                </a:r>
                <a:r>
                  <a:rPr lang="pt-BR" sz="160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</a:t>
                </a:r>
                <a:r>
                  <a:rPr lang="pt-BR" sz="160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dictum</a:t>
                </a:r>
                <a:r>
                  <a:rPr lang="pt-BR" sz="160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, </a:t>
                </a:r>
                <a:r>
                  <a:rPr lang="pt-BR" sz="160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tortor</a:t>
                </a:r>
                <a:r>
                  <a:rPr lang="pt-BR" sz="160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id </a:t>
                </a:r>
                <a:r>
                  <a:rPr lang="pt-BR" sz="160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cursus</a:t>
                </a:r>
                <a:r>
                  <a:rPr lang="pt-BR" sz="160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</a:t>
                </a:r>
                <a:r>
                  <a:rPr lang="pt-BR" sz="160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posuere</a:t>
                </a:r>
                <a:r>
                  <a:rPr lang="pt-BR" sz="160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.</a:t>
                </a:r>
                <a:endParaRPr lang="pt-BR" sz="160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  <p:pic>
            <p:nvPicPr>
              <p:cNvPr id="11" name="Imagem 10" descr="Ícone&#10;&#10;Descrição gerada automaticamente">
                <a:extLst>
                  <a:ext uri="{FF2B5EF4-FFF2-40B4-BE49-F238E27FC236}">
                    <a16:creationId xmlns:a16="http://schemas.microsoft.com/office/drawing/2014/main" id="{5A50CF26-55F9-BF1A-841B-2E40DA81EB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082519" y="1079501"/>
                <a:ext cx="635345" cy="635345"/>
              </a:xfrm>
              <a:prstGeom prst="rect">
                <a:avLst/>
              </a:prstGeom>
            </p:spPr>
          </p:pic>
        </p:grpSp>
        <p:grpSp>
          <p:nvGrpSpPr>
            <p:cNvPr id="12" name="Agrupar 11">
              <a:extLst>
                <a:ext uri="{FF2B5EF4-FFF2-40B4-BE49-F238E27FC236}">
                  <a16:creationId xmlns:a16="http://schemas.microsoft.com/office/drawing/2014/main" id="{F97D3F70-3281-F4EA-473B-C97A0BEA4DDE}"/>
                </a:ext>
              </a:extLst>
            </p:cNvPr>
            <p:cNvGrpSpPr/>
            <p:nvPr/>
          </p:nvGrpSpPr>
          <p:grpSpPr>
            <a:xfrm>
              <a:off x="7987517" y="1288010"/>
              <a:ext cx="3121093" cy="4385610"/>
              <a:chOff x="2873374" y="795787"/>
              <a:chExt cx="3121093" cy="4385610"/>
            </a:xfrm>
          </p:grpSpPr>
          <p:sp>
            <p:nvSpPr>
              <p:cNvPr id="13" name="Retângulo: Cantos Arredondados 12">
                <a:extLst>
                  <a:ext uri="{FF2B5EF4-FFF2-40B4-BE49-F238E27FC236}">
                    <a16:creationId xmlns:a16="http://schemas.microsoft.com/office/drawing/2014/main" id="{4C3E240F-153C-3953-DE91-C8DA51C8EA9B}"/>
                  </a:ext>
                </a:extLst>
              </p:cNvPr>
              <p:cNvSpPr/>
              <p:nvPr/>
            </p:nvSpPr>
            <p:spPr>
              <a:xfrm>
                <a:off x="2873374" y="795787"/>
                <a:ext cx="3121093" cy="4385610"/>
              </a:xfrm>
              <a:prstGeom prst="roundRect">
                <a:avLst>
                  <a:gd name="adj" fmla="val 1935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91A4EA6F-40D9-3D66-D870-5B68BA9F5965}"/>
                  </a:ext>
                </a:extLst>
              </p:cNvPr>
              <p:cNvSpPr txBox="1"/>
              <p:nvPr/>
            </p:nvSpPr>
            <p:spPr>
              <a:xfrm>
                <a:off x="3082519" y="1913935"/>
                <a:ext cx="2702801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b="1">
                    <a:effectLst/>
                  </a:rPr>
                  <a:t>Título do card </a:t>
                </a:r>
                <a:r>
                  <a:rPr lang="pt-BR" b="1" err="1">
                    <a:effectLst/>
                  </a:rPr>
                  <a:t>lorem</a:t>
                </a:r>
                <a:r>
                  <a:rPr lang="pt-BR" b="1">
                    <a:effectLst/>
                  </a:rPr>
                  <a:t> ipsum </a:t>
                </a:r>
                <a:r>
                  <a:rPr lang="pt-BR" b="1" err="1">
                    <a:effectLst/>
                  </a:rPr>
                  <a:t>dolor</a:t>
                </a:r>
                <a:r>
                  <a:rPr lang="pt-BR" b="1">
                    <a:effectLst/>
                  </a:rPr>
                  <a:t> </a:t>
                </a:r>
                <a:r>
                  <a:rPr lang="pt-BR" b="1" err="1">
                    <a:effectLst/>
                  </a:rPr>
                  <a:t>sit</a:t>
                </a:r>
                <a:r>
                  <a:rPr lang="pt-BR" b="1">
                    <a:effectLst/>
                  </a:rPr>
                  <a:t> </a:t>
                </a:r>
                <a:r>
                  <a:rPr lang="pt-BR" b="1" err="1">
                    <a:effectLst/>
                  </a:rPr>
                  <a:t>amet</a:t>
                </a:r>
                <a:endParaRPr lang="pt-BR" b="1"/>
              </a:p>
            </p:txBody>
          </p:sp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210D07F6-11BA-706E-82FE-D7EFDA7AFED0}"/>
                  </a:ext>
                </a:extLst>
              </p:cNvPr>
              <p:cNvSpPr txBox="1"/>
              <p:nvPr/>
            </p:nvSpPr>
            <p:spPr>
              <a:xfrm>
                <a:off x="3082519" y="2630438"/>
                <a:ext cx="2702801" cy="23083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60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In </a:t>
                </a:r>
                <a:r>
                  <a:rPr lang="pt-BR" sz="160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pulvinar</a:t>
                </a:r>
                <a:r>
                  <a:rPr lang="pt-BR" sz="160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</a:t>
                </a:r>
                <a:r>
                  <a:rPr lang="pt-BR" sz="160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odio</a:t>
                </a:r>
                <a:r>
                  <a:rPr lang="pt-BR" sz="160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nunc, ut </a:t>
                </a:r>
                <a:r>
                  <a:rPr lang="pt-BR" sz="160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commodo</a:t>
                </a:r>
                <a:r>
                  <a:rPr lang="pt-BR" sz="160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</a:t>
                </a:r>
                <a:r>
                  <a:rPr lang="pt-BR" sz="160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lacus</a:t>
                </a:r>
                <a:r>
                  <a:rPr lang="pt-BR" sz="160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</a:t>
                </a:r>
                <a:r>
                  <a:rPr lang="pt-BR" sz="160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feugiat</a:t>
                </a:r>
                <a:r>
                  <a:rPr lang="pt-BR" sz="160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in. In </a:t>
                </a:r>
                <a:r>
                  <a:rPr lang="pt-BR" sz="160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imperdiet</a:t>
                </a:r>
                <a:r>
                  <a:rPr lang="pt-BR" sz="160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</a:t>
                </a:r>
                <a:r>
                  <a:rPr lang="pt-BR" sz="160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tortor</a:t>
                </a:r>
                <a:r>
                  <a:rPr lang="pt-BR" sz="160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ac </a:t>
                </a:r>
                <a:r>
                  <a:rPr lang="pt-BR" sz="160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risus</a:t>
                </a:r>
                <a:r>
                  <a:rPr lang="pt-BR" sz="160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</a:t>
                </a:r>
                <a:r>
                  <a:rPr lang="pt-BR" sz="160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hendrerit</a:t>
                </a:r>
                <a:r>
                  <a:rPr lang="pt-BR" sz="160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</a:t>
                </a:r>
                <a:r>
                  <a:rPr lang="pt-BR" sz="160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ultrices</a:t>
                </a:r>
                <a:r>
                  <a:rPr lang="pt-BR" sz="160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, </a:t>
                </a:r>
                <a:r>
                  <a:rPr lang="pt-BR" sz="160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suspendisse</a:t>
                </a:r>
                <a:r>
                  <a:rPr lang="pt-BR" sz="160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</a:t>
                </a:r>
                <a:r>
                  <a:rPr lang="pt-BR" sz="160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potenti</a:t>
                </a:r>
                <a:r>
                  <a:rPr lang="pt-BR" sz="160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. </a:t>
                </a:r>
                <a:r>
                  <a:rPr lang="pt-BR" sz="160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Maecenas</a:t>
                </a:r>
                <a:r>
                  <a:rPr lang="pt-BR" sz="160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vitae </a:t>
                </a:r>
                <a:r>
                  <a:rPr lang="pt-BR" sz="160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elit</a:t>
                </a:r>
                <a:r>
                  <a:rPr lang="pt-BR" sz="160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</a:t>
                </a:r>
                <a:r>
                  <a:rPr lang="pt-BR" sz="160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ligula</a:t>
                </a:r>
                <a:r>
                  <a:rPr lang="pt-BR" sz="160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. </a:t>
                </a:r>
                <a:r>
                  <a:rPr lang="pt-BR" sz="160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Sed</a:t>
                </a:r>
                <a:r>
                  <a:rPr lang="pt-BR" sz="160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</a:t>
                </a:r>
                <a:r>
                  <a:rPr lang="pt-BR" sz="160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sed</a:t>
                </a:r>
                <a:r>
                  <a:rPr lang="pt-BR" sz="160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</a:t>
                </a:r>
                <a:r>
                  <a:rPr lang="pt-BR" sz="160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turpis</a:t>
                </a:r>
                <a:r>
                  <a:rPr lang="pt-BR" sz="160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</a:t>
                </a:r>
                <a:r>
                  <a:rPr lang="pt-BR" sz="160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purus</a:t>
                </a:r>
                <a:r>
                  <a:rPr lang="pt-BR" sz="160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, </a:t>
                </a:r>
                <a:r>
                  <a:rPr lang="pt-BR" sz="160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nam</a:t>
                </a:r>
                <a:r>
                  <a:rPr lang="pt-BR" sz="160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in </a:t>
                </a:r>
                <a:r>
                  <a:rPr lang="pt-BR" sz="160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enim</a:t>
                </a:r>
                <a:r>
                  <a:rPr lang="pt-BR" sz="160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</a:t>
                </a:r>
                <a:r>
                  <a:rPr lang="pt-BR" sz="160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metus</a:t>
                </a:r>
                <a:r>
                  <a:rPr lang="pt-BR" sz="160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, </a:t>
                </a:r>
                <a:r>
                  <a:rPr lang="pt-BR" sz="160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pellentesque</a:t>
                </a:r>
                <a:r>
                  <a:rPr lang="pt-BR" sz="160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</a:t>
                </a:r>
                <a:r>
                  <a:rPr lang="pt-BR" sz="160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dictum</a:t>
                </a:r>
                <a:r>
                  <a:rPr lang="pt-BR" sz="160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, </a:t>
                </a:r>
                <a:r>
                  <a:rPr lang="pt-BR" sz="160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tortor</a:t>
                </a:r>
                <a:r>
                  <a:rPr lang="pt-BR" sz="160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id </a:t>
                </a:r>
                <a:r>
                  <a:rPr lang="pt-BR" sz="160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cursus</a:t>
                </a:r>
                <a:r>
                  <a:rPr lang="pt-BR" sz="160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</a:t>
                </a:r>
                <a:r>
                  <a:rPr lang="pt-BR" sz="160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posuere</a:t>
                </a:r>
                <a:r>
                  <a:rPr lang="pt-BR" sz="160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.</a:t>
                </a:r>
                <a:endParaRPr lang="pt-BR" sz="160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  <p:pic>
            <p:nvPicPr>
              <p:cNvPr id="19" name="Imagem 18" descr="Ícone&#10;&#10;Descrição gerada automaticamente">
                <a:extLst>
                  <a:ext uri="{FF2B5EF4-FFF2-40B4-BE49-F238E27FC236}">
                    <a16:creationId xmlns:a16="http://schemas.microsoft.com/office/drawing/2014/main" id="{641D6483-7853-8FA5-B926-9690BF1417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082519" y="1079501"/>
                <a:ext cx="635345" cy="635345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645322874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Agrupar 4">
            <a:extLst>
              <a:ext uri="{FF2B5EF4-FFF2-40B4-BE49-F238E27FC236}">
                <a16:creationId xmlns:a16="http://schemas.microsoft.com/office/drawing/2014/main" id="{697AB993-B0A7-8101-267B-19A5CE01FBCF}"/>
              </a:ext>
            </a:extLst>
          </p:cNvPr>
          <p:cNvGrpSpPr/>
          <p:nvPr/>
        </p:nvGrpSpPr>
        <p:grpSpPr>
          <a:xfrm>
            <a:off x="12639639" y="2059215"/>
            <a:ext cx="3543790" cy="1685471"/>
            <a:chOff x="12639639" y="382815"/>
            <a:chExt cx="3543790" cy="1685471"/>
          </a:xfrm>
        </p:grpSpPr>
        <p:sp>
          <p:nvSpPr>
            <p:cNvPr id="16" name="Balão de Fala: Retângulo 15">
              <a:extLst>
                <a:ext uri="{FF2B5EF4-FFF2-40B4-BE49-F238E27FC236}">
                  <a16:creationId xmlns:a16="http://schemas.microsoft.com/office/drawing/2014/main" id="{1D5FA31A-8886-63B8-226E-05E99E895117}"/>
                </a:ext>
              </a:extLst>
            </p:cNvPr>
            <p:cNvSpPr/>
            <p:nvPr/>
          </p:nvSpPr>
          <p:spPr>
            <a:xfrm rot="5400000">
              <a:off x="13568798" y="-546344"/>
              <a:ext cx="1685471" cy="3543790"/>
            </a:xfrm>
            <a:prstGeom prst="wedgeRectCallout">
              <a:avLst>
                <a:gd name="adj1" fmla="val -20343"/>
                <a:gd name="adj2" fmla="val 61591"/>
              </a:avLst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00"/>
            </a:p>
          </p:txBody>
        </p:sp>
        <p:sp>
          <p:nvSpPr>
            <p:cNvPr id="17" name="CaixaDeTexto 16">
              <a:extLst>
                <a:ext uri="{FF2B5EF4-FFF2-40B4-BE49-F238E27FC236}">
                  <a16:creationId xmlns:a16="http://schemas.microsoft.com/office/drawing/2014/main" id="{8946BB82-00F3-FC21-3B05-97D84C74D1FE}"/>
                </a:ext>
              </a:extLst>
            </p:cNvPr>
            <p:cNvSpPr txBox="1"/>
            <p:nvPr/>
          </p:nvSpPr>
          <p:spPr>
            <a:xfrm>
              <a:off x="12816114" y="638629"/>
              <a:ext cx="3222172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>
                  <a:solidFill>
                    <a:schemeClr val="bg1"/>
                  </a:solidFill>
                </a:rPr>
                <a:t>Orientações para professor/LXD:</a:t>
              </a:r>
            </a:p>
            <a:p>
              <a:endParaRPr lang="pt-BR" sz="1400">
                <a:solidFill>
                  <a:schemeClr val="bg1"/>
                </a:solidFill>
              </a:endParaRPr>
            </a:p>
            <a:p>
              <a:r>
                <a:rPr lang="pt-BR" sz="1400">
                  <a:solidFill>
                    <a:schemeClr val="bg1"/>
                  </a:solidFill>
                </a:rPr>
                <a:t>O recurso está agrupado. Para ajustar o recurso inteiro, pressione SHIFT + (seta para cima).</a:t>
              </a:r>
            </a:p>
          </p:txBody>
        </p:sp>
      </p:grp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03632624-5197-639E-E302-5739E11F5DC0}"/>
              </a:ext>
            </a:extLst>
          </p:cNvPr>
          <p:cNvGrpSpPr/>
          <p:nvPr/>
        </p:nvGrpSpPr>
        <p:grpSpPr>
          <a:xfrm>
            <a:off x="12639638" y="539973"/>
            <a:ext cx="3543790" cy="1373961"/>
            <a:chOff x="12639639" y="382815"/>
            <a:chExt cx="3543790" cy="1373961"/>
          </a:xfrm>
        </p:grpSpPr>
        <p:sp>
          <p:nvSpPr>
            <p:cNvPr id="22" name="Balão de Fala: Retângulo 21">
              <a:extLst>
                <a:ext uri="{FF2B5EF4-FFF2-40B4-BE49-F238E27FC236}">
                  <a16:creationId xmlns:a16="http://schemas.microsoft.com/office/drawing/2014/main" id="{E2861EEF-0E0B-605E-38C9-5D2E47328169}"/>
                </a:ext>
              </a:extLst>
            </p:cNvPr>
            <p:cNvSpPr/>
            <p:nvPr/>
          </p:nvSpPr>
          <p:spPr>
            <a:xfrm rot="5400000">
              <a:off x="13724553" y="-702099"/>
              <a:ext cx="1373961" cy="3543790"/>
            </a:xfrm>
            <a:prstGeom prst="wedgeRectCallout">
              <a:avLst>
                <a:gd name="adj1" fmla="val -20343"/>
                <a:gd name="adj2" fmla="val 61591"/>
              </a:avLst>
            </a:prstGeom>
            <a:solidFill>
              <a:schemeClr val="bg1"/>
            </a:solidFill>
            <a:ln>
              <a:solidFill>
                <a:srgbClr val="4A5E8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00"/>
            </a:p>
          </p:txBody>
        </p:sp>
        <p:sp>
          <p:nvSpPr>
            <p:cNvPr id="23" name="CaixaDeTexto 22">
              <a:extLst>
                <a:ext uri="{FF2B5EF4-FFF2-40B4-BE49-F238E27FC236}">
                  <a16:creationId xmlns:a16="http://schemas.microsoft.com/office/drawing/2014/main" id="{73EC166F-75DF-4E2E-0F95-E058E1C0DA2A}"/>
                </a:ext>
              </a:extLst>
            </p:cNvPr>
            <p:cNvSpPr txBox="1"/>
            <p:nvPr/>
          </p:nvSpPr>
          <p:spPr>
            <a:xfrm>
              <a:off x="12816114" y="638629"/>
              <a:ext cx="322217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>
                  <a:solidFill>
                    <a:srgbClr val="4A5E85"/>
                  </a:solidFill>
                </a:rPr>
                <a:t>Componente:</a:t>
              </a:r>
            </a:p>
            <a:p>
              <a:endParaRPr lang="pt-BR" sz="1400">
                <a:solidFill>
                  <a:srgbClr val="4A5E85"/>
                </a:solidFill>
              </a:endParaRPr>
            </a:p>
            <a:p>
              <a:r>
                <a:rPr lang="pt-BR" sz="1400" b="1">
                  <a:solidFill>
                    <a:srgbClr val="4A5E85"/>
                  </a:solidFill>
                </a:rPr>
                <a:t>Card – texto + imagem – variante com 2 cards </a:t>
              </a:r>
            </a:p>
          </p:txBody>
        </p:sp>
      </p:grpSp>
      <p:grpSp>
        <p:nvGrpSpPr>
          <p:cNvPr id="9" name="Agrupar 8">
            <a:extLst>
              <a:ext uri="{FF2B5EF4-FFF2-40B4-BE49-F238E27FC236}">
                <a16:creationId xmlns:a16="http://schemas.microsoft.com/office/drawing/2014/main" id="{537D678F-3E1E-6DAD-3736-867D78EC484E}"/>
              </a:ext>
            </a:extLst>
          </p:cNvPr>
          <p:cNvGrpSpPr/>
          <p:nvPr/>
        </p:nvGrpSpPr>
        <p:grpSpPr>
          <a:xfrm>
            <a:off x="2839236" y="1534451"/>
            <a:ext cx="6520283" cy="3913740"/>
            <a:chOff x="2839236" y="1534451"/>
            <a:chExt cx="6520283" cy="3913740"/>
          </a:xfrm>
        </p:grpSpPr>
        <p:grpSp>
          <p:nvGrpSpPr>
            <p:cNvPr id="14" name="Agrupar 13">
              <a:extLst>
                <a:ext uri="{FF2B5EF4-FFF2-40B4-BE49-F238E27FC236}">
                  <a16:creationId xmlns:a16="http://schemas.microsoft.com/office/drawing/2014/main" id="{C7E0BBEE-27CB-706A-D933-AEFDEEDB675D}"/>
                </a:ext>
              </a:extLst>
            </p:cNvPr>
            <p:cNvGrpSpPr/>
            <p:nvPr/>
          </p:nvGrpSpPr>
          <p:grpSpPr>
            <a:xfrm>
              <a:off x="2839236" y="1534451"/>
              <a:ext cx="3121093" cy="3913740"/>
              <a:chOff x="2661436" y="1502701"/>
              <a:chExt cx="3121093" cy="3913740"/>
            </a:xfrm>
          </p:grpSpPr>
          <p:sp>
            <p:nvSpPr>
              <p:cNvPr id="18" name="Retângulo: Cantos Arredondados 17">
                <a:extLst>
                  <a:ext uri="{FF2B5EF4-FFF2-40B4-BE49-F238E27FC236}">
                    <a16:creationId xmlns:a16="http://schemas.microsoft.com/office/drawing/2014/main" id="{7E5481D4-2A2A-7F02-5430-9201238A6122}"/>
                  </a:ext>
                </a:extLst>
              </p:cNvPr>
              <p:cNvSpPr/>
              <p:nvPr/>
            </p:nvSpPr>
            <p:spPr>
              <a:xfrm>
                <a:off x="2661436" y="2256866"/>
                <a:ext cx="3121093" cy="3159575"/>
              </a:xfrm>
              <a:prstGeom prst="roundRect">
                <a:avLst>
                  <a:gd name="adj" fmla="val 1935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" name="CaixaDeTexto 3">
                <a:extLst>
                  <a:ext uri="{FF2B5EF4-FFF2-40B4-BE49-F238E27FC236}">
                    <a16:creationId xmlns:a16="http://schemas.microsoft.com/office/drawing/2014/main" id="{204B753B-C0EF-83AF-B9B2-1972F278EA1C}"/>
                  </a:ext>
                </a:extLst>
              </p:cNvPr>
              <p:cNvSpPr txBox="1"/>
              <p:nvPr/>
            </p:nvSpPr>
            <p:spPr>
              <a:xfrm>
                <a:off x="2870581" y="3375014"/>
                <a:ext cx="2702801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b="1" dirty="0">
                    <a:effectLst/>
                  </a:rPr>
                  <a:t>Título do card </a:t>
                </a:r>
                <a:r>
                  <a:rPr lang="pt-BR" b="1" dirty="0" err="1">
                    <a:effectLst/>
                  </a:rPr>
                  <a:t>lorem</a:t>
                </a:r>
                <a:r>
                  <a:rPr lang="pt-BR" b="1" dirty="0">
                    <a:effectLst/>
                  </a:rPr>
                  <a:t> ipsum </a:t>
                </a:r>
                <a:r>
                  <a:rPr lang="pt-BR" b="1" dirty="0" err="1">
                    <a:effectLst/>
                  </a:rPr>
                  <a:t>dolor</a:t>
                </a:r>
                <a:r>
                  <a:rPr lang="pt-BR" b="1" dirty="0">
                    <a:effectLst/>
                  </a:rPr>
                  <a:t> </a:t>
                </a:r>
                <a:r>
                  <a:rPr lang="pt-BR" b="1" dirty="0" err="1">
                    <a:effectLst/>
                  </a:rPr>
                  <a:t>sit</a:t>
                </a:r>
                <a:r>
                  <a:rPr lang="pt-BR" b="1" dirty="0">
                    <a:effectLst/>
                  </a:rPr>
                  <a:t> </a:t>
                </a:r>
                <a:r>
                  <a:rPr lang="pt-BR" b="1" dirty="0" err="1">
                    <a:effectLst/>
                  </a:rPr>
                  <a:t>amet</a:t>
                </a:r>
                <a:endParaRPr lang="pt-BR" b="1" dirty="0"/>
              </a:p>
            </p:txBody>
          </p:sp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FE6E13B7-374A-9DCC-0638-960BEF19CE68}"/>
                  </a:ext>
                </a:extLst>
              </p:cNvPr>
              <p:cNvSpPr txBox="1"/>
              <p:nvPr/>
            </p:nvSpPr>
            <p:spPr>
              <a:xfrm>
                <a:off x="2870581" y="4091517"/>
                <a:ext cx="2702801" cy="10772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60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In </a:t>
                </a:r>
                <a:r>
                  <a:rPr lang="pt-BR" sz="160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pulvinar</a:t>
                </a:r>
                <a:r>
                  <a:rPr lang="pt-BR" sz="160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</a:t>
                </a:r>
                <a:r>
                  <a:rPr lang="pt-BR" sz="160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odio</a:t>
                </a:r>
                <a:r>
                  <a:rPr lang="pt-BR" sz="160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nunc, ut </a:t>
                </a:r>
                <a:r>
                  <a:rPr lang="pt-BR" sz="160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commodo</a:t>
                </a:r>
                <a:r>
                  <a:rPr lang="pt-BR" sz="160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</a:t>
                </a:r>
                <a:r>
                  <a:rPr lang="pt-BR" sz="160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lacus</a:t>
                </a:r>
                <a:r>
                  <a:rPr lang="pt-BR" sz="160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</a:t>
                </a:r>
                <a:r>
                  <a:rPr lang="pt-BR" sz="160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feugiat</a:t>
                </a:r>
                <a:r>
                  <a:rPr lang="pt-BR" sz="160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in. In </a:t>
                </a:r>
                <a:r>
                  <a:rPr lang="pt-BR" sz="160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imperdiet</a:t>
                </a:r>
                <a:r>
                  <a:rPr lang="pt-BR" sz="160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</a:t>
                </a:r>
                <a:r>
                  <a:rPr lang="pt-BR" sz="160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tortor</a:t>
                </a:r>
                <a:r>
                  <a:rPr lang="pt-BR" sz="160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ac </a:t>
                </a:r>
                <a:r>
                  <a:rPr lang="pt-BR" sz="160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risus</a:t>
                </a:r>
                <a:r>
                  <a:rPr lang="pt-BR" sz="160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</a:t>
                </a:r>
                <a:r>
                  <a:rPr lang="pt-BR" sz="160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hendrerit</a:t>
                </a:r>
                <a:r>
                  <a:rPr lang="pt-BR" sz="160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</a:t>
                </a:r>
                <a:r>
                  <a:rPr lang="pt-BR" sz="160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ultrices</a:t>
                </a:r>
                <a:r>
                  <a:rPr lang="pt-BR" sz="160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.</a:t>
                </a:r>
                <a:endParaRPr lang="pt-BR" sz="160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  <p:pic>
            <p:nvPicPr>
              <p:cNvPr id="13" name="Imagem 12" descr="Ícone&#10;&#10;Descrição gerada automaticamente">
                <a:extLst>
                  <a:ext uri="{FF2B5EF4-FFF2-40B4-BE49-F238E27FC236}">
                    <a16:creationId xmlns:a16="http://schemas.microsoft.com/office/drawing/2014/main" id="{1DF48E62-D37B-DA0D-4249-BF2908F718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661436" y="1502701"/>
                <a:ext cx="3121093" cy="1743627"/>
              </a:xfrm>
              <a:prstGeom prst="rect">
                <a:avLst/>
              </a:prstGeom>
            </p:spPr>
          </p:pic>
        </p:grpSp>
        <p:grpSp>
          <p:nvGrpSpPr>
            <p:cNvPr id="15" name="Agrupar 14">
              <a:extLst>
                <a:ext uri="{FF2B5EF4-FFF2-40B4-BE49-F238E27FC236}">
                  <a16:creationId xmlns:a16="http://schemas.microsoft.com/office/drawing/2014/main" id="{DF24F004-1A7B-B9B2-5EE6-A569AEB7BF7F}"/>
                </a:ext>
              </a:extLst>
            </p:cNvPr>
            <p:cNvGrpSpPr/>
            <p:nvPr/>
          </p:nvGrpSpPr>
          <p:grpSpPr>
            <a:xfrm>
              <a:off x="6238426" y="1534451"/>
              <a:ext cx="3121093" cy="3913740"/>
              <a:chOff x="2661436" y="1502701"/>
              <a:chExt cx="3121093" cy="3913740"/>
            </a:xfrm>
          </p:grpSpPr>
          <p:sp>
            <p:nvSpPr>
              <p:cNvPr id="19" name="Retângulo: Cantos Arredondados 18">
                <a:extLst>
                  <a:ext uri="{FF2B5EF4-FFF2-40B4-BE49-F238E27FC236}">
                    <a16:creationId xmlns:a16="http://schemas.microsoft.com/office/drawing/2014/main" id="{F2B61EF7-6631-62D2-EA15-CCB4E38A49BD}"/>
                  </a:ext>
                </a:extLst>
              </p:cNvPr>
              <p:cNvSpPr/>
              <p:nvPr/>
            </p:nvSpPr>
            <p:spPr>
              <a:xfrm>
                <a:off x="2661436" y="2256866"/>
                <a:ext cx="3121093" cy="3159575"/>
              </a:xfrm>
              <a:prstGeom prst="roundRect">
                <a:avLst>
                  <a:gd name="adj" fmla="val 1935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0" name="CaixaDeTexto 19">
                <a:extLst>
                  <a:ext uri="{FF2B5EF4-FFF2-40B4-BE49-F238E27FC236}">
                    <a16:creationId xmlns:a16="http://schemas.microsoft.com/office/drawing/2014/main" id="{152D5A15-2E35-25AC-90A7-8E5201FA78A3}"/>
                  </a:ext>
                </a:extLst>
              </p:cNvPr>
              <p:cNvSpPr txBox="1"/>
              <p:nvPr/>
            </p:nvSpPr>
            <p:spPr>
              <a:xfrm>
                <a:off x="2870581" y="3375014"/>
                <a:ext cx="2702801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b="1">
                    <a:effectLst/>
                  </a:rPr>
                  <a:t>Título do card </a:t>
                </a:r>
                <a:r>
                  <a:rPr lang="pt-BR" b="1" err="1">
                    <a:effectLst/>
                  </a:rPr>
                  <a:t>lorem</a:t>
                </a:r>
                <a:r>
                  <a:rPr lang="pt-BR" b="1">
                    <a:effectLst/>
                  </a:rPr>
                  <a:t> ipsum </a:t>
                </a:r>
                <a:r>
                  <a:rPr lang="pt-BR" b="1" err="1">
                    <a:effectLst/>
                  </a:rPr>
                  <a:t>dolor</a:t>
                </a:r>
                <a:r>
                  <a:rPr lang="pt-BR" b="1">
                    <a:effectLst/>
                  </a:rPr>
                  <a:t> </a:t>
                </a:r>
                <a:r>
                  <a:rPr lang="pt-BR" b="1" err="1">
                    <a:effectLst/>
                  </a:rPr>
                  <a:t>sit</a:t>
                </a:r>
                <a:r>
                  <a:rPr lang="pt-BR" b="1">
                    <a:effectLst/>
                  </a:rPr>
                  <a:t> </a:t>
                </a:r>
                <a:r>
                  <a:rPr lang="pt-BR" b="1" err="1">
                    <a:effectLst/>
                  </a:rPr>
                  <a:t>amet</a:t>
                </a:r>
                <a:endParaRPr lang="pt-BR" b="1"/>
              </a:p>
            </p:txBody>
          </p:sp>
          <p:sp>
            <p:nvSpPr>
              <p:cNvPr id="24" name="CaixaDeTexto 23">
                <a:extLst>
                  <a:ext uri="{FF2B5EF4-FFF2-40B4-BE49-F238E27FC236}">
                    <a16:creationId xmlns:a16="http://schemas.microsoft.com/office/drawing/2014/main" id="{C300B70B-8D42-2C43-DB0D-8AD8E9004804}"/>
                  </a:ext>
                </a:extLst>
              </p:cNvPr>
              <p:cNvSpPr txBox="1"/>
              <p:nvPr/>
            </p:nvSpPr>
            <p:spPr>
              <a:xfrm>
                <a:off x="2870581" y="4091517"/>
                <a:ext cx="2702801" cy="10772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60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In </a:t>
                </a:r>
                <a:r>
                  <a:rPr lang="pt-BR" sz="160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pulvinar</a:t>
                </a:r>
                <a:r>
                  <a:rPr lang="pt-BR" sz="160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</a:t>
                </a:r>
                <a:r>
                  <a:rPr lang="pt-BR" sz="160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odio</a:t>
                </a:r>
                <a:r>
                  <a:rPr lang="pt-BR" sz="160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nunc, ut </a:t>
                </a:r>
                <a:r>
                  <a:rPr lang="pt-BR" sz="160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commodo</a:t>
                </a:r>
                <a:r>
                  <a:rPr lang="pt-BR" sz="160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</a:t>
                </a:r>
                <a:r>
                  <a:rPr lang="pt-BR" sz="160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lacus</a:t>
                </a:r>
                <a:r>
                  <a:rPr lang="pt-BR" sz="160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</a:t>
                </a:r>
                <a:r>
                  <a:rPr lang="pt-BR" sz="160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feugiat</a:t>
                </a:r>
                <a:r>
                  <a:rPr lang="pt-BR" sz="160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in. In </a:t>
                </a:r>
                <a:r>
                  <a:rPr lang="pt-BR" sz="160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imperdiet</a:t>
                </a:r>
                <a:r>
                  <a:rPr lang="pt-BR" sz="160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</a:t>
                </a:r>
                <a:r>
                  <a:rPr lang="pt-BR" sz="160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tortor</a:t>
                </a:r>
                <a:r>
                  <a:rPr lang="pt-BR" sz="160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ac </a:t>
                </a:r>
                <a:r>
                  <a:rPr lang="pt-BR" sz="160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risus</a:t>
                </a:r>
                <a:r>
                  <a:rPr lang="pt-BR" sz="160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</a:t>
                </a:r>
                <a:r>
                  <a:rPr lang="pt-BR" sz="160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hendrerit</a:t>
                </a:r>
                <a:r>
                  <a:rPr lang="pt-BR" sz="160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</a:t>
                </a:r>
                <a:r>
                  <a:rPr lang="pt-BR" sz="160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ultrices</a:t>
                </a:r>
                <a:r>
                  <a:rPr lang="pt-BR" sz="160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.</a:t>
                </a:r>
                <a:endParaRPr lang="pt-BR" sz="160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  <p:pic>
            <p:nvPicPr>
              <p:cNvPr id="25" name="Imagem 24" descr="Ícone&#10;&#10;Descrição gerada automaticamente">
                <a:extLst>
                  <a:ext uri="{FF2B5EF4-FFF2-40B4-BE49-F238E27FC236}">
                    <a16:creationId xmlns:a16="http://schemas.microsoft.com/office/drawing/2014/main" id="{389468E6-CF1A-2B30-D9D9-B4D0673A75D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661436" y="1502701"/>
                <a:ext cx="3121093" cy="1743627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194708086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Agrupar 4">
            <a:extLst>
              <a:ext uri="{FF2B5EF4-FFF2-40B4-BE49-F238E27FC236}">
                <a16:creationId xmlns:a16="http://schemas.microsoft.com/office/drawing/2014/main" id="{697AB993-B0A7-8101-267B-19A5CE01FBCF}"/>
              </a:ext>
            </a:extLst>
          </p:cNvPr>
          <p:cNvGrpSpPr/>
          <p:nvPr/>
        </p:nvGrpSpPr>
        <p:grpSpPr>
          <a:xfrm>
            <a:off x="12639639" y="2059215"/>
            <a:ext cx="3543790" cy="1685471"/>
            <a:chOff x="12639639" y="382815"/>
            <a:chExt cx="3543790" cy="1685471"/>
          </a:xfrm>
        </p:grpSpPr>
        <p:sp>
          <p:nvSpPr>
            <p:cNvPr id="16" name="Balão de Fala: Retângulo 15">
              <a:extLst>
                <a:ext uri="{FF2B5EF4-FFF2-40B4-BE49-F238E27FC236}">
                  <a16:creationId xmlns:a16="http://schemas.microsoft.com/office/drawing/2014/main" id="{1D5FA31A-8886-63B8-226E-05E99E895117}"/>
                </a:ext>
              </a:extLst>
            </p:cNvPr>
            <p:cNvSpPr/>
            <p:nvPr/>
          </p:nvSpPr>
          <p:spPr>
            <a:xfrm rot="5400000">
              <a:off x="13568798" y="-546344"/>
              <a:ext cx="1685471" cy="3543790"/>
            </a:xfrm>
            <a:prstGeom prst="wedgeRectCallout">
              <a:avLst>
                <a:gd name="adj1" fmla="val -20343"/>
                <a:gd name="adj2" fmla="val 61591"/>
              </a:avLst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00"/>
            </a:p>
          </p:txBody>
        </p:sp>
        <p:sp>
          <p:nvSpPr>
            <p:cNvPr id="17" name="CaixaDeTexto 16">
              <a:extLst>
                <a:ext uri="{FF2B5EF4-FFF2-40B4-BE49-F238E27FC236}">
                  <a16:creationId xmlns:a16="http://schemas.microsoft.com/office/drawing/2014/main" id="{8946BB82-00F3-FC21-3B05-97D84C74D1FE}"/>
                </a:ext>
              </a:extLst>
            </p:cNvPr>
            <p:cNvSpPr txBox="1"/>
            <p:nvPr/>
          </p:nvSpPr>
          <p:spPr>
            <a:xfrm>
              <a:off x="12816114" y="638629"/>
              <a:ext cx="3222172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>
                  <a:solidFill>
                    <a:schemeClr val="bg1"/>
                  </a:solidFill>
                </a:rPr>
                <a:t>Orientações para professor/LXD:</a:t>
              </a:r>
            </a:p>
            <a:p>
              <a:endParaRPr lang="pt-BR" sz="1400">
                <a:solidFill>
                  <a:schemeClr val="bg1"/>
                </a:solidFill>
              </a:endParaRPr>
            </a:p>
            <a:p>
              <a:r>
                <a:rPr lang="pt-BR" sz="1400">
                  <a:solidFill>
                    <a:schemeClr val="bg1"/>
                  </a:solidFill>
                </a:rPr>
                <a:t>O recurso está agrupado. Para ajustar o recurso inteiro, pressione SHIFT + (seta para cima).</a:t>
              </a:r>
            </a:p>
          </p:txBody>
        </p:sp>
      </p:grp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03632624-5197-639E-E302-5739E11F5DC0}"/>
              </a:ext>
            </a:extLst>
          </p:cNvPr>
          <p:cNvGrpSpPr/>
          <p:nvPr/>
        </p:nvGrpSpPr>
        <p:grpSpPr>
          <a:xfrm>
            <a:off x="12639638" y="539973"/>
            <a:ext cx="3543790" cy="1373961"/>
            <a:chOff x="12639639" y="382815"/>
            <a:chExt cx="3543790" cy="1373961"/>
          </a:xfrm>
        </p:grpSpPr>
        <p:sp>
          <p:nvSpPr>
            <p:cNvPr id="22" name="Balão de Fala: Retângulo 21">
              <a:extLst>
                <a:ext uri="{FF2B5EF4-FFF2-40B4-BE49-F238E27FC236}">
                  <a16:creationId xmlns:a16="http://schemas.microsoft.com/office/drawing/2014/main" id="{E2861EEF-0E0B-605E-38C9-5D2E47328169}"/>
                </a:ext>
              </a:extLst>
            </p:cNvPr>
            <p:cNvSpPr/>
            <p:nvPr/>
          </p:nvSpPr>
          <p:spPr>
            <a:xfrm rot="5400000">
              <a:off x="13724553" y="-702099"/>
              <a:ext cx="1373961" cy="3543790"/>
            </a:xfrm>
            <a:prstGeom prst="wedgeRectCallout">
              <a:avLst>
                <a:gd name="adj1" fmla="val -20343"/>
                <a:gd name="adj2" fmla="val 61591"/>
              </a:avLst>
            </a:prstGeom>
            <a:solidFill>
              <a:schemeClr val="bg1"/>
            </a:solidFill>
            <a:ln>
              <a:solidFill>
                <a:srgbClr val="4A5E8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00"/>
            </a:p>
          </p:txBody>
        </p:sp>
        <p:sp>
          <p:nvSpPr>
            <p:cNvPr id="23" name="CaixaDeTexto 22">
              <a:extLst>
                <a:ext uri="{FF2B5EF4-FFF2-40B4-BE49-F238E27FC236}">
                  <a16:creationId xmlns:a16="http://schemas.microsoft.com/office/drawing/2014/main" id="{73EC166F-75DF-4E2E-0F95-E058E1C0DA2A}"/>
                </a:ext>
              </a:extLst>
            </p:cNvPr>
            <p:cNvSpPr txBox="1"/>
            <p:nvPr/>
          </p:nvSpPr>
          <p:spPr>
            <a:xfrm>
              <a:off x="12816114" y="638629"/>
              <a:ext cx="322217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>
                  <a:solidFill>
                    <a:srgbClr val="4A5E85"/>
                  </a:solidFill>
                </a:rPr>
                <a:t>Componente:</a:t>
              </a:r>
            </a:p>
            <a:p>
              <a:endParaRPr lang="pt-BR" sz="1400">
                <a:solidFill>
                  <a:srgbClr val="4A5E85"/>
                </a:solidFill>
              </a:endParaRPr>
            </a:p>
            <a:p>
              <a:r>
                <a:rPr lang="pt-BR" sz="1400" b="1">
                  <a:solidFill>
                    <a:srgbClr val="4A5E85"/>
                  </a:solidFill>
                </a:rPr>
                <a:t>Card – texto + imagem – variante com 3 cards </a:t>
              </a:r>
            </a:p>
          </p:txBody>
        </p:sp>
      </p:grp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8029CD06-3132-5A7F-8F41-C12973C96292}"/>
              </a:ext>
            </a:extLst>
          </p:cNvPr>
          <p:cNvGrpSpPr/>
          <p:nvPr/>
        </p:nvGrpSpPr>
        <p:grpSpPr>
          <a:xfrm>
            <a:off x="1200936" y="1527710"/>
            <a:ext cx="9850521" cy="3920481"/>
            <a:chOff x="1200936" y="1527710"/>
            <a:chExt cx="9850521" cy="3920481"/>
          </a:xfrm>
        </p:grpSpPr>
        <p:grpSp>
          <p:nvGrpSpPr>
            <p:cNvPr id="14" name="Agrupar 13">
              <a:extLst>
                <a:ext uri="{FF2B5EF4-FFF2-40B4-BE49-F238E27FC236}">
                  <a16:creationId xmlns:a16="http://schemas.microsoft.com/office/drawing/2014/main" id="{C7E0BBEE-27CB-706A-D933-AEFDEEDB675D}"/>
                </a:ext>
              </a:extLst>
            </p:cNvPr>
            <p:cNvGrpSpPr/>
            <p:nvPr/>
          </p:nvGrpSpPr>
          <p:grpSpPr>
            <a:xfrm>
              <a:off x="1200936" y="1534451"/>
              <a:ext cx="3121093" cy="3913740"/>
              <a:chOff x="2661436" y="1502701"/>
              <a:chExt cx="3121093" cy="3913740"/>
            </a:xfrm>
          </p:grpSpPr>
          <p:sp>
            <p:nvSpPr>
              <p:cNvPr id="18" name="Retângulo: Cantos Arredondados 17">
                <a:extLst>
                  <a:ext uri="{FF2B5EF4-FFF2-40B4-BE49-F238E27FC236}">
                    <a16:creationId xmlns:a16="http://schemas.microsoft.com/office/drawing/2014/main" id="{7E5481D4-2A2A-7F02-5430-9201238A6122}"/>
                  </a:ext>
                </a:extLst>
              </p:cNvPr>
              <p:cNvSpPr/>
              <p:nvPr/>
            </p:nvSpPr>
            <p:spPr>
              <a:xfrm>
                <a:off x="2661436" y="2256866"/>
                <a:ext cx="3121093" cy="3159575"/>
              </a:xfrm>
              <a:prstGeom prst="roundRect">
                <a:avLst>
                  <a:gd name="adj" fmla="val 1935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" name="CaixaDeTexto 3">
                <a:extLst>
                  <a:ext uri="{FF2B5EF4-FFF2-40B4-BE49-F238E27FC236}">
                    <a16:creationId xmlns:a16="http://schemas.microsoft.com/office/drawing/2014/main" id="{204B753B-C0EF-83AF-B9B2-1972F278EA1C}"/>
                  </a:ext>
                </a:extLst>
              </p:cNvPr>
              <p:cNvSpPr txBox="1"/>
              <p:nvPr/>
            </p:nvSpPr>
            <p:spPr>
              <a:xfrm>
                <a:off x="2870581" y="3375014"/>
                <a:ext cx="2702801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b="1">
                    <a:effectLst/>
                  </a:rPr>
                  <a:t>Título do card </a:t>
                </a:r>
                <a:r>
                  <a:rPr lang="pt-BR" b="1" err="1">
                    <a:effectLst/>
                  </a:rPr>
                  <a:t>lorem</a:t>
                </a:r>
                <a:r>
                  <a:rPr lang="pt-BR" b="1">
                    <a:effectLst/>
                  </a:rPr>
                  <a:t> ipsum </a:t>
                </a:r>
                <a:r>
                  <a:rPr lang="pt-BR" b="1" err="1">
                    <a:effectLst/>
                  </a:rPr>
                  <a:t>dolor</a:t>
                </a:r>
                <a:r>
                  <a:rPr lang="pt-BR" b="1">
                    <a:effectLst/>
                  </a:rPr>
                  <a:t> </a:t>
                </a:r>
                <a:r>
                  <a:rPr lang="pt-BR" b="1" err="1">
                    <a:effectLst/>
                  </a:rPr>
                  <a:t>sit</a:t>
                </a:r>
                <a:r>
                  <a:rPr lang="pt-BR" b="1">
                    <a:effectLst/>
                  </a:rPr>
                  <a:t> </a:t>
                </a:r>
                <a:r>
                  <a:rPr lang="pt-BR" b="1" err="1">
                    <a:effectLst/>
                  </a:rPr>
                  <a:t>amet</a:t>
                </a:r>
                <a:endParaRPr lang="pt-BR" b="1"/>
              </a:p>
            </p:txBody>
          </p:sp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FE6E13B7-374A-9DCC-0638-960BEF19CE68}"/>
                  </a:ext>
                </a:extLst>
              </p:cNvPr>
              <p:cNvSpPr txBox="1"/>
              <p:nvPr/>
            </p:nvSpPr>
            <p:spPr>
              <a:xfrm>
                <a:off x="2870581" y="4091517"/>
                <a:ext cx="2702801" cy="10772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60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In </a:t>
                </a:r>
                <a:r>
                  <a:rPr lang="pt-BR" sz="160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pulvinar</a:t>
                </a:r>
                <a:r>
                  <a:rPr lang="pt-BR" sz="160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</a:t>
                </a:r>
                <a:r>
                  <a:rPr lang="pt-BR" sz="160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odio</a:t>
                </a:r>
                <a:r>
                  <a:rPr lang="pt-BR" sz="160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nunc, ut </a:t>
                </a:r>
                <a:r>
                  <a:rPr lang="pt-BR" sz="160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commodo</a:t>
                </a:r>
                <a:r>
                  <a:rPr lang="pt-BR" sz="160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</a:t>
                </a:r>
                <a:r>
                  <a:rPr lang="pt-BR" sz="160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lacus</a:t>
                </a:r>
                <a:r>
                  <a:rPr lang="pt-BR" sz="160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</a:t>
                </a:r>
                <a:r>
                  <a:rPr lang="pt-BR" sz="160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feugiat</a:t>
                </a:r>
                <a:r>
                  <a:rPr lang="pt-BR" sz="160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in. In </a:t>
                </a:r>
                <a:r>
                  <a:rPr lang="pt-BR" sz="160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imperdiet</a:t>
                </a:r>
                <a:r>
                  <a:rPr lang="pt-BR" sz="160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</a:t>
                </a:r>
                <a:r>
                  <a:rPr lang="pt-BR" sz="160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tortor</a:t>
                </a:r>
                <a:r>
                  <a:rPr lang="pt-BR" sz="160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ac </a:t>
                </a:r>
                <a:r>
                  <a:rPr lang="pt-BR" sz="160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risus</a:t>
                </a:r>
                <a:r>
                  <a:rPr lang="pt-BR" sz="160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</a:t>
                </a:r>
                <a:r>
                  <a:rPr lang="pt-BR" sz="160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hendrerit</a:t>
                </a:r>
                <a:r>
                  <a:rPr lang="pt-BR" sz="160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</a:t>
                </a:r>
                <a:r>
                  <a:rPr lang="pt-BR" sz="160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ultrices</a:t>
                </a:r>
                <a:r>
                  <a:rPr lang="pt-BR" sz="160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.</a:t>
                </a:r>
                <a:endParaRPr lang="pt-BR" sz="160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  <p:pic>
            <p:nvPicPr>
              <p:cNvPr id="13" name="Imagem 12" descr="Ícone&#10;&#10;Descrição gerada automaticamente">
                <a:extLst>
                  <a:ext uri="{FF2B5EF4-FFF2-40B4-BE49-F238E27FC236}">
                    <a16:creationId xmlns:a16="http://schemas.microsoft.com/office/drawing/2014/main" id="{1DF48E62-D37B-DA0D-4249-BF2908F718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661436" y="1502701"/>
                <a:ext cx="3121093" cy="1743627"/>
              </a:xfrm>
              <a:prstGeom prst="rect">
                <a:avLst/>
              </a:prstGeom>
            </p:spPr>
          </p:pic>
        </p:grpSp>
        <p:grpSp>
          <p:nvGrpSpPr>
            <p:cNvPr id="15" name="Agrupar 14">
              <a:extLst>
                <a:ext uri="{FF2B5EF4-FFF2-40B4-BE49-F238E27FC236}">
                  <a16:creationId xmlns:a16="http://schemas.microsoft.com/office/drawing/2014/main" id="{DF24F004-1A7B-B9B2-5EE6-A569AEB7BF7F}"/>
                </a:ext>
              </a:extLst>
            </p:cNvPr>
            <p:cNvGrpSpPr/>
            <p:nvPr/>
          </p:nvGrpSpPr>
          <p:grpSpPr>
            <a:xfrm>
              <a:off x="4600126" y="1534451"/>
              <a:ext cx="3121093" cy="3913740"/>
              <a:chOff x="2661436" y="1502701"/>
              <a:chExt cx="3121093" cy="3913740"/>
            </a:xfrm>
          </p:grpSpPr>
          <p:sp>
            <p:nvSpPr>
              <p:cNvPr id="19" name="Retângulo: Cantos Arredondados 18">
                <a:extLst>
                  <a:ext uri="{FF2B5EF4-FFF2-40B4-BE49-F238E27FC236}">
                    <a16:creationId xmlns:a16="http://schemas.microsoft.com/office/drawing/2014/main" id="{F2B61EF7-6631-62D2-EA15-CCB4E38A49BD}"/>
                  </a:ext>
                </a:extLst>
              </p:cNvPr>
              <p:cNvSpPr/>
              <p:nvPr/>
            </p:nvSpPr>
            <p:spPr>
              <a:xfrm>
                <a:off x="2661436" y="2256866"/>
                <a:ext cx="3121093" cy="3159575"/>
              </a:xfrm>
              <a:prstGeom prst="roundRect">
                <a:avLst>
                  <a:gd name="adj" fmla="val 1935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0" name="CaixaDeTexto 19">
                <a:extLst>
                  <a:ext uri="{FF2B5EF4-FFF2-40B4-BE49-F238E27FC236}">
                    <a16:creationId xmlns:a16="http://schemas.microsoft.com/office/drawing/2014/main" id="{152D5A15-2E35-25AC-90A7-8E5201FA78A3}"/>
                  </a:ext>
                </a:extLst>
              </p:cNvPr>
              <p:cNvSpPr txBox="1"/>
              <p:nvPr/>
            </p:nvSpPr>
            <p:spPr>
              <a:xfrm>
                <a:off x="2870581" y="3375014"/>
                <a:ext cx="2702801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b="1">
                    <a:effectLst/>
                  </a:rPr>
                  <a:t>Título do card </a:t>
                </a:r>
                <a:r>
                  <a:rPr lang="pt-BR" b="1" err="1">
                    <a:effectLst/>
                  </a:rPr>
                  <a:t>lorem</a:t>
                </a:r>
                <a:r>
                  <a:rPr lang="pt-BR" b="1">
                    <a:effectLst/>
                  </a:rPr>
                  <a:t> ipsum </a:t>
                </a:r>
                <a:r>
                  <a:rPr lang="pt-BR" b="1" err="1">
                    <a:effectLst/>
                  </a:rPr>
                  <a:t>dolor</a:t>
                </a:r>
                <a:r>
                  <a:rPr lang="pt-BR" b="1">
                    <a:effectLst/>
                  </a:rPr>
                  <a:t> </a:t>
                </a:r>
                <a:r>
                  <a:rPr lang="pt-BR" b="1" err="1">
                    <a:effectLst/>
                  </a:rPr>
                  <a:t>sit</a:t>
                </a:r>
                <a:r>
                  <a:rPr lang="pt-BR" b="1">
                    <a:effectLst/>
                  </a:rPr>
                  <a:t> </a:t>
                </a:r>
                <a:r>
                  <a:rPr lang="pt-BR" b="1" err="1">
                    <a:effectLst/>
                  </a:rPr>
                  <a:t>amet</a:t>
                </a:r>
                <a:endParaRPr lang="pt-BR" b="1"/>
              </a:p>
            </p:txBody>
          </p:sp>
          <p:sp>
            <p:nvSpPr>
              <p:cNvPr id="24" name="CaixaDeTexto 23">
                <a:extLst>
                  <a:ext uri="{FF2B5EF4-FFF2-40B4-BE49-F238E27FC236}">
                    <a16:creationId xmlns:a16="http://schemas.microsoft.com/office/drawing/2014/main" id="{C300B70B-8D42-2C43-DB0D-8AD8E9004804}"/>
                  </a:ext>
                </a:extLst>
              </p:cNvPr>
              <p:cNvSpPr txBox="1"/>
              <p:nvPr/>
            </p:nvSpPr>
            <p:spPr>
              <a:xfrm>
                <a:off x="2870581" y="4091517"/>
                <a:ext cx="2702801" cy="10772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60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In </a:t>
                </a:r>
                <a:r>
                  <a:rPr lang="pt-BR" sz="160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pulvinar</a:t>
                </a:r>
                <a:r>
                  <a:rPr lang="pt-BR" sz="160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</a:t>
                </a:r>
                <a:r>
                  <a:rPr lang="pt-BR" sz="160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odio</a:t>
                </a:r>
                <a:r>
                  <a:rPr lang="pt-BR" sz="160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nunc, ut </a:t>
                </a:r>
                <a:r>
                  <a:rPr lang="pt-BR" sz="160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commodo</a:t>
                </a:r>
                <a:r>
                  <a:rPr lang="pt-BR" sz="160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</a:t>
                </a:r>
                <a:r>
                  <a:rPr lang="pt-BR" sz="160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lacus</a:t>
                </a:r>
                <a:r>
                  <a:rPr lang="pt-BR" sz="160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</a:t>
                </a:r>
                <a:r>
                  <a:rPr lang="pt-BR" sz="160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feugiat</a:t>
                </a:r>
                <a:r>
                  <a:rPr lang="pt-BR" sz="160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in. In </a:t>
                </a:r>
                <a:r>
                  <a:rPr lang="pt-BR" sz="160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imperdiet</a:t>
                </a:r>
                <a:r>
                  <a:rPr lang="pt-BR" sz="160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</a:t>
                </a:r>
                <a:r>
                  <a:rPr lang="pt-BR" sz="160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tortor</a:t>
                </a:r>
                <a:r>
                  <a:rPr lang="pt-BR" sz="160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ac </a:t>
                </a:r>
                <a:r>
                  <a:rPr lang="pt-BR" sz="160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risus</a:t>
                </a:r>
                <a:r>
                  <a:rPr lang="pt-BR" sz="160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</a:t>
                </a:r>
                <a:r>
                  <a:rPr lang="pt-BR" sz="160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hendrerit</a:t>
                </a:r>
                <a:r>
                  <a:rPr lang="pt-BR" sz="160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</a:t>
                </a:r>
                <a:r>
                  <a:rPr lang="pt-BR" sz="160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ultrices</a:t>
                </a:r>
                <a:r>
                  <a:rPr lang="pt-BR" sz="160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.</a:t>
                </a:r>
                <a:endParaRPr lang="pt-BR" sz="160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  <p:pic>
            <p:nvPicPr>
              <p:cNvPr id="25" name="Imagem 24" descr="Ícone&#10;&#10;Descrição gerada automaticamente">
                <a:extLst>
                  <a:ext uri="{FF2B5EF4-FFF2-40B4-BE49-F238E27FC236}">
                    <a16:creationId xmlns:a16="http://schemas.microsoft.com/office/drawing/2014/main" id="{389468E6-CF1A-2B30-D9D9-B4D0673A75D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661436" y="1502701"/>
                <a:ext cx="3121093" cy="1743627"/>
              </a:xfrm>
              <a:prstGeom prst="rect">
                <a:avLst/>
              </a:prstGeom>
            </p:spPr>
          </p:pic>
        </p:grpSp>
        <p:grpSp>
          <p:nvGrpSpPr>
            <p:cNvPr id="2" name="Agrupar 1">
              <a:extLst>
                <a:ext uri="{FF2B5EF4-FFF2-40B4-BE49-F238E27FC236}">
                  <a16:creationId xmlns:a16="http://schemas.microsoft.com/office/drawing/2014/main" id="{75EDE80F-B666-10F0-27CB-5C2021E27849}"/>
                </a:ext>
              </a:extLst>
            </p:cNvPr>
            <p:cNvGrpSpPr/>
            <p:nvPr/>
          </p:nvGrpSpPr>
          <p:grpSpPr>
            <a:xfrm>
              <a:off x="7930364" y="1527710"/>
              <a:ext cx="3121093" cy="3913740"/>
              <a:chOff x="2661436" y="1502701"/>
              <a:chExt cx="3121093" cy="3913740"/>
            </a:xfrm>
          </p:grpSpPr>
          <p:sp>
            <p:nvSpPr>
              <p:cNvPr id="3" name="Retângulo: Cantos Arredondados 2">
                <a:extLst>
                  <a:ext uri="{FF2B5EF4-FFF2-40B4-BE49-F238E27FC236}">
                    <a16:creationId xmlns:a16="http://schemas.microsoft.com/office/drawing/2014/main" id="{67ECF0CE-9888-8CFD-76EC-AD053C32CF9E}"/>
                  </a:ext>
                </a:extLst>
              </p:cNvPr>
              <p:cNvSpPr/>
              <p:nvPr/>
            </p:nvSpPr>
            <p:spPr>
              <a:xfrm>
                <a:off x="2661436" y="2256866"/>
                <a:ext cx="3121093" cy="3159575"/>
              </a:xfrm>
              <a:prstGeom prst="roundRect">
                <a:avLst>
                  <a:gd name="adj" fmla="val 1935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7F5EFCF3-2953-732B-82BE-341133887CF7}"/>
                  </a:ext>
                </a:extLst>
              </p:cNvPr>
              <p:cNvSpPr txBox="1"/>
              <p:nvPr/>
            </p:nvSpPr>
            <p:spPr>
              <a:xfrm>
                <a:off x="2870581" y="3375014"/>
                <a:ext cx="2702801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b="1">
                    <a:effectLst/>
                  </a:rPr>
                  <a:t>Título do card </a:t>
                </a:r>
                <a:r>
                  <a:rPr lang="pt-BR" b="1" err="1">
                    <a:effectLst/>
                  </a:rPr>
                  <a:t>lorem</a:t>
                </a:r>
                <a:r>
                  <a:rPr lang="pt-BR" b="1">
                    <a:effectLst/>
                  </a:rPr>
                  <a:t> ipsum </a:t>
                </a:r>
                <a:r>
                  <a:rPr lang="pt-BR" b="1" err="1">
                    <a:effectLst/>
                  </a:rPr>
                  <a:t>dolor</a:t>
                </a:r>
                <a:r>
                  <a:rPr lang="pt-BR" b="1">
                    <a:effectLst/>
                  </a:rPr>
                  <a:t> </a:t>
                </a:r>
                <a:r>
                  <a:rPr lang="pt-BR" b="1" err="1">
                    <a:effectLst/>
                  </a:rPr>
                  <a:t>sit</a:t>
                </a:r>
                <a:r>
                  <a:rPr lang="pt-BR" b="1">
                    <a:effectLst/>
                  </a:rPr>
                  <a:t> </a:t>
                </a:r>
                <a:r>
                  <a:rPr lang="pt-BR" b="1" err="1">
                    <a:effectLst/>
                  </a:rPr>
                  <a:t>amet</a:t>
                </a:r>
                <a:endParaRPr lang="pt-BR" b="1"/>
              </a:p>
            </p:txBody>
          </p:sp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50EE0831-BAE1-64D4-9DBE-0603B1DE90EE}"/>
                  </a:ext>
                </a:extLst>
              </p:cNvPr>
              <p:cNvSpPr txBox="1"/>
              <p:nvPr/>
            </p:nvSpPr>
            <p:spPr>
              <a:xfrm>
                <a:off x="2870581" y="4091517"/>
                <a:ext cx="2702801" cy="10772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60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In </a:t>
                </a:r>
                <a:r>
                  <a:rPr lang="pt-BR" sz="160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pulvinar</a:t>
                </a:r>
                <a:r>
                  <a:rPr lang="pt-BR" sz="160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</a:t>
                </a:r>
                <a:r>
                  <a:rPr lang="pt-BR" sz="160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odio</a:t>
                </a:r>
                <a:r>
                  <a:rPr lang="pt-BR" sz="160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nunc, ut </a:t>
                </a:r>
                <a:r>
                  <a:rPr lang="pt-BR" sz="160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commodo</a:t>
                </a:r>
                <a:r>
                  <a:rPr lang="pt-BR" sz="160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</a:t>
                </a:r>
                <a:r>
                  <a:rPr lang="pt-BR" sz="160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lacus</a:t>
                </a:r>
                <a:r>
                  <a:rPr lang="pt-BR" sz="160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</a:t>
                </a:r>
                <a:r>
                  <a:rPr lang="pt-BR" sz="160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feugiat</a:t>
                </a:r>
                <a:r>
                  <a:rPr lang="pt-BR" sz="160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in. In </a:t>
                </a:r>
                <a:r>
                  <a:rPr lang="pt-BR" sz="160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imperdiet</a:t>
                </a:r>
                <a:r>
                  <a:rPr lang="pt-BR" sz="160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</a:t>
                </a:r>
                <a:r>
                  <a:rPr lang="pt-BR" sz="160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tortor</a:t>
                </a:r>
                <a:r>
                  <a:rPr lang="pt-BR" sz="160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ac </a:t>
                </a:r>
                <a:r>
                  <a:rPr lang="pt-BR" sz="160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risus</a:t>
                </a:r>
                <a:r>
                  <a:rPr lang="pt-BR" sz="160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</a:t>
                </a:r>
                <a:r>
                  <a:rPr lang="pt-BR" sz="160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hendrerit</a:t>
                </a:r>
                <a:r>
                  <a:rPr lang="pt-BR" sz="160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</a:t>
                </a:r>
                <a:r>
                  <a:rPr lang="pt-BR" sz="160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ultrices</a:t>
                </a:r>
                <a:r>
                  <a:rPr lang="pt-BR" sz="160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.</a:t>
                </a:r>
                <a:endParaRPr lang="pt-BR" sz="160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  <p:pic>
            <p:nvPicPr>
              <p:cNvPr id="9" name="Imagem 8" descr="Ícone&#10;&#10;Descrição gerada automaticamente">
                <a:extLst>
                  <a:ext uri="{FF2B5EF4-FFF2-40B4-BE49-F238E27FC236}">
                    <a16:creationId xmlns:a16="http://schemas.microsoft.com/office/drawing/2014/main" id="{6B4DDEAC-E389-3447-34BF-C7073F85E00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661436" y="1502701"/>
                <a:ext cx="3121093" cy="1743627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911112111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Agrupar 37">
            <a:extLst>
              <a:ext uri="{FF2B5EF4-FFF2-40B4-BE49-F238E27FC236}">
                <a16:creationId xmlns:a16="http://schemas.microsoft.com/office/drawing/2014/main" id="{4CCF656E-4657-E568-EB71-A70E26686082}"/>
              </a:ext>
            </a:extLst>
          </p:cNvPr>
          <p:cNvGrpSpPr/>
          <p:nvPr/>
        </p:nvGrpSpPr>
        <p:grpSpPr>
          <a:xfrm>
            <a:off x="12639639" y="2059215"/>
            <a:ext cx="3543790" cy="1961242"/>
            <a:chOff x="12639639" y="382815"/>
            <a:chExt cx="3543790" cy="2960914"/>
          </a:xfrm>
        </p:grpSpPr>
        <p:sp>
          <p:nvSpPr>
            <p:cNvPr id="39" name="Balão de Fala: Retângulo 38">
              <a:extLst>
                <a:ext uri="{FF2B5EF4-FFF2-40B4-BE49-F238E27FC236}">
                  <a16:creationId xmlns:a16="http://schemas.microsoft.com/office/drawing/2014/main" id="{9F9E84DC-73B1-9647-43CD-4ED87810493F}"/>
                </a:ext>
              </a:extLst>
            </p:cNvPr>
            <p:cNvSpPr/>
            <p:nvPr/>
          </p:nvSpPr>
          <p:spPr>
            <a:xfrm rot="5400000">
              <a:off x="12931077" y="91377"/>
              <a:ext cx="2960914" cy="3543790"/>
            </a:xfrm>
            <a:prstGeom prst="wedgeRectCallout">
              <a:avLst>
                <a:gd name="adj1" fmla="val -20343"/>
                <a:gd name="adj2" fmla="val 61591"/>
              </a:avLst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00"/>
            </a:p>
          </p:txBody>
        </p:sp>
        <p:sp>
          <p:nvSpPr>
            <p:cNvPr id="40" name="CaixaDeTexto 39">
              <a:extLst>
                <a:ext uri="{FF2B5EF4-FFF2-40B4-BE49-F238E27FC236}">
                  <a16:creationId xmlns:a16="http://schemas.microsoft.com/office/drawing/2014/main" id="{5B487CE0-3417-0490-8DD1-2EF253E7680A}"/>
                </a:ext>
              </a:extLst>
            </p:cNvPr>
            <p:cNvSpPr txBox="1"/>
            <p:nvPr/>
          </p:nvSpPr>
          <p:spPr>
            <a:xfrm>
              <a:off x="12816114" y="638628"/>
              <a:ext cx="3222172" cy="20909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>
                  <a:solidFill>
                    <a:schemeClr val="bg1"/>
                  </a:solidFill>
                </a:rPr>
                <a:t>Orientações para professor/LXD:</a:t>
              </a:r>
            </a:p>
            <a:p>
              <a:endParaRPr lang="pt-BR" sz="1400">
                <a:solidFill>
                  <a:schemeClr val="bg1"/>
                </a:solidFill>
              </a:endParaRPr>
            </a:p>
            <a:p>
              <a:r>
                <a:rPr lang="pt-BR" sz="1400">
                  <a:solidFill>
                    <a:schemeClr val="bg1"/>
                  </a:solidFill>
                </a:rPr>
                <a:t>Apenas a parte textual está agrupada. Para ajustar a caixa (borda), utilize o mouse para aumentar apenas a borda para baixo.</a:t>
              </a:r>
            </a:p>
          </p:txBody>
        </p:sp>
      </p:grpSp>
      <p:grpSp>
        <p:nvGrpSpPr>
          <p:cNvPr id="41" name="Agrupar 40">
            <a:extLst>
              <a:ext uri="{FF2B5EF4-FFF2-40B4-BE49-F238E27FC236}">
                <a16:creationId xmlns:a16="http://schemas.microsoft.com/office/drawing/2014/main" id="{3C7B0FFB-EF60-A8E0-49AE-3B4126373341}"/>
              </a:ext>
            </a:extLst>
          </p:cNvPr>
          <p:cNvGrpSpPr/>
          <p:nvPr/>
        </p:nvGrpSpPr>
        <p:grpSpPr>
          <a:xfrm>
            <a:off x="12639638" y="539973"/>
            <a:ext cx="3543790" cy="1373961"/>
            <a:chOff x="12639639" y="382815"/>
            <a:chExt cx="3543790" cy="1373961"/>
          </a:xfrm>
        </p:grpSpPr>
        <p:sp>
          <p:nvSpPr>
            <p:cNvPr id="42" name="Balão de Fala: Retângulo 41">
              <a:extLst>
                <a:ext uri="{FF2B5EF4-FFF2-40B4-BE49-F238E27FC236}">
                  <a16:creationId xmlns:a16="http://schemas.microsoft.com/office/drawing/2014/main" id="{ACEBD2A5-2693-D541-DA18-A4B3C90807FD}"/>
                </a:ext>
              </a:extLst>
            </p:cNvPr>
            <p:cNvSpPr/>
            <p:nvPr/>
          </p:nvSpPr>
          <p:spPr>
            <a:xfrm rot="5400000">
              <a:off x="13724553" y="-702099"/>
              <a:ext cx="1373961" cy="3543790"/>
            </a:xfrm>
            <a:prstGeom prst="wedgeRectCallout">
              <a:avLst>
                <a:gd name="adj1" fmla="val -20343"/>
                <a:gd name="adj2" fmla="val 61591"/>
              </a:avLst>
            </a:prstGeom>
            <a:solidFill>
              <a:schemeClr val="bg1"/>
            </a:solidFill>
            <a:ln>
              <a:solidFill>
                <a:srgbClr val="4A5E8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00"/>
            </a:p>
          </p:txBody>
        </p:sp>
        <p:sp>
          <p:nvSpPr>
            <p:cNvPr id="43" name="CaixaDeTexto 42">
              <a:extLst>
                <a:ext uri="{FF2B5EF4-FFF2-40B4-BE49-F238E27FC236}">
                  <a16:creationId xmlns:a16="http://schemas.microsoft.com/office/drawing/2014/main" id="{FDCF6DF0-4039-B546-0BB7-25ACFEFA9002}"/>
                </a:ext>
              </a:extLst>
            </p:cNvPr>
            <p:cNvSpPr txBox="1"/>
            <p:nvPr/>
          </p:nvSpPr>
          <p:spPr>
            <a:xfrm>
              <a:off x="12816114" y="638629"/>
              <a:ext cx="322217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>
                  <a:solidFill>
                    <a:srgbClr val="4A5E85"/>
                  </a:solidFill>
                </a:rPr>
                <a:t>Componente:</a:t>
              </a:r>
            </a:p>
            <a:p>
              <a:endParaRPr lang="pt-BR" sz="1400">
                <a:solidFill>
                  <a:srgbClr val="4A5E85"/>
                </a:solidFill>
              </a:endParaRPr>
            </a:p>
            <a:p>
              <a:r>
                <a:rPr lang="pt-BR" sz="1400" b="1">
                  <a:solidFill>
                    <a:srgbClr val="4A5E85"/>
                  </a:solidFill>
                </a:rPr>
                <a:t>Card relacionado – texto – relação evolutiva</a:t>
              </a:r>
            </a:p>
          </p:txBody>
        </p:sp>
      </p:grpSp>
      <p:grpSp>
        <p:nvGrpSpPr>
          <p:cNvPr id="44" name="Agrupar 43">
            <a:extLst>
              <a:ext uri="{FF2B5EF4-FFF2-40B4-BE49-F238E27FC236}">
                <a16:creationId xmlns:a16="http://schemas.microsoft.com/office/drawing/2014/main" id="{EEDDB0FC-8E6F-F187-20CF-84C979C05AD0}"/>
              </a:ext>
            </a:extLst>
          </p:cNvPr>
          <p:cNvGrpSpPr/>
          <p:nvPr/>
        </p:nvGrpSpPr>
        <p:grpSpPr>
          <a:xfrm>
            <a:off x="2201227" y="1749894"/>
            <a:ext cx="7789545" cy="3467442"/>
            <a:chOff x="2201227" y="1114084"/>
            <a:chExt cx="7789545" cy="3467442"/>
          </a:xfrm>
        </p:grpSpPr>
        <p:sp>
          <p:nvSpPr>
            <p:cNvPr id="12" name="Retângulo: Cantos Arredondados 11">
              <a:extLst>
                <a:ext uri="{FF2B5EF4-FFF2-40B4-BE49-F238E27FC236}">
                  <a16:creationId xmlns:a16="http://schemas.microsoft.com/office/drawing/2014/main" id="{643F882F-71CF-3902-4243-D3C1F5BD8AEF}"/>
                </a:ext>
              </a:extLst>
            </p:cNvPr>
            <p:cNvSpPr/>
            <p:nvPr/>
          </p:nvSpPr>
          <p:spPr>
            <a:xfrm>
              <a:off x="2201227" y="1114084"/>
              <a:ext cx="7789545" cy="3467442"/>
            </a:xfrm>
            <a:prstGeom prst="roundRect">
              <a:avLst>
                <a:gd name="adj" fmla="val 1935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" name="CaixaDeTexto 13">
              <a:extLst>
                <a:ext uri="{FF2B5EF4-FFF2-40B4-BE49-F238E27FC236}">
                  <a16:creationId xmlns:a16="http://schemas.microsoft.com/office/drawing/2014/main" id="{573FAB2C-8C20-0A1C-A787-57438FDBA425}"/>
                </a:ext>
              </a:extLst>
            </p:cNvPr>
            <p:cNvSpPr txBox="1"/>
            <p:nvPr/>
          </p:nvSpPr>
          <p:spPr>
            <a:xfrm>
              <a:off x="2382989" y="1441146"/>
              <a:ext cx="3121092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b="1">
                  <a:effectLst/>
                </a:rPr>
                <a:t>Título do card </a:t>
              </a:r>
              <a:r>
                <a:rPr lang="pt-BR" b="1" err="1">
                  <a:effectLst/>
                </a:rPr>
                <a:t>lorem</a:t>
              </a:r>
              <a:r>
                <a:rPr lang="pt-BR" b="1">
                  <a:effectLst/>
                </a:rPr>
                <a:t> ipsum </a:t>
              </a:r>
              <a:r>
                <a:rPr lang="pt-BR" b="1" err="1">
                  <a:effectLst/>
                </a:rPr>
                <a:t>dolor</a:t>
              </a:r>
              <a:r>
                <a:rPr lang="pt-BR" b="1">
                  <a:effectLst/>
                </a:rPr>
                <a:t> </a:t>
              </a:r>
              <a:r>
                <a:rPr lang="pt-BR" b="1" err="1">
                  <a:effectLst/>
                </a:rPr>
                <a:t>sit</a:t>
              </a:r>
              <a:r>
                <a:rPr lang="pt-BR" b="1">
                  <a:effectLst/>
                </a:rPr>
                <a:t> </a:t>
              </a:r>
              <a:r>
                <a:rPr lang="pt-BR" b="1" err="1">
                  <a:effectLst/>
                </a:rPr>
                <a:t>amet</a:t>
              </a:r>
              <a:endParaRPr lang="pt-BR" b="1"/>
            </a:p>
          </p:txBody>
        </p:sp>
        <p:sp>
          <p:nvSpPr>
            <p:cNvPr id="15" name="CaixaDeTexto 14">
              <a:extLst>
                <a:ext uri="{FF2B5EF4-FFF2-40B4-BE49-F238E27FC236}">
                  <a16:creationId xmlns:a16="http://schemas.microsoft.com/office/drawing/2014/main" id="{369F9B96-AABB-2270-74A3-37604991211C}"/>
                </a:ext>
              </a:extLst>
            </p:cNvPr>
            <p:cNvSpPr txBox="1"/>
            <p:nvPr/>
          </p:nvSpPr>
          <p:spPr>
            <a:xfrm>
              <a:off x="2382988" y="2157649"/>
              <a:ext cx="3121093" cy="20621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In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pulvinar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odio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 nunc, ut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commodo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lacus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feugiat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 in. In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imperdiet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tortor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 ac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risus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hendrerit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ultrices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,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suspendisse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potenti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.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Maecenas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 vitae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elit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ligula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.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Sed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sed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turpis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purus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,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nam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 in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enim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metus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,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pellentesque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dictum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,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tortor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 id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cursus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posuere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.</a:t>
              </a:r>
            </a:p>
          </p:txBody>
        </p:sp>
        <p:grpSp>
          <p:nvGrpSpPr>
            <p:cNvPr id="27" name="Agrupar 26">
              <a:extLst>
                <a:ext uri="{FF2B5EF4-FFF2-40B4-BE49-F238E27FC236}">
                  <a16:creationId xmlns:a16="http://schemas.microsoft.com/office/drawing/2014/main" id="{D609CFBB-3FA8-E11F-B79F-E8ED33CB0654}"/>
                </a:ext>
              </a:extLst>
            </p:cNvPr>
            <p:cNvGrpSpPr/>
            <p:nvPr/>
          </p:nvGrpSpPr>
          <p:grpSpPr>
            <a:xfrm>
              <a:off x="5882639" y="1315717"/>
              <a:ext cx="371475" cy="3122933"/>
              <a:chOff x="4700587" y="1534451"/>
              <a:chExt cx="371475" cy="3122933"/>
            </a:xfrm>
          </p:grpSpPr>
          <p:cxnSp>
            <p:nvCxnSpPr>
              <p:cNvPr id="18" name="Conector reto 17">
                <a:extLst>
                  <a:ext uri="{FF2B5EF4-FFF2-40B4-BE49-F238E27FC236}">
                    <a16:creationId xmlns:a16="http://schemas.microsoft.com/office/drawing/2014/main" id="{74F29070-378E-C9FD-3801-F5EBEDB2F4E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86325" y="1534451"/>
                <a:ext cx="0" cy="3122933"/>
              </a:xfrm>
              <a:prstGeom prst="line">
                <a:avLst/>
              </a:prstGeom>
              <a:ln w="19050">
                <a:solidFill>
                  <a:schemeClr val="accent3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Elipse 18">
                <a:extLst>
                  <a:ext uri="{FF2B5EF4-FFF2-40B4-BE49-F238E27FC236}">
                    <a16:creationId xmlns:a16="http://schemas.microsoft.com/office/drawing/2014/main" id="{3AE344F6-D0F6-A548-FA24-64AC3892F27C}"/>
                  </a:ext>
                </a:extLst>
              </p:cNvPr>
              <p:cNvSpPr/>
              <p:nvPr/>
            </p:nvSpPr>
            <p:spPr>
              <a:xfrm>
                <a:off x="4700587" y="2910180"/>
                <a:ext cx="371475" cy="371475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6" name="Seta: para a Direita 25">
                <a:extLst>
                  <a:ext uri="{FF2B5EF4-FFF2-40B4-BE49-F238E27FC236}">
                    <a16:creationId xmlns:a16="http://schemas.microsoft.com/office/drawing/2014/main" id="{CCD2D6F7-B264-0083-9057-6BF205649DDA}"/>
                  </a:ext>
                </a:extLst>
              </p:cNvPr>
              <p:cNvSpPr/>
              <p:nvPr/>
            </p:nvSpPr>
            <p:spPr>
              <a:xfrm>
                <a:off x="4802981" y="3028691"/>
                <a:ext cx="185735" cy="134452"/>
              </a:xfrm>
              <a:prstGeom prst="rightArrow">
                <a:avLst>
                  <a:gd name="adj1" fmla="val 50000"/>
                  <a:gd name="adj2" fmla="val 79149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28" name="CaixaDeTexto 27">
              <a:extLst>
                <a:ext uri="{FF2B5EF4-FFF2-40B4-BE49-F238E27FC236}">
                  <a16:creationId xmlns:a16="http://schemas.microsoft.com/office/drawing/2014/main" id="{6D18D229-255E-1562-FBC9-5468BDFB6630}"/>
                </a:ext>
              </a:extLst>
            </p:cNvPr>
            <p:cNvSpPr txBox="1"/>
            <p:nvPr/>
          </p:nvSpPr>
          <p:spPr>
            <a:xfrm>
              <a:off x="6633275" y="1441146"/>
              <a:ext cx="3121092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b="1">
                  <a:effectLst/>
                </a:rPr>
                <a:t>Título do card </a:t>
              </a:r>
              <a:r>
                <a:rPr lang="pt-BR" b="1" err="1">
                  <a:effectLst/>
                </a:rPr>
                <a:t>lorem</a:t>
              </a:r>
              <a:r>
                <a:rPr lang="pt-BR" b="1">
                  <a:effectLst/>
                </a:rPr>
                <a:t> ipsum </a:t>
              </a:r>
              <a:r>
                <a:rPr lang="pt-BR" b="1" err="1">
                  <a:effectLst/>
                </a:rPr>
                <a:t>dolor</a:t>
              </a:r>
              <a:r>
                <a:rPr lang="pt-BR" b="1">
                  <a:effectLst/>
                </a:rPr>
                <a:t> </a:t>
              </a:r>
              <a:r>
                <a:rPr lang="pt-BR" b="1" err="1">
                  <a:effectLst/>
                </a:rPr>
                <a:t>sit</a:t>
              </a:r>
              <a:r>
                <a:rPr lang="pt-BR" b="1">
                  <a:effectLst/>
                </a:rPr>
                <a:t> </a:t>
              </a:r>
              <a:r>
                <a:rPr lang="pt-BR" b="1" err="1">
                  <a:effectLst/>
                </a:rPr>
                <a:t>amet</a:t>
              </a:r>
              <a:endParaRPr lang="pt-BR" b="1"/>
            </a:p>
          </p:txBody>
        </p:sp>
        <p:sp>
          <p:nvSpPr>
            <p:cNvPr id="30" name="CaixaDeTexto 29">
              <a:extLst>
                <a:ext uri="{FF2B5EF4-FFF2-40B4-BE49-F238E27FC236}">
                  <a16:creationId xmlns:a16="http://schemas.microsoft.com/office/drawing/2014/main" id="{98D6D746-A8DD-63FE-8E32-0CA33056FA39}"/>
                </a:ext>
              </a:extLst>
            </p:cNvPr>
            <p:cNvSpPr txBox="1"/>
            <p:nvPr/>
          </p:nvSpPr>
          <p:spPr>
            <a:xfrm>
              <a:off x="6633274" y="2157649"/>
              <a:ext cx="3121093" cy="20621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In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pulvinar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odio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 nunc, ut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commodo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lacus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feugiat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 in. In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imperdiet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tortor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 ac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risus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hendrerit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ultrices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,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suspendisse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potenti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.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Maecenas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 vitae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elit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ligula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.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Sed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sed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turpis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purus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,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nam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 in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enim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metus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,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pellentesque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dictum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,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tortor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 id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cursus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posuere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670037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DA2B7F51-EFFD-4D61-7EB6-AFC069EB164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Valoração dos ativos</a:t>
            </a:r>
          </a:p>
          <a:p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4814962-539B-EA47-075C-388B3974DEC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Como atribuir valor aos ativos</a:t>
            </a:r>
          </a:p>
          <a:p>
            <a:endParaRPr lang="pt-BR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A675F11B-82AC-1E50-E660-D1F821CFD31C}"/>
              </a:ext>
            </a:extLst>
          </p:cNvPr>
          <p:cNvSpPr txBox="1"/>
          <p:nvPr/>
        </p:nvSpPr>
        <p:spPr>
          <a:xfrm>
            <a:off x="1019175" y="2538289"/>
            <a:ext cx="1015364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Para facilitar o processo de valoração de ativos dependentes, é importante verificar as seguintes situações:</a:t>
            </a:r>
          </a:p>
          <a:p>
            <a:endParaRPr lang="pt-BR" dirty="0">
              <a:solidFill>
                <a:schemeClr val="bg2">
                  <a:lumMod val="25000"/>
                </a:schemeClr>
              </a:solidFill>
            </a:endParaRP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B5109BFA-3F58-AF2E-4323-ABC2CD181BE8}"/>
              </a:ext>
            </a:extLst>
          </p:cNvPr>
          <p:cNvGrpSpPr/>
          <p:nvPr/>
        </p:nvGrpSpPr>
        <p:grpSpPr>
          <a:xfrm>
            <a:off x="2777314" y="3370936"/>
            <a:ext cx="6637372" cy="2913991"/>
            <a:chOff x="2873374" y="1676604"/>
            <a:chExt cx="6637372" cy="2913991"/>
          </a:xfrm>
        </p:grpSpPr>
        <p:grpSp>
          <p:nvGrpSpPr>
            <p:cNvPr id="8" name="Agrupar 7">
              <a:extLst>
                <a:ext uri="{FF2B5EF4-FFF2-40B4-BE49-F238E27FC236}">
                  <a16:creationId xmlns:a16="http://schemas.microsoft.com/office/drawing/2014/main" id="{472136B3-849C-C12C-44FB-0EE65CE23212}"/>
                </a:ext>
              </a:extLst>
            </p:cNvPr>
            <p:cNvGrpSpPr/>
            <p:nvPr/>
          </p:nvGrpSpPr>
          <p:grpSpPr>
            <a:xfrm>
              <a:off x="2873374" y="1676604"/>
              <a:ext cx="3121093" cy="2902864"/>
              <a:chOff x="2873374" y="1676604"/>
              <a:chExt cx="3121093" cy="2902864"/>
            </a:xfrm>
          </p:grpSpPr>
          <p:sp>
            <p:nvSpPr>
              <p:cNvPr id="13" name="Retângulo: Cantos Arredondados 12">
                <a:extLst>
                  <a:ext uri="{FF2B5EF4-FFF2-40B4-BE49-F238E27FC236}">
                    <a16:creationId xmlns:a16="http://schemas.microsoft.com/office/drawing/2014/main" id="{F5622DEE-B735-5A7A-3C9A-565019EABE2C}"/>
                  </a:ext>
                </a:extLst>
              </p:cNvPr>
              <p:cNvSpPr/>
              <p:nvPr/>
            </p:nvSpPr>
            <p:spPr>
              <a:xfrm>
                <a:off x="2873374" y="1676604"/>
                <a:ext cx="3121093" cy="2902864"/>
              </a:xfrm>
              <a:prstGeom prst="roundRect">
                <a:avLst>
                  <a:gd name="adj" fmla="val 1935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635013A6-B7B3-9267-09E0-1FBE982327B2}"/>
                  </a:ext>
                </a:extLst>
              </p:cNvPr>
              <p:cNvSpPr txBox="1"/>
              <p:nvPr/>
            </p:nvSpPr>
            <p:spPr>
              <a:xfrm>
                <a:off x="3082520" y="1833480"/>
                <a:ext cx="270280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b="1" dirty="0"/>
                  <a:t>Valores menores ou iguais</a:t>
                </a:r>
              </a:p>
            </p:txBody>
          </p:sp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D549DB2E-6A09-F050-8056-3CE5EDB49F7D}"/>
                  </a:ext>
                </a:extLst>
              </p:cNvPr>
              <p:cNvSpPr txBox="1"/>
              <p:nvPr/>
            </p:nvSpPr>
            <p:spPr>
              <a:xfrm>
                <a:off x="3082520" y="2280733"/>
                <a:ext cx="2702801" cy="18158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600" dirty="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Caso os valores de ativos dependentes, como os dados, sejam menores ou iguais ao valor do ativo em questão, como o computador, o valor do último permanece o mesmo.</a:t>
                </a:r>
                <a:endParaRPr lang="pt-BR" sz="1600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</p:grpSp>
        <p:grpSp>
          <p:nvGrpSpPr>
            <p:cNvPr id="9" name="Agrupar 8">
              <a:extLst>
                <a:ext uri="{FF2B5EF4-FFF2-40B4-BE49-F238E27FC236}">
                  <a16:creationId xmlns:a16="http://schemas.microsoft.com/office/drawing/2014/main" id="{969FE973-7492-16CD-5D7D-9A7ACA314B67}"/>
                </a:ext>
              </a:extLst>
            </p:cNvPr>
            <p:cNvGrpSpPr/>
            <p:nvPr/>
          </p:nvGrpSpPr>
          <p:grpSpPr>
            <a:xfrm>
              <a:off x="6389653" y="1676604"/>
              <a:ext cx="3121093" cy="2913991"/>
              <a:chOff x="6389653" y="1676604"/>
              <a:chExt cx="3121093" cy="2913991"/>
            </a:xfrm>
          </p:grpSpPr>
          <p:sp>
            <p:nvSpPr>
              <p:cNvPr id="10" name="Retângulo: Cantos Arredondados 9">
                <a:extLst>
                  <a:ext uri="{FF2B5EF4-FFF2-40B4-BE49-F238E27FC236}">
                    <a16:creationId xmlns:a16="http://schemas.microsoft.com/office/drawing/2014/main" id="{F8F0828A-01E5-FD97-9FFD-9ABA32C60231}"/>
                  </a:ext>
                </a:extLst>
              </p:cNvPr>
              <p:cNvSpPr/>
              <p:nvPr/>
            </p:nvSpPr>
            <p:spPr>
              <a:xfrm>
                <a:off x="6389653" y="1676604"/>
                <a:ext cx="3121093" cy="2902864"/>
              </a:xfrm>
              <a:prstGeom prst="roundRect">
                <a:avLst>
                  <a:gd name="adj" fmla="val 1935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8EB0E07A-A979-C597-6893-8A8FD863DA1F}"/>
                  </a:ext>
                </a:extLst>
              </p:cNvPr>
              <p:cNvSpPr txBox="1"/>
              <p:nvPr/>
            </p:nvSpPr>
            <p:spPr>
              <a:xfrm>
                <a:off x="6598800" y="1835018"/>
                <a:ext cx="270280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b="1" dirty="0">
                    <a:effectLst/>
                  </a:rPr>
                  <a:t>Valores maiores</a:t>
                </a:r>
              </a:p>
            </p:txBody>
          </p:sp>
          <p:sp>
            <p:nvSpPr>
              <p:cNvPr id="12" name="CaixaDeTexto 11">
                <a:extLst>
                  <a:ext uri="{FF2B5EF4-FFF2-40B4-BE49-F238E27FC236}">
                    <a16:creationId xmlns:a16="http://schemas.microsoft.com/office/drawing/2014/main" id="{30877002-D35F-25E9-5FC6-D13036E3411F}"/>
                  </a:ext>
                </a:extLst>
              </p:cNvPr>
              <p:cNvSpPr txBox="1"/>
              <p:nvPr/>
            </p:nvSpPr>
            <p:spPr>
              <a:xfrm>
                <a:off x="6598800" y="2282271"/>
                <a:ext cx="2702801" cy="23083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600" dirty="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Caso os valores dos ativos dependentes sejam maiores que do ativo em questão, é recomendável que o valor desse último se eleve de acordo com o grau de dependência ou valores dos outros ativos.</a:t>
                </a:r>
              </a:p>
              <a:p>
                <a:endParaRPr lang="pt-BR" sz="1600" dirty="0">
                  <a:solidFill>
                    <a:schemeClr val="bg2">
                      <a:lumMod val="25000"/>
                    </a:schemeClr>
                  </a:solidFill>
                  <a:effectLst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82767606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Agrupar 37">
            <a:extLst>
              <a:ext uri="{FF2B5EF4-FFF2-40B4-BE49-F238E27FC236}">
                <a16:creationId xmlns:a16="http://schemas.microsoft.com/office/drawing/2014/main" id="{4CCF656E-4657-E568-EB71-A70E26686082}"/>
              </a:ext>
            </a:extLst>
          </p:cNvPr>
          <p:cNvGrpSpPr/>
          <p:nvPr/>
        </p:nvGrpSpPr>
        <p:grpSpPr>
          <a:xfrm>
            <a:off x="12639639" y="2059215"/>
            <a:ext cx="3543790" cy="1961242"/>
            <a:chOff x="12639639" y="382815"/>
            <a:chExt cx="3543790" cy="2960914"/>
          </a:xfrm>
        </p:grpSpPr>
        <p:sp>
          <p:nvSpPr>
            <p:cNvPr id="39" name="Balão de Fala: Retângulo 38">
              <a:extLst>
                <a:ext uri="{FF2B5EF4-FFF2-40B4-BE49-F238E27FC236}">
                  <a16:creationId xmlns:a16="http://schemas.microsoft.com/office/drawing/2014/main" id="{9F9E84DC-73B1-9647-43CD-4ED87810493F}"/>
                </a:ext>
              </a:extLst>
            </p:cNvPr>
            <p:cNvSpPr/>
            <p:nvPr/>
          </p:nvSpPr>
          <p:spPr>
            <a:xfrm rot="5400000">
              <a:off x="12931077" y="91377"/>
              <a:ext cx="2960914" cy="3543790"/>
            </a:xfrm>
            <a:prstGeom prst="wedgeRectCallout">
              <a:avLst>
                <a:gd name="adj1" fmla="val -20343"/>
                <a:gd name="adj2" fmla="val 61591"/>
              </a:avLst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00"/>
            </a:p>
          </p:txBody>
        </p:sp>
        <p:sp>
          <p:nvSpPr>
            <p:cNvPr id="40" name="CaixaDeTexto 39">
              <a:extLst>
                <a:ext uri="{FF2B5EF4-FFF2-40B4-BE49-F238E27FC236}">
                  <a16:creationId xmlns:a16="http://schemas.microsoft.com/office/drawing/2014/main" id="{5B487CE0-3417-0490-8DD1-2EF253E7680A}"/>
                </a:ext>
              </a:extLst>
            </p:cNvPr>
            <p:cNvSpPr txBox="1"/>
            <p:nvPr/>
          </p:nvSpPr>
          <p:spPr>
            <a:xfrm>
              <a:off x="12816114" y="638628"/>
              <a:ext cx="3222172" cy="20909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>
                  <a:solidFill>
                    <a:schemeClr val="bg1"/>
                  </a:solidFill>
                </a:rPr>
                <a:t>Orientações para professor/LXD:</a:t>
              </a:r>
            </a:p>
            <a:p>
              <a:endParaRPr lang="pt-BR" sz="1400">
                <a:solidFill>
                  <a:schemeClr val="bg1"/>
                </a:solidFill>
              </a:endParaRPr>
            </a:p>
            <a:p>
              <a:r>
                <a:rPr lang="pt-BR" sz="1400">
                  <a:solidFill>
                    <a:schemeClr val="bg1"/>
                  </a:solidFill>
                </a:rPr>
                <a:t>Apenas a parte textual está agrupada. Para ajustar a caixa (borda), utilize o mouse para aumentar apenas a borda para baixo.</a:t>
              </a:r>
            </a:p>
          </p:txBody>
        </p:sp>
      </p:grpSp>
      <p:grpSp>
        <p:nvGrpSpPr>
          <p:cNvPr id="41" name="Agrupar 40">
            <a:extLst>
              <a:ext uri="{FF2B5EF4-FFF2-40B4-BE49-F238E27FC236}">
                <a16:creationId xmlns:a16="http://schemas.microsoft.com/office/drawing/2014/main" id="{3C7B0FFB-EF60-A8E0-49AE-3B4126373341}"/>
              </a:ext>
            </a:extLst>
          </p:cNvPr>
          <p:cNvGrpSpPr/>
          <p:nvPr/>
        </p:nvGrpSpPr>
        <p:grpSpPr>
          <a:xfrm>
            <a:off x="12639638" y="539973"/>
            <a:ext cx="3543790" cy="1373961"/>
            <a:chOff x="12639639" y="382815"/>
            <a:chExt cx="3543790" cy="1373961"/>
          </a:xfrm>
        </p:grpSpPr>
        <p:sp>
          <p:nvSpPr>
            <p:cNvPr id="42" name="Balão de Fala: Retângulo 41">
              <a:extLst>
                <a:ext uri="{FF2B5EF4-FFF2-40B4-BE49-F238E27FC236}">
                  <a16:creationId xmlns:a16="http://schemas.microsoft.com/office/drawing/2014/main" id="{ACEBD2A5-2693-D541-DA18-A4B3C90807FD}"/>
                </a:ext>
              </a:extLst>
            </p:cNvPr>
            <p:cNvSpPr/>
            <p:nvPr/>
          </p:nvSpPr>
          <p:spPr>
            <a:xfrm rot="5400000">
              <a:off x="13724553" y="-702099"/>
              <a:ext cx="1373961" cy="3543790"/>
            </a:xfrm>
            <a:prstGeom prst="wedgeRectCallout">
              <a:avLst>
                <a:gd name="adj1" fmla="val -20343"/>
                <a:gd name="adj2" fmla="val 61591"/>
              </a:avLst>
            </a:prstGeom>
            <a:solidFill>
              <a:schemeClr val="bg1"/>
            </a:solidFill>
            <a:ln>
              <a:solidFill>
                <a:srgbClr val="4A5E8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00"/>
            </a:p>
          </p:txBody>
        </p:sp>
        <p:sp>
          <p:nvSpPr>
            <p:cNvPr id="43" name="CaixaDeTexto 42">
              <a:extLst>
                <a:ext uri="{FF2B5EF4-FFF2-40B4-BE49-F238E27FC236}">
                  <a16:creationId xmlns:a16="http://schemas.microsoft.com/office/drawing/2014/main" id="{FDCF6DF0-4039-B546-0BB7-25ACFEFA9002}"/>
                </a:ext>
              </a:extLst>
            </p:cNvPr>
            <p:cNvSpPr txBox="1"/>
            <p:nvPr/>
          </p:nvSpPr>
          <p:spPr>
            <a:xfrm>
              <a:off x="12816114" y="638629"/>
              <a:ext cx="322217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>
                  <a:solidFill>
                    <a:srgbClr val="4A5E85"/>
                  </a:solidFill>
                </a:rPr>
                <a:t>Componente:</a:t>
              </a:r>
            </a:p>
            <a:p>
              <a:endParaRPr lang="pt-BR" sz="1400">
                <a:solidFill>
                  <a:srgbClr val="4A5E85"/>
                </a:solidFill>
              </a:endParaRPr>
            </a:p>
            <a:p>
              <a:r>
                <a:rPr lang="pt-BR" sz="1400" b="1">
                  <a:solidFill>
                    <a:srgbClr val="4A5E85"/>
                  </a:solidFill>
                </a:rPr>
                <a:t>Card relacionado – texto – relação comparativa</a:t>
              </a:r>
            </a:p>
          </p:txBody>
        </p:sp>
      </p:grpSp>
      <p:grpSp>
        <p:nvGrpSpPr>
          <p:cNvPr id="4" name="Agrupar 3">
            <a:extLst>
              <a:ext uri="{FF2B5EF4-FFF2-40B4-BE49-F238E27FC236}">
                <a16:creationId xmlns:a16="http://schemas.microsoft.com/office/drawing/2014/main" id="{99E90402-657B-9890-B48B-3E103A87BBE1}"/>
              </a:ext>
            </a:extLst>
          </p:cNvPr>
          <p:cNvGrpSpPr/>
          <p:nvPr/>
        </p:nvGrpSpPr>
        <p:grpSpPr>
          <a:xfrm>
            <a:off x="2201227" y="1749894"/>
            <a:ext cx="7789545" cy="3467442"/>
            <a:chOff x="2201227" y="1749894"/>
            <a:chExt cx="7789545" cy="3467442"/>
          </a:xfrm>
        </p:grpSpPr>
        <p:sp>
          <p:nvSpPr>
            <p:cNvPr id="12" name="Retângulo: Cantos Arredondados 11">
              <a:extLst>
                <a:ext uri="{FF2B5EF4-FFF2-40B4-BE49-F238E27FC236}">
                  <a16:creationId xmlns:a16="http://schemas.microsoft.com/office/drawing/2014/main" id="{643F882F-71CF-3902-4243-D3C1F5BD8AEF}"/>
                </a:ext>
              </a:extLst>
            </p:cNvPr>
            <p:cNvSpPr/>
            <p:nvPr/>
          </p:nvSpPr>
          <p:spPr>
            <a:xfrm>
              <a:off x="2201227" y="1749894"/>
              <a:ext cx="7789545" cy="3467442"/>
            </a:xfrm>
            <a:prstGeom prst="roundRect">
              <a:avLst>
                <a:gd name="adj" fmla="val 1935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" name="CaixaDeTexto 13">
              <a:extLst>
                <a:ext uri="{FF2B5EF4-FFF2-40B4-BE49-F238E27FC236}">
                  <a16:creationId xmlns:a16="http://schemas.microsoft.com/office/drawing/2014/main" id="{573FAB2C-8C20-0A1C-A787-57438FDBA425}"/>
                </a:ext>
              </a:extLst>
            </p:cNvPr>
            <p:cNvSpPr txBox="1"/>
            <p:nvPr/>
          </p:nvSpPr>
          <p:spPr>
            <a:xfrm>
              <a:off x="2382989" y="2076956"/>
              <a:ext cx="3121092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b="1">
                  <a:effectLst/>
                </a:rPr>
                <a:t>Título do card </a:t>
              </a:r>
              <a:r>
                <a:rPr lang="pt-BR" b="1" err="1">
                  <a:effectLst/>
                </a:rPr>
                <a:t>lorem</a:t>
              </a:r>
              <a:r>
                <a:rPr lang="pt-BR" b="1">
                  <a:effectLst/>
                </a:rPr>
                <a:t> ipsum </a:t>
              </a:r>
              <a:r>
                <a:rPr lang="pt-BR" b="1" err="1">
                  <a:effectLst/>
                </a:rPr>
                <a:t>dolor</a:t>
              </a:r>
              <a:r>
                <a:rPr lang="pt-BR" b="1">
                  <a:effectLst/>
                </a:rPr>
                <a:t> </a:t>
              </a:r>
              <a:r>
                <a:rPr lang="pt-BR" b="1" err="1">
                  <a:effectLst/>
                </a:rPr>
                <a:t>sit</a:t>
              </a:r>
              <a:r>
                <a:rPr lang="pt-BR" b="1">
                  <a:effectLst/>
                </a:rPr>
                <a:t> </a:t>
              </a:r>
              <a:r>
                <a:rPr lang="pt-BR" b="1" err="1">
                  <a:effectLst/>
                </a:rPr>
                <a:t>amet</a:t>
              </a:r>
              <a:endParaRPr lang="pt-BR" b="1"/>
            </a:p>
          </p:txBody>
        </p:sp>
        <p:sp>
          <p:nvSpPr>
            <p:cNvPr id="15" name="CaixaDeTexto 14">
              <a:extLst>
                <a:ext uri="{FF2B5EF4-FFF2-40B4-BE49-F238E27FC236}">
                  <a16:creationId xmlns:a16="http://schemas.microsoft.com/office/drawing/2014/main" id="{369F9B96-AABB-2270-74A3-37604991211C}"/>
                </a:ext>
              </a:extLst>
            </p:cNvPr>
            <p:cNvSpPr txBox="1"/>
            <p:nvPr/>
          </p:nvSpPr>
          <p:spPr>
            <a:xfrm>
              <a:off x="2382988" y="2793459"/>
              <a:ext cx="3121093" cy="20621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In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pulvinar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odio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 nunc, ut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commodo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lacus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feugiat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 in. In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imperdiet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tortor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 ac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risus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hendrerit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ultrices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,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suspendisse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potenti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.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Maecenas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 vitae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elit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ligula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.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Sed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sed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turpis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purus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,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nam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 in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enim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metus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,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pellentesque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dictum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,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tortor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 id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cursus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posuere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.</a:t>
              </a:r>
            </a:p>
          </p:txBody>
        </p:sp>
        <p:sp>
          <p:nvSpPr>
            <p:cNvPr id="28" name="CaixaDeTexto 27">
              <a:extLst>
                <a:ext uri="{FF2B5EF4-FFF2-40B4-BE49-F238E27FC236}">
                  <a16:creationId xmlns:a16="http://schemas.microsoft.com/office/drawing/2014/main" id="{6D18D229-255E-1562-FBC9-5468BDFB6630}"/>
                </a:ext>
              </a:extLst>
            </p:cNvPr>
            <p:cNvSpPr txBox="1"/>
            <p:nvPr/>
          </p:nvSpPr>
          <p:spPr>
            <a:xfrm>
              <a:off x="6633275" y="2076956"/>
              <a:ext cx="3121092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b="1">
                  <a:effectLst/>
                </a:rPr>
                <a:t>Título do card </a:t>
              </a:r>
              <a:r>
                <a:rPr lang="pt-BR" b="1" err="1">
                  <a:effectLst/>
                </a:rPr>
                <a:t>lorem</a:t>
              </a:r>
              <a:r>
                <a:rPr lang="pt-BR" b="1">
                  <a:effectLst/>
                </a:rPr>
                <a:t> ipsum </a:t>
              </a:r>
              <a:r>
                <a:rPr lang="pt-BR" b="1" err="1">
                  <a:effectLst/>
                </a:rPr>
                <a:t>dolor</a:t>
              </a:r>
              <a:r>
                <a:rPr lang="pt-BR" b="1">
                  <a:effectLst/>
                </a:rPr>
                <a:t> </a:t>
              </a:r>
              <a:r>
                <a:rPr lang="pt-BR" b="1" err="1">
                  <a:effectLst/>
                </a:rPr>
                <a:t>sit</a:t>
              </a:r>
              <a:r>
                <a:rPr lang="pt-BR" b="1">
                  <a:effectLst/>
                </a:rPr>
                <a:t> </a:t>
              </a:r>
              <a:r>
                <a:rPr lang="pt-BR" b="1" err="1">
                  <a:effectLst/>
                </a:rPr>
                <a:t>amet</a:t>
              </a:r>
              <a:endParaRPr lang="pt-BR" b="1"/>
            </a:p>
          </p:txBody>
        </p:sp>
        <p:sp>
          <p:nvSpPr>
            <p:cNvPr id="30" name="CaixaDeTexto 29">
              <a:extLst>
                <a:ext uri="{FF2B5EF4-FFF2-40B4-BE49-F238E27FC236}">
                  <a16:creationId xmlns:a16="http://schemas.microsoft.com/office/drawing/2014/main" id="{98D6D746-A8DD-63FE-8E32-0CA33056FA39}"/>
                </a:ext>
              </a:extLst>
            </p:cNvPr>
            <p:cNvSpPr txBox="1"/>
            <p:nvPr/>
          </p:nvSpPr>
          <p:spPr>
            <a:xfrm>
              <a:off x="6633274" y="2793459"/>
              <a:ext cx="3121093" cy="20621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In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pulvinar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odio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 nunc, ut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commodo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lacus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feugiat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 in. In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imperdiet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tortor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 ac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risus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hendrerit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ultrices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,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suspendisse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potenti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.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Maecenas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 vitae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elit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ligula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.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Sed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sed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turpis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purus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,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nam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 in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enim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metus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,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pellentesque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dictum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,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tortor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 id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cursus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posuere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.</a:t>
              </a:r>
            </a:p>
          </p:txBody>
        </p:sp>
        <p:grpSp>
          <p:nvGrpSpPr>
            <p:cNvPr id="3" name="Agrupar 2">
              <a:extLst>
                <a:ext uri="{FF2B5EF4-FFF2-40B4-BE49-F238E27FC236}">
                  <a16:creationId xmlns:a16="http://schemas.microsoft.com/office/drawing/2014/main" id="{520F0C4E-2A45-BCD5-21E4-866C547935F7}"/>
                </a:ext>
              </a:extLst>
            </p:cNvPr>
            <p:cNvGrpSpPr/>
            <p:nvPr/>
          </p:nvGrpSpPr>
          <p:grpSpPr>
            <a:xfrm>
              <a:off x="5882639" y="1951527"/>
              <a:ext cx="371475" cy="3122933"/>
              <a:chOff x="5882639" y="1951527"/>
              <a:chExt cx="371475" cy="3122933"/>
            </a:xfrm>
          </p:grpSpPr>
          <p:cxnSp>
            <p:nvCxnSpPr>
              <p:cNvPr id="18" name="Conector reto 17">
                <a:extLst>
                  <a:ext uri="{FF2B5EF4-FFF2-40B4-BE49-F238E27FC236}">
                    <a16:creationId xmlns:a16="http://schemas.microsoft.com/office/drawing/2014/main" id="{74F29070-378E-C9FD-3801-F5EBEDB2F4E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68377" y="1951527"/>
                <a:ext cx="0" cy="3122933"/>
              </a:xfrm>
              <a:prstGeom prst="line">
                <a:avLst/>
              </a:prstGeom>
              <a:ln w="19050">
                <a:solidFill>
                  <a:schemeClr val="accent3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Elipse 18">
                <a:extLst>
                  <a:ext uri="{FF2B5EF4-FFF2-40B4-BE49-F238E27FC236}">
                    <a16:creationId xmlns:a16="http://schemas.microsoft.com/office/drawing/2014/main" id="{3AE344F6-D0F6-A548-FA24-64AC3892F27C}"/>
                  </a:ext>
                </a:extLst>
              </p:cNvPr>
              <p:cNvSpPr/>
              <p:nvPr/>
            </p:nvSpPr>
            <p:spPr>
              <a:xfrm>
                <a:off x="5882639" y="3327256"/>
                <a:ext cx="371475" cy="371475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" name="Sinal de Multiplicação 1">
                <a:extLst>
                  <a:ext uri="{FF2B5EF4-FFF2-40B4-BE49-F238E27FC236}">
                    <a16:creationId xmlns:a16="http://schemas.microsoft.com/office/drawing/2014/main" id="{684FED36-0515-1E54-86F1-808062F86F1D}"/>
                  </a:ext>
                </a:extLst>
              </p:cNvPr>
              <p:cNvSpPr/>
              <p:nvPr/>
            </p:nvSpPr>
            <p:spPr>
              <a:xfrm>
                <a:off x="5954553" y="3399170"/>
                <a:ext cx="227646" cy="227646"/>
              </a:xfrm>
              <a:prstGeom prst="mathMultiply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85159035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Agrupar 9">
            <a:extLst>
              <a:ext uri="{FF2B5EF4-FFF2-40B4-BE49-F238E27FC236}">
                <a16:creationId xmlns:a16="http://schemas.microsoft.com/office/drawing/2014/main" id="{18F04F97-6CD5-8BD1-AA84-4D421B3C5504}"/>
              </a:ext>
            </a:extLst>
          </p:cNvPr>
          <p:cNvGrpSpPr/>
          <p:nvPr/>
        </p:nvGrpSpPr>
        <p:grpSpPr>
          <a:xfrm>
            <a:off x="12639639" y="2059215"/>
            <a:ext cx="3543790" cy="2960914"/>
            <a:chOff x="12639639" y="382815"/>
            <a:chExt cx="3543790" cy="2960914"/>
          </a:xfrm>
        </p:grpSpPr>
        <p:sp>
          <p:nvSpPr>
            <p:cNvPr id="11" name="Balão de Fala: Retângulo 10">
              <a:extLst>
                <a:ext uri="{FF2B5EF4-FFF2-40B4-BE49-F238E27FC236}">
                  <a16:creationId xmlns:a16="http://schemas.microsoft.com/office/drawing/2014/main" id="{B4F4170D-6DAD-FFFD-7B97-719A40CBC217}"/>
                </a:ext>
              </a:extLst>
            </p:cNvPr>
            <p:cNvSpPr/>
            <p:nvPr/>
          </p:nvSpPr>
          <p:spPr>
            <a:xfrm rot="5400000">
              <a:off x="12931077" y="91377"/>
              <a:ext cx="2960914" cy="3543790"/>
            </a:xfrm>
            <a:prstGeom prst="wedgeRectCallout">
              <a:avLst>
                <a:gd name="adj1" fmla="val -20343"/>
                <a:gd name="adj2" fmla="val 61591"/>
              </a:avLst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00"/>
            </a:p>
          </p:txBody>
        </p:sp>
        <p:sp>
          <p:nvSpPr>
            <p:cNvPr id="12" name="CaixaDeTexto 11">
              <a:extLst>
                <a:ext uri="{FF2B5EF4-FFF2-40B4-BE49-F238E27FC236}">
                  <a16:creationId xmlns:a16="http://schemas.microsoft.com/office/drawing/2014/main" id="{F0D452C3-1C24-7DB2-77A0-7AC5C4D4EEE9}"/>
                </a:ext>
              </a:extLst>
            </p:cNvPr>
            <p:cNvSpPr txBox="1"/>
            <p:nvPr/>
          </p:nvSpPr>
          <p:spPr>
            <a:xfrm>
              <a:off x="12816114" y="638629"/>
              <a:ext cx="3222172" cy="24622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>
                  <a:solidFill>
                    <a:schemeClr val="bg1"/>
                  </a:solidFill>
                </a:rPr>
                <a:t>Orientações para professor/LXD:</a:t>
              </a:r>
            </a:p>
            <a:p>
              <a:endParaRPr lang="pt-BR" sz="1400">
                <a:solidFill>
                  <a:schemeClr val="bg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pt-BR" sz="1400">
                  <a:solidFill>
                    <a:schemeClr val="bg1"/>
                  </a:solidFill>
                </a:rPr>
                <a:t>Apenas a parte textual está agrupada. Para ajustar a caixa (borda), utilize o mouse para aumentar apenas a borda para baixo.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pt-BR" sz="1400">
                  <a:solidFill>
                    <a:schemeClr val="bg1"/>
                  </a:solidFill>
                </a:rPr>
                <a:t>Para alterar o ícone, clique com o botão direito do mouse, selecione Alterar Imagem &gt;&gt; Da Área de Transferência.</a:t>
              </a:r>
            </a:p>
            <a:p>
              <a:endParaRPr lang="pt-BR" sz="1400">
                <a:solidFill>
                  <a:schemeClr val="bg1"/>
                </a:solidFill>
              </a:endParaRPr>
            </a:p>
          </p:txBody>
        </p:sp>
      </p:grp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44BDD914-AC07-C7D0-DE29-D16E892B4196}"/>
              </a:ext>
            </a:extLst>
          </p:cNvPr>
          <p:cNvGrpSpPr/>
          <p:nvPr/>
        </p:nvGrpSpPr>
        <p:grpSpPr>
          <a:xfrm>
            <a:off x="12639638" y="539973"/>
            <a:ext cx="3543790" cy="1373961"/>
            <a:chOff x="12639639" y="382815"/>
            <a:chExt cx="3543790" cy="1373961"/>
          </a:xfrm>
        </p:grpSpPr>
        <p:sp>
          <p:nvSpPr>
            <p:cNvPr id="14" name="Balão de Fala: Retângulo 13">
              <a:extLst>
                <a:ext uri="{FF2B5EF4-FFF2-40B4-BE49-F238E27FC236}">
                  <a16:creationId xmlns:a16="http://schemas.microsoft.com/office/drawing/2014/main" id="{0E408BC3-A410-C844-5CFA-B1CA377E8578}"/>
                </a:ext>
              </a:extLst>
            </p:cNvPr>
            <p:cNvSpPr/>
            <p:nvPr/>
          </p:nvSpPr>
          <p:spPr>
            <a:xfrm rot="5400000">
              <a:off x="13724553" y="-702099"/>
              <a:ext cx="1373961" cy="3543790"/>
            </a:xfrm>
            <a:prstGeom prst="wedgeRectCallout">
              <a:avLst>
                <a:gd name="adj1" fmla="val -20343"/>
                <a:gd name="adj2" fmla="val 61591"/>
              </a:avLst>
            </a:prstGeom>
            <a:solidFill>
              <a:schemeClr val="bg1"/>
            </a:solidFill>
            <a:ln>
              <a:solidFill>
                <a:srgbClr val="4A5E8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00"/>
            </a:p>
          </p:txBody>
        </p:sp>
        <p:sp>
          <p:nvSpPr>
            <p:cNvPr id="15" name="CaixaDeTexto 14">
              <a:extLst>
                <a:ext uri="{FF2B5EF4-FFF2-40B4-BE49-F238E27FC236}">
                  <a16:creationId xmlns:a16="http://schemas.microsoft.com/office/drawing/2014/main" id="{C20DA291-8944-728D-6A1C-6D1C156F0B66}"/>
                </a:ext>
              </a:extLst>
            </p:cNvPr>
            <p:cNvSpPr txBox="1"/>
            <p:nvPr/>
          </p:nvSpPr>
          <p:spPr>
            <a:xfrm>
              <a:off x="12816114" y="638629"/>
              <a:ext cx="322217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>
                  <a:solidFill>
                    <a:srgbClr val="4A5E85"/>
                  </a:solidFill>
                </a:rPr>
                <a:t>Componente:</a:t>
              </a:r>
            </a:p>
            <a:p>
              <a:endParaRPr lang="pt-BR" sz="1400">
                <a:solidFill>
                  <a:srgbClr val="4A5E85"/>
                </a:solidFill>
              </a:endParaRPr>
            </a:p>
            <a:p>
              <a:r>
                <a:rPr lang="pt-BR" sz="1400" b="1">
                  <a:solidFill>
                    <a:srgbClr val="4A5E85"/>
                  </a:solidFill>
                </a:rPr>
                <a:t>Card relacionado – texto + ícone – relação evolutiva</a:t>
              </a:r>
            </a:p>
          </p:txBody>
        </p:sp>
      </p:grpSp>
      <p:grpSp>
        <p:nvGrpSpPr>
          <p:cNvPr id="43" name="Agrupar 42">
            <a:extLst>
              <a:ext uri="{FF2B5EF4-FFF2-40B4-BE49-F238E27FC236}">
                <a16:creationId xmlns:a16="http://schemas.microsoft.com/office/drawing/2014/main" id="{7F9E0C65-435C-8440-7619-591803DF5AA4}"/>
              </a:ext>
            </a:extLst>
          </p:cNvPr>
          <p:cNvGrpSpPr/>
          <p:nvPr/>
        </p:nvGrpSpPr>
        <p:grpSpPr>
          <a:xfrm>
            <a:off x="2201227" y="1551688"/>
            <a:ext cx="7789545" cy="3622003"/>
            <a:chOff x="2201227" y="2121913"/>
            <a:chExt cx="7789545" cy="3622003"/>
          </a:xfrm>
        </p:grpSpPr>
        <p:sp>
          <p:nvSpPr>
            <p:cNvPr id="16" name="Retângulo: Cantos Arredondados 15">
              <a:extLst>
                <a:ext uri="{FF2B5EF4-FFF2-40B4-BE49-F238E27FC236}">
                  <a16:creationId xmlns:a16="http://schemas.microsoft.com/office/drawing/2014/main" id="{B14326DB-639E-DD00-4110-5A13F81C7A87}"/>
                </a:ext>
              </a:extLst>
            </p:cNvPr>
            <p:cNvSpPr/>
            <p:nvPr/>
          </p:nvSpPr>
          <p:spPr>
            <a:xfrm>
              <a:off x="2201227" y="2121913"/>
              <a:ext cx="7789545" cy="3622003"/>
            </a:xfrm>
            <a:prstGeom prst="roundRect">
              <a:avLst>
                <a:gd name="adj" fmla="val 1935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7" name="CaixaDeTexto 16">
              <a:extLst>
                <a:ext uri="{FF2B5EF4-FFF2-40B4-BE49-F238E27FC236}">
                  <a16:creationId xmlns:a16="http://schemas.microsoft.com/office/drawing/2014/main" id="{8DAD3E8D-F5BF-7423-82CA-2D9813DAE23F}"/>
                </a:ext>
              </a:extLst>
            </p:cNvPr>
            <p:cNvSpPr txBox="1"/>
            <p:nvPr/>
          </p:nvSpPr>
          <p:spPr>
            <a:xfrm>
              <a:off x="2382989" y="3188030"/>
              <a:ext cx="3121092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b="1">
                  <a:effectLst/>
                </a:rPr>
                <a:t>Título do card </a:t>
              </a:r>
              <a:r>
                <a:rPr lang="pt-BR" b="1" err="1">
                  <a:effectLst/>
                </a:rPr>
                <a:t>lorem</a:t>
              </a:r>
              <a:r>
                <a:rPr lang="pt-BR" b="1">
                  <a:effectLst/>
                </a:rPr>
                <a:t> ipsum </a:t>
              </a:r>
              <a:r>
                <a:rPr lang="pt-BR" b="1" err="1">
                  <a:effectLst/>
                </a:rPr>
                <a:t>dolor</a:t>
              </a:r>
              <a:r>
                <a:rPr lang="pt-BR" b="1">
                  <a:effectLst/>
                </a:rPr>
                <a:t> </a:t>
              </a:r>
              <a:r>
                <a:rPr lang="pt-BR" b="1" err="1">
                  <a:effectLst/>
                </a:rPr>
                <a:t>sit</a:t>
              </a:r>
              <a:r>
                <a:rPr lang="pt-BR" b="1">
                  <a:effectLst/>
                </a:rPr>
                <a:t> </a:t>
              </a:r>
              <a:r>
                <a:rPr lang="pt-BR" b="1" err="1">
                  <a:effectLst/>
                </a:rPr>
                <a:t>amet</a:t>
              </a:r>
              <a:endParaRPr lang="pt-BR" b="1"/>
            </a:p>
          </p:txBody>
        </p:sp>
        <p:sp>
          <p:nvSpPr>
            <p:cNvPr id="19" name="CaixaDeTexto 18">
              <a:extLst>
                <a:ext uri="{FF2B5EF4-FFF2-40B4-BE49-F238E27FC236}">
                  <a16:creationId xmlns:a16="http://schemas.microsoft.com/office/drawing/2014/main" id="{FE478269-2FC8-6376-A9BE-835E83830A5E}"/>
                </a:ext>
              </a:extLst>
            </p:cNvPr>
            <p:cNvSpPr txBox="1"/>
            <p:nvPr/>
          </p:nvSpPr>
          <p:spPr>
            <a:xfrm>
              <a:off x="2382988" y="3904533"/>
              <a:ext cx="3121093" cy="15696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In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pulvinar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odio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 nunc, ut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commodo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lacus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feugiat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 in. In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imperdiet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tortor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 ac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risus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hendrerit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ultrices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,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suspendisse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potenti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.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Maecenas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 vitae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elit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ligula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.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Sed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sed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turpis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purus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,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nam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 in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enim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metus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.</a:t>
              </a:r>
            </a:p>
          </p:txBody>
        </p:sp>
        <p:grpSp>
          <p:nvGrpSpPr>
            <p:cNvPr id="42" name="Agrupar 41">
              <a:extLst>
                <a:ext uri="{FF2B5EF4-FFF2-40B4-BE49-F238E27FC236}">
                  <a16:creationId xmlns:a16="http://schemas.microsoft.com/office/drawing/2014/main" id="{131EBFD1-5642-8EB4-E393-14720C054425}"/>
                </a:ext>
              </a:extLst>
            </p:cNvPr>
            <p:cNvGrpSpPr/>
            <p:nvPr/>
          </p:nvGrpSpPr>
          <p:grpSpPr>
            <a:xfrm>
              <a:off x="5882639" y="2312988"/>
              <a:ext cx="371475" cy="3161205"/>
              <a:chOff x="5882639" y="2312988"/>
              <a:chExt cx="371475" cy="3161205"/>
            </a:xfrm>
          </p:grpSpPr>
          <p:cxnSp>
            <p:nvCxnSpPr>
              <p:cNvPr id="33" name="Conector reto 32">
                <a:extLst>
                  <a:ext uri="{FF2B5EF4-FFF2-40B4-BE49-F238E27FC236}">
                    <a16:creationId xmlns:a16="http://schemas.microsoft.com/office/drawing/2014/main" id="{2F9D2DBE-8F75-4D5D-94AD-05A77A016F3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68377" y="2312988"/>
                <a:ext cx="0" cy="3161205"/>
              </a:xfrm>
              <a:prstGeom prst="line">
                <a:avLst/>
              </a:prstGeom>
              <a:ln w="19050">
                <a:solidFill>
                  <a:schemeClr val="accent3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Elipse 36">
                <a:extLst>
                  <a:ext uri="{FF2B5EF4-FFF2-40B4-BE49-F238E27FC236}">
                    <a16:creationId xmlns:a16="http://schemas.microsoft.com/office/drawing/2014/main" id="{6CED8157-948C-D9C1-690F-EE44063305CD}"/>
                  </a:ext>
                </a:extLst>
              </p:cNvPr>
              <p:cNvSpPr/>
              <p:nvPr/>
            </p:nvSpPr>
            <p:spPr>
              <a:xfrm>
                <a:off x="5882639" y="3707853"/>
                <a:ext cx="371475" cy="371475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8" name="Seta: para a Direita 37">
                <a:extLst>
                  <a:ext uri="{FF2B5EF4-FFF2-40B4-BE49-F238E27FC236}">
                    <a16:creationId xmlns:a16="http://schemas.microsoft.com/office/drawing/2014/main" id="{63C351B8-3AC2-8DA4-6E98-C1876E5E8C67}"/>
                  </a:ext>
                </a:extLst>
              </p:cNvPr>
              <p:cNvSpPr/>
              <p:nvPr/>
            </p:nvSpPr>
            <p:spPr>
              <a:xfrm>
                <a:off x="5985033" y="3826364"/>
                <a:ext cx="185735" cy="134452"/>
              </a:xfrm>
              <a:prstGeom prst="rightArrow">
                <a:avLst>
                  <a:gd name="adj1" fmla="val 50000"/>
                  <a:gd name="adj2" fmla="val 79149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22" name="CaixaDeTexto 21">
              <a:extLst>
                <a:ext uri="{FF2B5EF4-FFF2-40B4-BE49-F238E27FC236}">
                  <a16:creationId xmlns:a16="http://schemas.microsoft.com/office/drawing/2014/main" id="{FB7BC8B5-CAF3-B088-F835-3F804F089767}"/>
                </a:ext>
              </a:extLst>
            </p:cNvPr>
            <p:cNvSpPr txBox="1"/>
            <p:nvPr/>
          </p:nvSpPr>
          <p:spPr>
            <a:xfrm>
              <a:off x="6633275" y="3188030"/>
              <a:ext cx="3121092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b="1">
                  <a:effectLst/>
                </a:rPr>
                <a:t>Título do card </a:t>
              </a:r>
              <a:r>
                <a:rPr lang="pt-BR" b="1" err="1">
                  <a:effectLst/>
                </a:rPr>
                <a:t>lorem</a:t>
              </a:r>
              <a:r>
                <a:rPr lang="pt-BR" b="1">
                  <a:effectLst/>
                </a:rPr>
                <a:t> ipsum </a:t>
              </a:r>
              <a:r>
                <a:rPr lang="pt-BR" b="1" err="1">
                  <a:effectLst/>
                </a:rPr>
                <a:t>dolor</a:t>
              </a:r>
              <a:r>
                <a:rPr lang="pt-BR" b="1">
                  <a:effectLst/>
                </a:rPr>
                <a:t> </a:t>
              </a:r>
              <a:r>
                <a:rPr lang="pt-BR" b="1" err="1">
                  <a:effectLst/>
                </a:rPr>
                <a:t>sit</a:t>
              </a:r>
              <a:r>
                <a:rPr lang="pt-BR" b="1">
                  <a:effectLst/>
                </a:rPr>
                <a:t> </a:t>
              </a:r>
              <a:r>
                <a:rPr lang="pt-BR" b="1" err="1">
                  <a:effectLst/>
                </a:rPr>
                <a:t>amet</a:t>
              </a:r>
              <a:endParaRPr lang="pt-BR" b="1"/>
            </a:p>
          </p:txBody>
        </p:sp>
        <p:sp>
          <p:nvSpPr>
            <p:cNvPr id="23" name="CaixaDeTexto 22">
              <a:extLst>
                <a:ext uri="{FF2B5EF4-FFF2-40B4-BE49-F238E27FC236}">
                  <a16:creationId xmlns:a16="http://schemas.microsoft.com/office/drawing/2014/main" id="{CF44DC0E-38BD-FD99-6E72-004D14B6CBC3}"/>
                </a:ext>
              </a:extLst>
            </p:cNvPr>
            <p:cNvSpPr txBox="1"/>
            <p:nvPr/>
          </p:nvSpPr>
          <p:spPr>
            <a:xfrm>
              <a:off x="6633274" y="3904533"/>
              <a:ext cx="3121093" cy="15696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In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pulvinar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odio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 nunc, ut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commodo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lacus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feugiat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 in. In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imperdiet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tortor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 ac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risus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hendrerit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ultrices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,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suspendisse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potenti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.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Maecenas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 vitae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elit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ligula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.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Sed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sed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turpis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purus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,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nam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 in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enim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metus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.</a:t>
              </a:r>
            </a:p>
          </p:txBody>
        </p:sp>
        <p:pic>
          <p:nvPicPr>
            <p:cNvPr id="39" name="Imagem 38" descr="Ícone&#10;&#10;Descrição gerada automaticamente">
              <a:extLst>
                <a:ext uri="{FF2B5EF4-FFF2-40B4-BE49-F238E27FC236}">
                  <a16:creationId xmlns:a16="http://schemas.microsoft.com/office/drawing/2014/main" id="{B42E5C81-37AA-3F57-DDB2-43604C3B841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437633" y="2404095"/>
              <a:ext cx="635345" cy="635345"/>
            </a:xfrm>
            <a:prstGeom prst="rect">
              <a:avLst/>
            </a:prstGeom>
          </p:spPr>
        </p:pic>
        <p:pic>
          <p:nvPicPr>
            <p:cNvPr id="40" name="Imagem 39" descr="Ícone&#10;&#10;Descrição gerada automaticamente">
              <a:extLst>
                <a:ext uri="{FF2B5EF4-FFF2-40B4-BE49-F238E27FC236}">
                  <a16:creationId xmlns:a16="http://schemas.microsoft.com/office/drawing/2014/main" id="{2A5753C2-1883-E0A9-EDB7-50E847E39D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697411" y="2404095"/>
              <a:ext cx="635345" cy="6353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48803744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Agrupar 9">
            <a:extLst>
              <a:ext uri="{FF2B5EF4-FFF2-40B4-BE49-F238E27FC236}">
                <a16:creationId xmlns:a16="http://schemas.microsoft.com/office/drawing/2014/main" id="{18F04F97-6CD5-8BD1-AA84-4D421B3C5504}"/>
              </a:ext>
            </a:extLst>
          </p:cNvPr>
          <p:cNvGrpSpPr/>
          <p:nvPr/>
        </p:nvGrpSpPr>
        <p:grpSpPr>
          <a:xfrm>
            <a:off x="12639639" y="2059215"/>
            <a:ext cx="3543790" cy="2960914"/>
            <a:chOff x="12639639" y="382815"/>
            <a:chExt cx="3543790" cy="2960914"/>
          </a:xfrm>
        </p:grpSpPr>
        <p:sp>
          <p:nvSpPr>
            <p:cNvPr id="11" name="Balão de Fala: Retângulo 10">
              <a:extLst>
                <a:ext uri="{FF2B5EF4-FFF2-40B4-BE49-F238E27FC236}">
                  <a16:creationId xmlns:a16="http://schemas.microsoft.com/office/drawing/2014/main" id="{B4F4170D-6DAD-FFFD-7B97-719A40CBC217}"/>
                </a:ext>
              </a:extLst>
            </p:cNvPr>
            <p:cNvSpPr/>
            <p:nvPr/>
          </p:nvSpPr>
          <p:spPr>
            <a:xfrm rot="5400000">
              <a:off x="12931077" y="91377"/>
              <a:ext cx="2960914" cy="3543790"/>
            </a:xfrm>
            <a:prstGeom prst="wedgeRectCallout">
              <a:avLst>
                <a:gd name="adj1" fmla="val -20343"/>
                <a:gd name="adj2" fmla="val 61591"/>
              </a:avLst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00"/>
            </a:p>
          </p:txBody>
        </p:sp>
        <p:sp>
          <p:nvSpPr>
            <p:cNvPr id="12" name="CaixaDeTexto 11">
              <a:extLst>
                <a:ext uri="{FF2B5EF4-FFF2-40B4-BE49-F238E27FC236}">
                  <a16:creationId xmlns:a16="http://schemas.microsoft.com/office/drawing/2014/main" id="{F0D452C3-1C24-7DB2-77A0-7AC5C4D4EEE9}"/>
                </a:ext>
              </a:extLst>
            </p:cNvPr>
            <p:cNvSpPr txBox="1"/>
            <p:nvPr/>
          </p:nvSpPr>
          <p:spPr>
            <a:xfrm>
              <a:off x="12816114" y="638629"/>
              <a:ext cx="3222172" cy="24622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>
                  <a:solidFill>
                    <a:schemeClr val="bg1"/>
                  </a:solidFill>
                </a:rPr>
                <a:t>Orientações para professor/LXD:</a:t>
              </a:r>
            </a:p>
            <a:p>
              <a:endParaRPr lang="pt-BR" sz="1400">
                <a:solidFill>
                  <a:schemeClr val="bg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pt-BR" sz="1400">
                  <a:solidFill>
                    <a:schemeClr val="bg1"/>
                  </a:solidFill>
                </a:rPr>
                <a:t>Apenas a parte textual está agrupada. Para ajustar a caixa (borda), utilize o mouse para aumentar apenas a borda para baixo.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pt-BR" sz="1400">
                  <a:solidFill>
                    <a:schemeClr val="bg1"/>
                  </a:solidFill>
                </a:rPr>
                <a:t>Para alterar o ícone, clique com o botão direito do mouse, selecione Alterar Imagem &gt;&gt; Da Área de Transferência.</a:t>
              </a:r>
            </a:p>
            <a:p>
              <a:endParaRPr lang="pt-BR" sz="1400">
                <a:solidFill>
                  <a:schemeClr val="bg1"/>
                </a:solidFill>
              </a:endParaRPr>
            </a:p>
          </p:txBody>
        </p:sp>
      </p:grp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44BDD914-AC07-C7D0-DE29-D16E892B4196}"/>
              </a:ext>
            </a:extLst>
          </p:cNvPr>
          <p:cNvGrpSpPr/>
          <p:nvPr/>
        </p:nvGrpSpPr>
        <p:grpSpPr>
          <a:xfrm>
            <a:off x="12639638" y="539973"/>
            <a:ext cx="3543790" cy="1373961"/>
            <a:chOff x="12639639" y="382815"/>
            <a:chExt cx="3543790" cy="1373961"/>
          </a:xfrm>
        </p:grpSpPr>
        <p:sp>
          <p:nvSpPr>
            <p:cNvPr id="14" name="Balão de Fala: Retângulo 13">
              <a:extLst>
                <a:ext uri="{FF2B5EF4-FFF2-40B4-BE49-F238E27FC236}">
                  <a16:creationId xmlns:a16="http://schemas.microsoft.com/office/drawing/2014/main" id="{0E408BC3-A410-C844-5CFA-B1CA377E8578}"/>
                </a:ext>
              </a:extLst>
            </p:cNvPr>
            <p:cNvSpPr/>
            <p:nvPr/>
          </p:nvSpPr>
          <p:spPr>
            <a:xfrm rot="5400000">
              <a:off x="13724553" y="-702099"/>
              <a:ext cx="1373961" cy="3543790"/>
            </a:xfrm>
            <a:prstGeom prst="wedgeRectCallout">
              <a:avLst>
                <a:gd name="adj1" fmla="val -20343"/>
                <a:gd name="adj2" fmla="val 61591"/>
              </a:avLst>
            </a:prstGeom>
            <a:solidFill>
              <a:schemeClr val="bg1"/>
            </a:solidFill>
            <a:ln>
              <a:solidFill>
                <a:srgbClr val="4A5E8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00"/>
            </a:p>
          </p:txBody>
        </p:sp>
        <p:sp>
          <p:nvSpPr>
            <p:cNvPr id="15" name="CaixaDeTexto 14">
              <a:extLst>
                <a:ext uri="{FF2B5EF4-FFF2-40B4-BE49-F238E27FC236}">
                  <a16:creationId xmlns:a16="http://schemas.microsoft.com/office/drawing/2014/main" id="{C20DA291-8944-728D-6A1C-6D1C156F0B66}"/>
                </a:ext>
              </a:extLst>
            </p:cNvPr>
            <p:cNvSpPr txBox="1"/>
            <p:nvPr/>
          </p:nvSpPr>
          <p:spPr>
            <a:xfrm>
              <a:off x="12816114" y="638629"/>
              <a:ext cx="322217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>
                  <a:solidFill>
                    <a:srgbClr val="4A5E85"/>
                  </a:solidFill>
                </a:rPr>
                <a:t>Componente:</a:t>
              </a:r>
            </a:p>
            <a:p>
              <a:endParaRPr lang="pt-BR" sz="1400">
                <a:solidFill>
                  <a:srgbClr val="4A5E85"/>
                </a:solidFill>
              </a:endParaRPr>
            </a:p>
            <a:p>
              <a:r>
                <a:rPr lang="pt-BR" sz="1400" b="1">
                  <a:solidFill>
                    <a:srgbClr val="4A5E85"/>
                  </a:solidFill>
                </a:rPr>
                <a:t>Card relacionado – texto + ícone – relação comparativa</a:t>
              </a:r>
            </a:p>
          </p:txBody>
        </p:sp>
      </p:grpSp>
      <p:grpSp>
        <p:nvGrpSpPr>
          <p:cNvPr id="4" name="Agrupar 3">
            <a:extLst>
              <a:ext uri="{FF2B5EF4-FFF2-40B4-BE49-F238E27FC236}">
                <a16:creationId xmlns:a16="http://schemas.microsoft.com/office/drawing/2014/main" id="{4B5169CC-B87F-51F0-C9A9-682697A45E12}"/>
              </a:ext>
            </a:extLst>
          </p:cNvPr>
          <p:cNvGrpSpPr/>
          <p:nvPr/>
        </p:nvGrpSpPr>
        <p:grpSpPr>
          <a:xfrm>
            <a:off x="2201227" y="1551688"/>
            <a:ext cx="7789545" cy="3622003"/>
            <a:chOff x="2201227" y="1551688"/>
            <a:chExt cx="7789545" cy="3622003"/>
          </a:xfrm>
        </p:grpSpPr>
        <p:sp>
          <p:nvSpPr>
            <p:cNvPr id="16" name="Retângulo: Cantos Arredondados 15">
              <a:extLst>
                <a:ext uri="{FF2B5EF4-FFF2-40B4-BE49-F238E27FC236}">
                  <a16:creationId xmlns:a16="http://schemas.microsoft.com/office/drawing/2014/main" id="{B14326DB-639E-DD00-4110-5A13F81C7A87}"/>
                </a:ext>
              </a:extLst>
            </p:cNvPr>
            <p:cNvSpPr/>
            <p:nvPr/>
          </p:nvSpPr>
          <p:spPr>
            <a:xfrm>
              <a:off x="2201227" y="1551688"/>
              <a:ext cx="7789545" cy="3622003"/>
            </a:xfrm>
            <a:prstGeom prst="roundRect">
              <a:avLst>
                <a:gd name="adj" fmla="val 1935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7" name="CaixaDeTexto 16">
              <a:extLst>
                <a:ext uri="{FF2B5EF4-FFF2-40B4-BE49-F238E27FC236}">
                  <a16:creationId xmlns:a16="http://schemas.microsoft.com/office/drawing/2014/main" id="{8DAD3E8D-F5BF-7423-82CA-2D9813DAE23F}"/>
                </a:ext>
              </a:extLst>
            </p:cNvPr>
            <p:cNvSpPr txBox="1"/>
            <p:nvPr/>
          </p:nvSpPr>
          <p:spPr>
            <a:xfrm>
              <a:off x="2382989" y="2617805"/>
              <a:ext cx="3121092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b="1">
                  <a:effectLst/>
                </a:rPr>
                <a:t>Título do card </a:t>
              </a:r>
              <a:r>
                <a:rPr lang="pt-BR" b="1" err="1">
                  <a:effectLst/>
                </a:rPr>
                <a:t>lorem</a:t>
              </a:r>
              <a:r>
                <a:rPr lang="pt-BR" b="1">
                  <a:effectLst/>
                </a:rPr>
                <a:t> ipsum </a:t>
              </a:r>
              <a:r>
                <a:rPr lang="pt-BR" b="1" err="1">
                  <a:effectLst/>
                </a:rPr>
                <a:t>dolor</a:t>
              </a:r>
              <a:r>
                <a:rPr lang="pt-BR" b="1">
                  <a:effectLst/>
                </a:rPr>
                <a:t> </a:t>
              </a:r>
              <a:r>
                <a:rPr lang="pt-BR" b="1" err="1">
                  <a:effectLst/>
                </a:rPr>
                <a:t>sit</a:t>
              </a:r>
              <a:r>
                <a:rPr lang="pt-BR" b="1">
                  <a:effectLst/>
                </a:rPr>
                <a:t> </a:t>
              </a:r>
              <a:r>
                <a:rPr lang="pt-BR" b="1" err="1">
                  <a:effectLst/>
                </a:rPr>
                <a:t>amet</a:t>
              </a:r>
              <a:endParaRPr lang="pt-BR" b="1"/>
            </a:p>
          </p:txBody>
        </p:sp>
        <p:sp>
          <p:nvSpPr>
            <p:cNvPr id="19" name="CaixaDeTexto 18">
              <a:extLst>
                <a:ext uri="{FF2B5EF4-FFF2-40B4-BE49-F238E27FC236}">
                  <a16:creationId xmlns:a16="http://schemas.microsoft.com/office/drawing/2014/main" id="{FE478269-2FC8-6376-A9BE-835E83830A5E}"/>
                </a:ext>
              </a:extLst>
            </p:cNvPr>
            <p:cNvSpPr txBox="1"/>
            <p:nvPr/>
          </p:nvSpPr>
          <p:spPr>
            <a:xfrm>
              <a:off x="2382988" y="3334308"/>
              <a:ext cx="3121093" cy="15696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In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pulvinar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odio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 nunc, ut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commodo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lacus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feugiat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 in. In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imperdiet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tortor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 ac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risus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hendrerit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ultrices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,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suspendisse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potenti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.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Maecenas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 vitae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elit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ligula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.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Sed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sed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turpis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purus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,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nam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 in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enim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metus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.</a:t>
              </a:r>
            </a:p>
          </p:txBody>
        </p:sp>
        <p:sp>
          <p:nvSpPr>
            <p:cNvPr id="22" name="CaixaDeTexto 21">
              <a:extLst>
                <a:ext uri="{FF2B5EF4-FFF2-40B4-BE49-F238E27FC236}">
                  <a16:creationId xmlns:a16="http://schemas.microsoft.com/office/drawing/2014/main" id="{FB7BC8B5-CAF3-B088-F835-3F804F089767}"/>
                </a:ext>
              </a:extLst>
            </p:cNvPr>
            <p:cNvSpPr txBox="1"/>
            <p:nvPr/>
          </p:nvSpPr>
          <p:spPr>
            <a:xfrm>
              <a:off x="6633275" y="2617805"/>
              <a:ext cx="3121092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b="1">
                  <a:effectLst/>
                </a:rPr>
                <a:t>Título do card </a:t>
              </a:r>
              <a:r>
                <a:rPr lang="pt-BR" b="1" err="1">
                  <a:effectLst/>
                </a:rPr>
                <a:t>lorem</a:t>
              </a:r>
              <a:r>
                <a:rPr lang="pt-BR" b="1">
                  <a:effectLst/>
                </a:rPr>
                <a:t> ipsum </a:t>
              </a:r>
              <a:r>
                <a:rPr lang="pt-BR" b="1" err="1">
                  <a:effectLst/>
                </a:rPr>
                <a:t>dolor</a:t>
              </a:r>
              <a:r>
                <a:rPr lang="pt-BR" b="1">
                  <a:effectLst/>
                </a:rPr>
                <a:t> </a:t>
              </a:r>
              <a:r>
                <a:rPr lang="pt-BR" b="1" err="1">
                  <a:effectLst/>
                </a:rPr>
                <a:t>sit</a:t>
              </a:r>
              <a:r>
                <a:rPr lang="pt-BR" b="1">
                  <a:effectLst/>
                </a:rPr>
                <a:t> </a:t>
              </a:r>
              <a:r>
                <a:rPr lang="pt-BR" b="1" err="1">
                  <a:effectLst/>
                </a:rPr>
                <a:t>amet</a:t>
              </a:r>
              <a:endParaRPr lang="pt-BR" b="1"/>
            </a:p>
          </p:txBody>
        </p:sp>
        <p:sp>
          <p:nvSpPr>
            <p:cNvPr id="23" name="CaixaDeTexto 22">
              <a:extLst>
                <a:ext uri="{FF2B5EF4-FFF2-40B4-BE49-F238E27FC236}">
                  <a16:creationId xmlns:a16="http://schemas.microsoft.com/office/drawing/2014/main" id="{CF44DC0E-38BD-FD99-6E72-004D14B6CBC3}"/>
                </a:ext>
              </a:extLst>
            </p:cNvPr>
            <p:cNvSpPr txBox="1"/>
            <p:nvPr/>
          </p:nvSpPr>
          <p:spPr>
            <a:xfrm>
              <a:off x="6633274" y="3334308"/>
              <a:ext cx="3121093" cy="15696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In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pulvinar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odio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 nunc, ut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commodo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lacus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feugiat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 in. In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imperdiet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tortor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 ac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risus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hendrerit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ultrices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,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suspendisse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potenti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.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Maecenas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 vitae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elit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ligula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.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Sed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sed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turpis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purus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,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nam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 in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enim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metus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.</a:t>
              </a:r>
            </a:p>
          </p:txBody>
        </p:sp>
        <p:pic>
          <p:nvPicPr>
            <p:cNvPr id="39" name="Imagem 38" descr="Ícone&#10;&#10;Descrição gerada automaticamente">
              <a:extLst>
                <a:ext uri="{FF2B5EF4-FFF2-40B4-BE49-F238E27FC236}">
                  <a16:creationId xmlns:a16="http://schemas.microsoft.com/office/drawing/2014/main" id="{B42E5C81-37AA-3F57-DDB2-43604C3B841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437633" y="1833870"/>
              <a:ext cx="635345" cy="635345"/>
            </a:xfrm>
            <a:prstGeom prst="rect">
              <a:avLst/>
            </a:prstGeom>
          </p:spPr>
        </p:pic>
        <p:pic>
          <p:nvPicPr>
            <p:cNvPr id="40" name="Imagem 39" descr="Ícone&#10;&#10;Descrição gerada automaticamente">
              <a:extLst>
                <a:ext uri="{FF2B5EF4-FFF2-40B4-BE49-F238E27FC236}">
                  <a16:creationId xmlns:a16="http://schemas.microsoft.com/office/drawing/2014/main" id="{2A5753C2-1883-E0A9-EDB7-50E847E39D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697411" y="1833870"/>
              <a:ext cx="635345" cy="635345"/>
            </a:xfrm>
            <a:prstGeom prst="rect">
              <a:avLst/>
            </a:prstGeom>
          </p:spPr>
        </p:pic>
        <p:grpSp>
          <p:nvGrpSpPr>
            <p:cNvPr id="3" name="Agrupar 2">
              <a:extLst>
                <a:ext uri="{FF2B5EF4-FFF2-40B4-BE49-F238E27FC236}">
                  <a16:creationId xmlns:a16="http://schemas.microsoft.com/office/drawing/2014/main" id="{7CBBF5E3-727D-3E16-D364-086922B22FFA}"/>
                </a:ext>
              </a:extLst>
            </p:cNvPr>
            <p:cNvGrpSpPr/>
            <p:nvPr/>
          </p:nvGrpSpPr>
          <p:grpSpPr>
            <a:xfrm>
              <a:off x="5882639" y="1742763"/>
              <a:ext cx="371475" cy="3161205"/>
              <a:chOff x="5882639" y="1742763"/>
              <a:chExt cx="371475" cy="3161205"/>
            </a:xfrm>
          </p:grpSpPr>
          <p:cxnSp>
            <p:nvCxnSpPr>
              <p:cNvPr id="33" name="Conector reto 32">
                <a:extLst>
                  <a:ext uri="{FF2B5EF4-FFF2-40B4-BE49-F238E27FC236}">
                    <a16:creationId xmlns:a16="http://schemas.microsoft.com/office/drawing/2014/main" id="{2F9D2DBE-8F75-4D5D-94AD-05A77A016F3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68377" y="1742763"/>
                <a:ext cx="0" cy="3161205"/>
              </a:xfrm>
              <a:prstGeom prst="line">
                <a:avLst/>
              </a:prstGeom>
              <a:ln w="19050">
                <a:solidFill>
                  <a:schemeClr val="accent3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Elipse 36">
                <a:extLst>
                  <a:ext uri="{FF2B5EF4-FFF2-40B4-BE49-F238E27FC236}">
                    <a16:creationId xmlns:a16="http://schemas.microsoft.com/office/drawing/2014/main" id="{6CED8157-948C-D9C1-690F-EE44063305CD}"/>
                  </a:ext>
                </a:extLst>
              </p:cNvPr>
              <p:cNvSpPr/>
              <p:nvPr/>
            </p:nvSpPr>
            <p:spPr>
              <a:xfrm>
                <a:off x="5882639" y="3137628"/>
                <a:ext cx="371475" cy="371475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" name="Sinal de Multiplicação 1">
                <a:extLst>
                  <a:ext uri="{FF2B5EF4-FFF2-40B4-BE49-F238E27FC236}">
                    <a16:creationId xmlns:a16="http://schemas.microsoft.com/office/drawing/2014/main" id="{D5343F0B-E848-FCD6-9D79-9CBFAC744996}"/>
                  </a:ext>
                </a:extLst>
              </p:cNvPr>
              <p:cNvSpPr/>
              <p:nvPr/>
            </p:nvSpPr>
            <p:spPr>
              <a:xfrm>
                <a:off x="5954553" y="3217957"/>
                <a:ext cx="227646" cy="227646"/>
              </a:xfrm>
              <a:prstGeom prst="mathMultiply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58737589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Agrupar 37">
            <a:extLst>
              <a:ext uri="{FF2B5EF4-FFF2-40B4-BE49-F238E27FC236}">
                <a16:creationId xmlns:a16="http://schemas.microsoft.com/office/drawing/2014/main" id="{4CCF656E-4657-E568-EB71-A70E26686082}"/>
              </a:ext>
            </a:extLst>
          </p:cNvPr>
          <p:cNvGrpSpPr/>
          <p:nvPr/>
        </p:nvGrpSpPr>
        <p:grpSpPr>
          <a:xfrm>
            <a:off x="12639639" y="2059215"/>
            <a:ext cx="3543790" cy="1961242"/>
            <a:chOff x="12639639" y="382815"/>
            <a:chExt cx="3543790" cy="2960914"/>
          </a:xfrm>
        </p:grpSpPr>
        <p:sp>
          <p:nvSpPr>
            <p:cNvPr id="39" name="Balão de Fala: Retângulo 38">
              <a:extLst>
                <a:ext uri="{FF2B5EF4-FFF2-40B4-BE49-F238E27FC236}">
                  <a16:creationId xmlns:a16="http://schemas.microsoft.com/office/drawing/2014/main" id="{9F9E84DC-73B1-9647-43CD-4ED87810493F}"/>
                </a:ext>
              </a:extLst>
            </p:cNvPr>
            <p:cNvSpPr/>
            <p:nvPr/>
          </p:nvSpPr>
          <p:spPr>
            <a:xfrm rot="5400000">
              <a:off x="12931077" y="91377"/>
              <a:ext cx="2960914" cy="3543790"/>
            </a:xfrm>
            <a:prstGeom prst="wedgeRectCallout">
              <a:avLst>
                <a:gd name="adj1" fmla="val -20343"/>
                <a:gd name="adj2" fmla="val 61591"/>
              </a:avLst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00"/>
            </a:p>
          </p:txBody>
        </p:sp>
        <p:sp>
          <p:nvSpPr>
            <p:cNvPr id="40" name="CaixaDeTexto 39">
              <a:extLst>
                <a:ext uri="{FF2B5EF4-FFF2-40B4-BE49-F238E27FC236}">
                  <a16:creationId xmlns:a16="http://schemas.microsoft.com/office/drawing/2014/main" id="{5B487CE0-3417-0490-8DD1-2EF253E7680A}"/>
                </a:ext>
              </a:extLst>
            </p:cNvPr>
            <p:cNvSpPr txBox="1"/>
            <p:nvPr/>
          </p:nvSpPr>
          <p:spPr>
            <a:xfrm>
              <a:off x="12816114" y="638628"/>
              <a:ext cx="3222172" cy="20909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>
                  <a:solidFill>
                    <a:schemeClr val="bg1"/>
                  </a:solidFill>
                </a:rPr>
                <a:t>Orientações para professor/LXD:</a:t>
              </a:r>
            </a:p>
            <a:p>
              <a:endParaRPr lang="pt-BR" sz="1400">
                <a:solidFill>
                  <a:schemeClr val="bg1"/>
                </a:solidFill>
              </a:endParaRPr>
            </a:p>
            <a:p>
              <a:r>
                <a:rPr lang="pt-BR" sz="1400">
                  <a:solidFill>
                    <a:schemeClr val="bg1"/>
                  </a:solidFill>
                </a:rPr>
                <a:t>Apenas a parte textual está agrupada. Para ajustar a caixa (borda), utilize o mouse para aumentar apenas a borda para baixo.</a:t>
              </a:r>
            </a:p>
          </p:txBody>
        </p:sp>
      </p:grpSp>
      <p:grpSp>
        <p:nvGrpSpPr>
          <p:cNvPr id="41" name="Agrupar 40">
            <a:extLst>
              <a:ext uri="{FF2B5EF4-FFF2-40B4-BE49-F238E27FC236}">
                <a16:creationId xmlns:a16="http://schemas.microsoft.com/office/drawing/2014/main" id="{3C7B0FFB-EF60-A8E0-49AE-3B4126373341}"/>
              </a:ext>
            </a:extLst>
          </p:cNvPr>
          <p:cNvGrpSpPr/>
          <p:nvPr/>
        </p:nvGrpSpPr>
        <p:grpSpPr>
          <a:xfrm>
            <a:off x="12639638" y="539973"/>
            <a:ext cx="3543790" cy="1373961"/>
            <a:chOff x="12639639" y="382815"/>
            <a:chExt cx="3543790" cy="1373961"/>
          </a:xfrm>
        </p:grpSpPr>
        <p:sp>
          <p:nvSpPr>
            <p:cNvPr id="42" name="Balão de Fala: Retângulo 41">
              <a:extLst>
                <a:ext uri="{FF2B5EF4-FFF2-40B4-BE49-F238E27FC236}">
                  <a16:creationId xmlns:a16="http://schemas.microsoft.com/office/drawing/2014/main" id="{ACEBD2A5-2693-D541-DA18-A4B3C90807FD}"/>
                </a:ext>
              </a:extLst>
            </p:cNvPr>
            <p:cNvSpPr/>
            <p:nvPr/>
          </p:nvSpPr>
          <p:spPr>
            <a:xfrm rot="5400000">
              <a:off x="13724553" y="-702099"/>
              <a:ext cx="1373961" cy="3543790"/>
            </a:xfrm>
            <a:prstGeom prst="wedgeRectCallout">
              <a:avLst>
                <a:gd name="adj1" fmla="val -20343"/>
                <a:gd name="adj2" fmla="val 61591"/>
              </a:avLst>
            </a:prstGeom>
            <a:solidFill>
              <a:schemeClr val="bg1"/>
            </a:solidFill>
            <a:ln>
              <a:solidFill>
                <a:srgbClr val="4A5E8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00"/>
            </a:p>
          </p:txBody>
        </p:sp>
        <p:sp>
          <p:nvSpPr>
            <p:cNvPr id="43" name="CaixaDeTexto 42">
              <a:extLst>
                <a:ext uri="{FF2B5EF4-FFF2-40B4-BE49-F238E27FC236}">
                  <a16:creationId xmlns:a16="http://schemas.microsoft.com/office/drawing/2014/main" id="{FDCF6DF0-4039-B546-0BB7-25ACFEFA9002}"/>
                </a:ext>
              </a:extLst>
            </p:cNvPr>
            <p:cNvSpPr txBox="1"/>
            <p:nvPr/>
          </p:nvSpPr>
          <p:spPr>
            <a:xfrm>
              <a:off x="12816114" y="638629"/>
              <a:ext cx="322217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>
                  <a:solidFill>
                    <a:srgbClr val="4A5E85"/>
                  </a:solidFill>
                </a:rPr>
                <a:t>Componente:</a:t>
              </a:r>
            </a:p>
            <a:p>
              <a:endParaRPr lang="pt-BR" sz="1400">
                <a:solidFill>
                  <a:srgbClr val="4A5E85"/>
                </a:solidFill>
              </a:endParaRPr>
            </a:p>
            <a:p>
              <a:r>
                <a:rPr lang="pt-BR" sz="1400" b="1">
                  <a:solidFill>
                    <a:srgbClr val="4A5E85"/>
                  </a:solidFill>
                </a:rPr>
                <a:t>Card relacionado – texto + imagem  – relação evolutiva</a:t>
              </a:r>
            </a:p>
          </p:txBody>
        </p:sp>
      </p:grpSp>
      <p:grpSp>
        <p:nvGrpSpPr>
          <p:cNvPr id="36" name="Agrupar 35">
            <a:extLst>
              <a:ext uri="{FF2B5EF4-FFF2-40B4-BE49-F238E27FC236}">
                <a16:creationId xmlns:a16="http://schemas.microsoft.com/office/drawing/2014/main" id="{51C47253-583A-3F95-50D4-3649561786E4}"/>
              </a:ext>
            </a:extLst>
          </p:cNvPr>
          <p:cNvGrpSpPr/>
          <p:nvPr/>
        </p:nvGrpSpPr>
        <p:grpSpPr>
          <a:xfrm>
            <a:off x="2201227" y="1114083"/>
            <a:ext cx="7789545" cy="4629833"/>
            <a:chOff x="1019175" y="1332817"/>
            <a:chExt cx="7789545" cy="4629833"/>
          </a:xfrm>
        </p:grpSpPr>
        <p:sp>
          <p:nvSpPr>
            <p:cNvPr id="12" name="Retângulo: Cantos Arredondados 11">
              <a:extLst>
                <a:ext uri="{FF2B5EF4-FFF2-40B4-BE49-F238E27FC236}">
                  <a16:creationId xmlns:a16="http://schemas.microsoft.com/office/drawing/2014/main" id="{643F882F-71CF-3902-4243-D3C1F5BD8AEF}"/>
                </a:ext>
              </a:extLst>
            </p:cNvPr>
            <p:cNvSpPr/>
            <p:nvPr/>
          </p:nvSpPr>
          <p:spPr>
            <a:xfrm>
              <a:off x="1019175" y="1332817"/>
              <a:ext cx="7789545" cy="4629833"/>
            </a:xfrm>
            <a:prstGeom prst="roundRect">
              <a:avLst>
                <a:gd name="adj" fmla="val 1935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" name="CaixaDeTexto 13">
              <a:extLst>
                <a:ext uri="{FF2B5EF4-FFF2-40B4-BE49-F238E27FC236}">
                  <a16:creationId xmlns:a16="http://schemas.microsoft.com/office/drawing/2014/main" id="{573FAB2C-8C20-0A1C-A787-57438FDBA425}"/>
                </a:ext>
              </a:extLst>
            </p:cNvPr>
            <p:cNvSpPr txBox="1"/>
            <p:nvPr/>
          </p:nvSpPr>
          <p:spPr>
            <a:xfrm>
              <a:off x="1200937" y="3406764"/>
              <a:ext cx="3121092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b="1">
                  <a:effectLst/>
                </a:rPr>
                <a:t>Título do card </a:t>
              </a:r>
              <a:r>
                <a:rPr lang="pt-BR" b="1" err="1">
                  <a:effectLst/>
                </a:rPr>
                <a:t>lorem</a:t>
              </a:r>
              <a:r>
                <a:rPr lang="pt-BR" b="1">
                  <a:effectLst/>
                </a:rPr>
                <a:t> ipsum </a:t>
              </a:r>
              <a:r>
                <a:rPr lang="pt-BR" b="1" err="1">
                  <a:effectLst/>
                </a:rPr>
                <a:t>dolor</a:t>
              </a:r>
              <a:r>
                <a:rPr lang="pt-BR" b="1">
                  <a:effectLst/>
                </a:rPr>
                <a:t> </a:t>
              </a:r>
              <a:r>
                <a:rPr lang="pt-BR" b="1" err="1">
                  <a:effectLst/>
                </a:rPr>
                <a:t>sit</a:t>
              </a:r>
              <a:r>
                <a:rPr lang="pt-BR" b="1">
                  <a:effectLst/>
                </a:rPr>
                <a:t> </a:t>
              </a:r>
              <a:r>
                <a:rPr lang="pt-BR" b="1" err="1">
                  <a:effectLst/>
                </a:rPr>
                <a:t>amet</a:t>
              </a:r>
              <a:endParaRPr lang="pt-BR" b="1"/>
            </a:p>
          </p:txBody>
        </p:sp>
        <p:sp>
          <p:nvSpPr>
            <p:cNvPr id="15" name="CaixaDeTexto 14">
              <a:extLst>
                <a:ext uri="{FF2B5EF4-FFF2-40B4-BE49-F238E27FC236}">
                  <a16:creationId xmlns:a16="http://schemas.microsoft.com/office/drawing/2014/main" id="{369F9B96-AABB-2270-74A3-37604991211C}"/>
                </a:ext>
              </a:extLst>
            </p:cNvPr>
            <p:cNvSpPr txBox="1"/>
            <p:nvPr/>
          </p:nvSpPr>
          <p:spPr>
            <a:xfrm>
              <a:off x="1200936" y="4123267"/>
              <a:ext cx="3121093" cy="15696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In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pulvinar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odio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 nunc, ut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commodo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lacus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feugiat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 in. In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imperdiet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tortor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 ac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risus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hendrerit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ultrices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,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suspendisse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potenti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.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Maecenas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 vitae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elit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ligula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.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Sed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sed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turpis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purus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,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nam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 in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enim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metus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.</a:t>
              </a:r>
            </a:p>
          </p:txBody>
        </p:sp>
        <p:pic>
          <p:nvPicPr>
            <p:cNvPr id="16" name="Imagem 15" descr="Ícone&#10;&#10;Descrição gerada automaticamente">
              <a:extLst>
                <a:ext uri="{FF2B5EF4-FFF2-40B4-BE49-F238E27FC236}">
                  <a16:creationId xmlns:a16="http://schemas.microsoft.com/office/drawing/2014/main" id="{A6CE8FA7-8D74-87B2-8D21-A3D565FD10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00936" y="1534451"/>
              <a:ext cx="3121093" cy="1743627"/>
            </a:xfrm>
            <a:prstGeom prst="rect">
              <a:avLst/>
            </a:prstGeom>
          </p:spPr>
        </p:pic>
        <p:grpSp>
          <p:nvGrpSpPr>
            <p:cNvPr id="27" name="Agrupar 26">
              <a:extLst>
                <a:ext uri="{FF2B5EF4-FFF2-40B4-BE49-F238E27FC236}">
                  <a16:creationId xmlns:a16="http://schemas.microsoft.com/office/drawing/2014/main" id="{D609CFBB-3FA8-E11F-B79F-E8ED33CB0654}"/>
                </a:ext>
              </a:extLst>
            </p:cNvPr>
            <p:cNvGrpSpPr/>
            <p:nvPr/>
          </p:nvGrpSpPr>
          <p:grpSpPr>
            <a:xfrm>
              <a:off x="4700587" y="1534451"/>
              <a:ext cx="371475" cy="4158476"/>
              <a:chOff x="4700587" y="1534451"/>
              <a:chExt cx="371475" cy="4158476"/>
            </a:xfrm>
          </p:grpSpPr>
          <p:cxnSp>
            <p:nvCxnSpPr>
              <p:cNvPr id="18" name="Conector reto 17">
                <a:extLst>
                  <a:ext uri="{FF2B5EF4-FFF2-40B4-BE49-F238E27FC236}">
                    <a16:creationId xmlns:a16="http://schemas.microsoft.com/office/drawing/2014/main" id="{74F29070-378E-C9FD-3801-F5EBEDB2F4E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86325" y="1534451"/>
                <a:ext cx="0" cy="4158476"/>
              </a:xfrm>
              <a:prstGeom prst="line">
                <a:avLst/>
              </a:prstGeom>
              <a:ln w="19050">
                <a:solidFill>
                  <a:schemeClr val="accent3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Elipse 18">
                <a:extLst>
                  <a:ext uri="{FF2B5EF4-FFF2-40B4-BE49-F238E27FC236}">
                    <a16:creationId xmlns:a16="http://schemas.microsoft.com/office/drawing/2014/main" id="{3AE344F6-D0F6-A548-FA24-64AC3892F27C}"/>
                  </a:ext>
                </a:extLst>
              </p:cNvPr>
              <p:cNvSpPr/>
              <p:nvPr/>
            </p:nvSpPr>
            <p:spPr>
              <a:xfrm>
                <a:off x="4700587" y="3427952"/>
                <a:ext cx="371475" cy="371475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6" name="Seta: para a Direita 25">
                <a:extLst>
                  <a:ext uri="{FF2B5EF4-FFF2-40B4-BE49-F238E27FC236}">
                    <a16:creationId xmlns:a16="http://schemas.microsoft.com/office/drawing/2014/main" id="{CCD2D6F7-B264-0083-9057-6BF205649DDA}"/>
                  </a:ext>
                </a:extLst>
              </p:cNvPr>
              <p:cNvSpPr/>
              <p:nvPr/>
            </p:nvSpPr>
            <p:spPr>
              <a:xfrm>
                <a:off x="4802981" y="3546463"/>
                <a:ext cx="185735" cy="134452"/>
              </a:xfrm>
              <a:prstGeom prst="rightArrow">
                <a:avLst>
                  <a:gd name="adj1" fmla="val 50000"/>
                  <a:gd name="adj2" fmla="val 79149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28" name="CaixaDeTexto 27">
              <a:extLst>
                <a:ext uri="{FF2B5EF4-FFF2-40B4-BE49-F238E27FC236}">
                  <a16:creationId xmlns:a16="http://schemas.microsoft.com/office/drawing/2014/main" id="{6D18D229-255E-1562-FBC9-5468BDFB6630}"/>
                </a:ext>
              </a:extLst>
            </p:cNvPr>
            <p:cNvSpPr txBox="1"/>
            <p:nvPr/>
          </p:nvSpPr>
          <p:spPr>
            <a:xfrm>
              <a:off x="5451223" y="3406764"/>
              <a:ext cx="3121092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b="1">
                  <a:effectLst/>
                </a:rPr>
                <a:t>Título do card </a:t>
              </a:r>
              <a:r>
                <a:rPr lang="pt-BR" b="1" err="1">
                  <a:effectLst/>
                </a:rPr>
                <a:t>lorem</a:t>
              </a:r>
              <a:r>
                <a:rPr lang="pt-BR" b="1">
                  <a:effectLst/>
                </a:rPr>
                <a:t> ipsum </a:t>
              </a:r>
              <a:r>
                <a:rPr lang="pt-BR" b="1" err="1">
                  <a:effectLst/>
                </a:rPr>
                <a:t>dolor</a:t>
              </a:r>
              <a:r>
                <a:rPr lang="pt-BR" b="1">
                  <a:effectLst/>
                </a:rPr>
                <a:t> </a:t>
              </a:r>
              <a:r>
                <a:rPr lang="pt-BR" b="1" err="1">
                  <a:effectLst/>
                </a:rPr>
                <a:t>sit</a:t>
              </a:r>
              <a:r>
                <a:rPr lang="pt-BR" b="1">
                  <a:effectLst/>
                </a:rPr>
                <a:t> </a:t>
              </a:r>
              <a:r>
                <a:rPr lang="pt-BR" b="1" err="1">
                  <a:effectLst/>
                </a:rPr>
                <a:t>amet</a:t>
              </a:r>
              <a:endParaRPr lang="pt-BR" b="1"/>
            </a:p>
          </p:txBody>
        </p:sp>
        <p:sp>
          <p:nvSpPr>
            <p:cNvPr id="30" name="CaixaDeTexto 29">
              <a:extLst>
                <a:ext uri="{FF2B5EF4-FFF2-40B4-BE49-F238E27FC236}">
                  <a16:creationId xmlns:a16="http://schemas.microsoft.com/office/drawing/2014/main" id="{98D6D746-A8DD-63FE-8E32-0CA33056FA39}"/>
                </a:ext>
              </a:extLst>
            </p:cNvPr>
            <p:cNvSpPr txBox="1"/>
            <p:nvPr/>
          </p:nvSpPr>
          <p:spPr>
            <a:xfrm>
              <a:off x="5451222" y="4123267"/>
              <a:ext cx="3121093" cy="15696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In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pulvinar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odio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 nunc, ut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commodo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lacus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feugiat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 in. In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imperdiet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tortor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 ac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risus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hendrerit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ultrices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,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suspendisse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potenti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.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Maecenas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 vitae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elit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ligula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.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Sed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sed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turpis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purus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,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nam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 in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enim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metus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.</a:t>
              </a:r>
            </a:p>
          </p:txBody>
        </p:sp>
        <p:pic>
          <p:nvPicPr>
            <p:cNvPr id="35" name="Imagem 34" descr="Ícone&#10;&#10;Descrição gerada automaticamente">
              <a:extLst>
                <a:ext uri="{FF2B5EF4-FFF2-40B4-BE49-F238E27FC236}">
                  <a16:creationId xmlns:a16="http://schemas.microsoft.com/office/drawing/2014/main" id="{91773070-03F8-FC29-1003-B6F5E631ED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451222" y="1534451"/>
              <a:ext cx="3121093" cy="17436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01227072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Agrupar 37">
            <a:extLst>
              <a:ext uri="{FF2B5EF4-FFF2-40B4-BE49-F238E27FC236}">
                <a16:creationId xmlns:a16="http://schemas.microsoft.com/office/drawing/2014/main" id="{4CCF656E-4657-E568-EB71-A70E26686082}"/>
              </a:ext>
            </a:extLst>
          </p:cNvPr>
          <p:cNvGrpSpPr/>
          <p:nvPr/>
        </p:nvGrpSpPr>
        <p:grpSpPr>
          <a:xfrm>
            <a:off x="12639639" y="2059215"/>
            <a:ext cx="3543790" cy="1961242"/>
            <a:chOff x="12639639" y="382815"/>
            <a:chExt cx="3543790" cy="2960914"/>
          </a:xfrm>
        </p:grpSpPr>
        <p:sp>
          <p:nvSpPr>
            <p:cNvPr id="39" name="Balão de Fala: Retângulo 38">
              <a:extLst>
                <a:ext uri="{FF2B5EF4-FFF2-40B4-BE49-F238E27FC236}">
                  <a16:creationId xmlns:a16="http://schemas.microsoft.com/office/drawing/2014/main" id="{9F9E84DC-73B1-9647-43CD-4ED87810493F}"/>
                </a:ext>
              </a:extLst>
            </p:cNvPr>
            <p:cNvSpPr/>
            <p:nvPr/>
          </p:nvSpPr>
          <p:spPr>
            <a:xfrm rot="5400000">
              <a:off x="12931077" y="91377"/>
              <a:ext cx="2960914" cy="3543790"/>
            </a:xfrm>
            <a:prstGeom prst="wedgeRectCallout">
              <a:avLst>
                <a:gd name="adj1" fmla="val -20343"/>
                <a:gd name="adj2" fmla="val 61591"/>
              </a:avLst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00"/>
            </a:p>
          </p:txBody>
        </p:sp>
        <p:sp>
          <p:nvSpPr>
            <p:cNvPr id="40" name="CaixaDeTexto 39">
              <a:extLst>
                <a:ext uri="{FF2B5EF4-FFF2-40B4-BE49-F238E27FC236}">
                  <a16:creationId xmlns:a16="http://schemas.microsoft.com/office/drawing/2014/main" id="{5B487CE0-3417-0490-8DD1-2EF253E7680A}"/>
                </a:ext>
              </a:extLst>
            </p:cNvPr>
            <p:cNvSpPr txBox="1"/>
            <p:nvPr/>
          </p:nvSpPr>
          <p:spPr>
            <a:xfrm>
              <a:off x="12816114" y="638628"/>
              <a:ext cx="3222172" cy="20909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>
                  <a:solidFill>
                    <a:schemeClr val="bg1"/>
                  </a:solidFill>
                </a:rPr>
                <a:t>Orientações para professor/LXD:</a:t>
              </a:r>
            </a:p>
            <a:p>
              <a:endParaRPr lang="pt-BR" sz="1400">
                <a:solidFill>
                  <a:schemeClr val="bg1"/>
                </a:solidFill>
              </a:endParaRPr>
            </a:p>
            <a:p>
              <a:r>
                <a:rPr lang="pt-BR" sz="1400">
                  <a:solidFill>
                    <a:schemeClr val="bg1"/>
                  </a:solidFill>
                </a:rPr>
                <a:t>Apenas a parte textual está agrupada. Para ajustar a caixa (borda), utilize o mouse para aumentar apenas a borda para baixo.</a:t>
              </a:r>
            </a:p>
          </p:txBody>
        </p:sp>
      </p:grpSp>
      <p:grpSp>
        <p:nvGrpSpPr>
          <p:cNvPr id="41" name="Agrupar 40">
            <a:extLst>
              <a:ext uri="{FF2B5EF4-FFF2-40B4-BE49-F238E27FC236}">
                <a16:creationId xmlns:a16="http://schemas.microsoft.com/office/drawing/2014/main" id="{3C7B0FFB-EF60-A8E0-49AE-3B4126373341}"/>
              </a:ext>
            </a:extLst>
          </p:cNvPr>
          <p:cNvGrpSpPr/>
          <p:nvPr/>
        </p:nvGrpSpPr>
        <p:grpSpPr>
          <a:xfrm>
            <a:off x="12639638" y="539973"/>
            <a:ext cx="3543790" cy="1373961"/>
            <a:chOff x="12639639" y="382815"/>
            <a:chExt cx="3543790" cy="1373961"/>
          </a:xfrm>
        </p:grpSpPr>
        <p:sp>
          <p:nvSpPr>
            <p:cNvPr id="42" name="Balão de Fala: Retângulo 41">
              <a:extLst>
                <a:ext uri="{FF2B5EF4-FFF2-40B4-BE49-F238E27FC236}">
                  <a16:creationId xmlns:a16="http://schemas.microsoft.com/office/drawing/2014/main" id="{ACEBD2A5-2693-D541-DA18-A4B3C90807FD}"/>
                </a:ext>
              </a:extLst>
            </p:cNvPr>
            <p:cNvSpPr/>
            <p:nvPr/>
          </p:nvSpPr>
          <p:spPr>
            <a:xfrm rot="5400000">
              <a:off x="13724553" y="-702099"/>
              <a:ext cx="1373961" cy="3543790"/>
            </a:xfrm>
            <a:prstGeom prst="wedgeRectCallout">
              <a:avLst>
                <a:gd name="adj1" fmla="val -20343"/>
                <a:gd name="adj2" fmla="val 61591"/>
              </a:avLst>
            </a:prstGeom>
            <a:solidFill>
              <a:schemeClr val="bg1"/>
            </a:solidFill>
            <a:ln>
              <a:solidFill>
                <a:srgbClr val="4A5E8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00"/>
            </a:p>
          </p:txBody>
        </p:sp>
        <p:sp>
          <p:nvSpPr>
            <p:cNvPr id="43" name="CaixaDeTexto 42">
              <a:extLst>
                <a:ext uri="{FF2B5EF4-FFF2-40B4-BE49-F238E27FC236}">
                  <a16:creationId xmlns:a16="http://schemas.microsoft.com/office/drawing/2014/main" id="{FDCF6DF0-4039-B546-0BB7-25ACFEFA9002}"/>
                </a:ext>
              </a:extLst>
            </p:cNvPr>
            <p:cNvSpPr txBox="1"/>
            <p:nvPr/>
          </p:nvSpPr>
          <p:spPr>
            <a:xfrm>
              <a:off x="12816114" y="638629"/>
              <a:ext cx="322217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>
                  <a:solidFill>
                    <a:srgbClr val="4A5E85"/>
                  </a:solidFill>
                </a:rPr>
                <a:t>Componente:</a:t>
              </a:r>
            </a:p>
            <a:p>
              <a:endParaRPr lang="pt-BR" sz="1400">
                <a:solidFill>
                  <a:srgbClr val="4A5E85"/>
                </a:solidFill>
              </a:endParaRPr>
            </a:p>
            <a:p>
              <a:r>
                <a:rPr lang="pt-BR" sz="1400" b="1">
                  <a:solidFill>
                    <a:srgbClr val="4A5E85"/>
                  </a:solidFill>
                </a:rPr>
                <a:t>Card relacionado – texto + imagem – relação comparativa</a:t>
              </a:r>
            </a:p>
          </p:txBody>
        </p:sp>
      </p:grpSp>
      <p:grpSp>
        <p:nvGrpSpPr>
          <p:cNvPr id="6" name="Agrupar 5">
            <a:extLst>
              <a:ext uri="{FF2B5EF4-FFF2-40B4-BE49-F238E27FC236}">
                <a16:creationId xmlns:a16="http://schemas.microsoft.com/office/drawing/2014/main" id="{0A38DF37-071A-8F89-B3F0-90BC1515CF35}"/>
              </a:ext>
            </a:extLst>
          </p:cNvPr>
          <p:cNvGrpSpPr/>
          <p:nvPr/>
        </p:nvGrpSpPr>
        <p:grpSpPr>
          <a:xfrm>
            <a:off x="2201227" y="1114083"/>
            <a:ext cx="7789545" cy="4629833"/>
            <a:chOff x="2201227" y="1114083"/>
            <a:chExt cx="7789545" cy="4629833"/>
          </a:xfrm>
        </p:grpSpPr>
        <p:sp>
          <p:nvSpPr>
            <p:cNvPr id="12" name="Retângulo: Cantos Arredondados 11">
              <a:extLst>
                <a:ext uri="{FF2B5EF4-FFF2-40B4-BE49-F238E27FC236}">
                  <a16:creationId xmlns:a16="http://schemas.microsoft.com/office/drawing/2014/main" id="{643F882F-71CF-3902-4243-D3C1F5BD8AEF}"/>
                </a:ext>
              </a:extLst>
            </p:cNvPr>
            <p:cNvSpPr/>
            <p:nvPr/>
          </p:nvSpPr>
          <p:spPr>
            <a:xfrm>
              <a:off x="2201227" y="1114083"/>
              <a:ext cx="7789545" cy="4629833"/>
            </a:xfrm>
            <a:prstGeom prst="roundRect">
              <a:avLst>
                <a:gd name="adj" fmla="val 1935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" name="CaixaDeTexto 13">
              <a:extLst>
                <a:ext uri="{FF2B5EF4-FFF2-40B4-BE49-F238E27FC236}">
                  <a16:creationId xmlns:a16="http://schemas.microsoft.com/office/drawing/2014/main" id="{573FAB2C-8C20-0A1C-A787-57438FDBA425}"/>
                </a:ext>
              </a:extLst>
            </p:cNvPr>
            <p:cNvSpPr txBox="1"/>
            <p:nvPr/>
          </p:nvSpPr>
          <p:spPr>
            <a:xfrm>
              <a:off x="2382989" y="3188030"/>
              <a:ext cx="3121092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b="1">
                  <a:effectLst/>
                </a:rPr>
                <a:t>Título do card </a:t>
              </a:r>
              <a:r>
                <a:rPr lang="pt-BR" b="1" err="1">
                  <a:effectLst/>
                </a:rPr>
                <a:t>lorem</a:t>
              </a:r>
              <a:r>
                <a:rPr lang="pt-BR" b="1">
                  <a:effectLst/>
                </a:rPr>
                <a:t> ipsum </a:t>
              </a:r>
              <a:r>
                <a:rPr lang="pt-BR" b="1" err="1">
                  <a:effectLst/>
                </a:rPr>
                <a:t>dolor</a:t>
              </a:r>
              <a:r>
                <a:rPr lang="pt-BR" b="1">
                  <a:effectLst/>
                </a:rPr>
                <a:t> </a:t>
              </a:r>
              <a:r>
                <a:rPr lang="pt-BR" b="1" err="1">
                  <a:effectLst/>
                </a:rPr>
                <a:t>sit</a:t>
              </a:r>
              <a:r>
                <a:rPr lang="pt-BR" b="1">
                  <a:effectLst/>
                </a:rPr>
                <a:t> </a:t>
              </a:r>
              <a:r>
                <a:rPr lang="pt-BR" b="1" err="1">
                  <a:effectLst/>
                </a:rPr>
                <a:t>amet</a:t>
              </a:r>
              <a:endParaRPr lang="pt-BR" b="1"/>
            </a:p>
          </p:txBody>
        </p:sp>
        <p:sp>
          <p:nvSpPr>
            <p:cNvPr id="15" name="CaixaDeTexto 14">
              <a:extLst>
                <a:ext uri="{FF2B5EF4-FFF2-40B4-BE49-F238E27FC236}">
                  <a16:creationId xmlns:a16="http://schemas.microsoft.com/office/drawing/2014/main" id="{369F9B96-AABB-2270-74A3-37604991211C}"/>
                </a:ext>
              </a:extLst>
            </p:cNvPr>
            <p:cNvSpPr txBox="1"/>
            <p:nvPr/>
          </p:nvSpPr>
          <p:spPr>
            <a:xfrm>
              <a:off x="2382988" y="3904533"/>
              <a:ext cx="3121093" cy="15696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In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pulvinar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odio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 nunc, ut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commodo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lacus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feugiat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 in. In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imperdiet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tortor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 ac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risus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hendrerit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ultrices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,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suspendisse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potenti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.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Maecenas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 vitae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elit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ligula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.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Sed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sed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turpis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purus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,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nam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 in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enim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metus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.</a:t>
              </a:r>
            </a:p>
          </p:txBody>
        </p:sp>
        <p:pic>
          <p:nvPicPr>
            <p:cNvPr id="16" name="Imagem 15" descr="Ícone&#10;&#10;Descrição gerada automaticamente">
              <a:extLst>
                <a:ext uri="{FF2B5EF4-FFF2-40B4-BE49-F238E27FC236}">
                  <a16:creationId xmlns:a16="http://schemas.microsoft.com/office/drawing/2014/main" id="{A6CE8FA7-8D74-87B2-8D21-A3D565FD10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382988" y="1315717"/>
              <a:ext cx="3121093" cy="1743627"/>
            </a:xfrm>
            <a:prstGeom prst="rect">
              <a:avLst/>
            </a:prstGeom>
          </p:spPr>
        </p:pic>
        <p:sp>
          <p:nvSpPr>
            <p:cNvPr id="28" name="CaixaDeTexto 27">
              <a:extLst>
                <a:ext uri="{FF2B5EF4-FFF2-40B4-BE49-F238E27FC236}">
                  <a16:creationId xmlns:a16="http://schemas.microsoft.com/office/drawing/2014/main" id="{6D18D229-255E-1562-FBC9-5468BDFB6630}"/>
                </a:ext>
              </a:extLst>
            </p:cNvPr>
            <p:cNvSpPr txBox="1"/>
            <p:nvPr/>
          </p:nvSpPr>
          <p:spPr>
            <a:xfrm>
              <a:off x="6633275" y="3188030"/>
              <a:ext cx="3121092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b="1">
                  <a:effectLst/>
                </a:rPr>
                <a:t>Título do card </a:t>
              </a:r>
              <a:r>
                <a:rPr lang="pt-BR" b="1" err="1">
                  <a:effectLst/>
                </a:rPr>
                <a:t>lorem</a:t>
              </a:r>
              <a:r>
                <a:rPr lang="pt-BR" b="1">
                  <a:effectLst/>
                </a:rPr>
                <a:t> ipsum </a:t>
              </a:r>
              <a:r>
                <a:rPr lang="pt-BR" b="1" err="1">
                  <a:effectLst/>
                </a:rPr>
                <a:t>dolor</a:t>
              </a:r>
              <a:r>
                <a:rPr lang="pt-BR" b="1">
                  <a:effectLst/>
                </a:rPr>
                <a:t> </a:t>
              </a:r>
              <a:r>
                <a:rPr lang="pt-BR" b="1" err="1">
                  <a:effectLst/>
                </a:rPr>
                <a:t>sit</a:t>
              </a:r>
              <a:r>
                <a:rPr lang="pt-BR" b="1">
                  <a:effectLst/>
                </a:rPr>
                <a:t> </a:t>
              </a:r>
              <a:r>
                <a:rPr lang="pt-BR" b="1" err="1">
                  <a:effectLst/>
                </a:rPr>
                <a:t>amet</a:t>
              </a:r>
              <a:endParaRPr lang="pt-BR" b="1"/>
            </a:p>
          </p:txBody>
        </p:sp>
        <p:sp>
          <p:nvSpPr>
            <p:cNvPr id="30" name="CaixaDeTexto 29">
              <a:extLst>
                <a:ext uri="{FF2B5EF4-FFF2-40B4-BE49-F238E27FC236}">
                  <a16:creationId xmlns:a16="http://schemas.microsoft.com/office/drawing/2014/main" id="{98D6D746-A8DD-63FE-8E32-0CA33056FA39}"/>
                </a:ext>
              </a:extLst>
            </p:cNvPr>
            <p:cNvSpPr txBox="1"/>
            <p:nvPr/>
          </p:nvSpPr>
          <p:spPr>
            <a:xfrm>
              <a:off x="6633274" y="3904533"/>
              <a:ext cx="3121093" cy="15696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In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pulvinar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odio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 nunc, ut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commodo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lacus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feugiat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 in. In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imperdiet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tortor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 ac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risus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hendrerit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ultrices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,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suspendisse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potenti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.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Maecenas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 vitae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elit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ligula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.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Sed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sed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turpis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purus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,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nam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 in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enim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sz="160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metus</a:t>
              </a:r>
              <a:r>
                <a:rPr lang="pt-BR" sz="1600">
                  <a:solidFill>
                    <a:schemeClr val="bg2">
                      <a:lumMod val="25000"/>
                    </a:schemeClr>
                  </a:solidFill>
                  <a:effectLst/>
                </a:rPr>
                <a:t>.</a:t>
              </a:r>
            </a:p>
          </p:txBody>
        </p:sp>
        <p:pic>
          <p:nvPicPr>
            <p:cNvPr id="35" name="Imagem 34" descr="Ícone&#10;&#10;Descrição gerada automaticamente">
              <a:extLst>
                <a:ext uri="{FF2B5EF4-FFF2-40B4-BE49-F238E27FC236}">
                  <a16:creationId xmlns:a16="http://schemas.microsoft.com/office/drawing/2014/main" id="{91773070-03F8-FC29-1003-B6F5E631ED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633274" y="1315717"/>
              <a:ext cx="3121093" cy="1743627"/>
            </a:xfrm>
            <a:prstGeom prst="rect">
              <a:avLst/>
            </a:prstGeom>
          </p:spPr>
        </p:pic>
        <p:grpSp>
          <p:nvGrpSpPr>
            <p:cNvPr id="5" name="Agrupar 4">
              <a:extLst>
                <a:ext uri="{FF2B5EF4-FFF2-40B4-BE49-F238E27FC236}">
                  <a16:creationId xmlns:a16="http://schemas.microsoft.com/office/drawing/2014/main" id="{4B28979D-5B02-86D8-C850-A399CB3C8E66}"/>
                </a:ext>
              </a:extLst>
            </p:cNvPr>
            <p:cNvGrpSpPr/>
            <p:nvPr/>
          </p:nvGrpSpPr>
          <p:grpSpPr>
            <a:xfrm>
              <a:off x="5882639" y="1315717"/>
              <a:ext cx="371475" cy="4158476"/>
              <a:chOff x="5882639" y="1315717"/>
              <a:chExt cx="371475" cy="4158476"/>
            </a:xfrm>
          </p:grpSpPr>
          <p:cxnSp>
            <p:nvCxnSpPr>
              <p:cNvPr id="18" name="Conector reto 17">
                <a:extLst>
                  <a:ext uri="{FF2B5EF4-FFF2-40B4-BE49-F238E27FC236}">
                    <a16:creationId xmlns:a16="http://schemas.microsoft.com/office/drawing/2014/main" id="{74F29070-378E-C9FD-3801-F5EBEDB2F4E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68377" y="1315717"/>
                <a:ext cx="0" cy="4158476"/>
              </a:xfrm>
              <a:prstGeom prst="line">
                <a:avLst/>
              </a:prstGeom>
              <a:ln w="19050">
                <a:solidFill>
                  <a:schemeClr val="accent3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Elipse 18">
                <a:extLst>
                  <a:ext uri="{FF2B5EF4-FFF2-40B4-BE49-F238E27FC236}">
                    <a16:creationId xmlns:a16="http://schemas.microsoft.com/office/drawing/2014/main" id="{3AE344F6-D0F6-A548-FA24-64AC3892F27C}"/>
                  </a:ext>
                </a:extLst>
              </p:cNvPr>
              <p:cNvSpPr/>
              <p:nvPr/>
            </p:nvSpPr>
            <p:spPr>
              <a:xfrm>
                <a:off x="5882639" y="3209218"/>
                <a:ext cx="371475" cy="371475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" name="Sinal de Multiplicação 2">
                <a:extLst>
                  <a:ext uri="{FF2B5EF4-FFF2-40B4-BE49-F238E27FC236}">
                    <a16:creationId xmlns:a16="http://schemas.microsoft.com/office/drawing/2014/main" id="{0451717F-E3C5-E2FE-A929-607E3791F110}"/>
                  </a:ext>
                </a:extLst>
              </p:cNvPr>
              <p:cNvSpPr/>
              <p:nvPr/>
            </p:nvSpPr>
            <p:spPr>
              <a:xfrm>
                <a:off x="5954553" y="3281132"/>
                <a:ext cx="227646" cy="227646"/>
              </a:xfrm>
              <a:prstGeom prst="mathMultiply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0750403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Agrupar 7">
            <a:extLst>
              <a:ext uri="{FF2B5EF4-FFF2-40B4-BE49-F238E27FC236}">
                <a16:creationId xmlns:a16="http://schemas.microsoft.com/office/drawing/2014/main" id="{A2E39CD4-271F-A9A1-3C21-B786A9BD9AF8}"/>
              </a:ext>
            </a:extLst>
          </p:cNvPr>
          <p:cNvGrpSpPr/>
          <p:nvPr/>
        </p:nvGrpSpPr>
        <p:grpSpPr>
          <a:xfrm>
            <a:off x="12639638" y="539973"/>
            <a:ext cx="3543790" cy="1373961"/>
            <a:chOff x="12639639" y="382815"/>
            <a:chExt cx="3543790" cy="1373961"/>
          </a:xfrm>
        </p:grpSpPr>
        <p:sp>
          <p:nvSpPr>
            <p:cNvPr id="13" name="Balão de Fala: Retângulo 12">
              <a:extLst>
                <a:ext uri="{FF2B5EF4-FFF2-40B4-BE49-F238E27FC236}">
                  <a16:creationId xmlns:a16="http://schemas.microsoft.com/office/drawing/2014/main" id="{EA359E32-56CA-5624-AC9E-ABC7275E6D6E}"/>
                </a:ext>
              </a:extLst>
            </p:cNvPr>
            <p:cNvSpPr/>
            <p:nvPr/>
          </p:nvSpPr>
          <p:spPr>
            <a:xfrm rot="5400000">
              <a:off x="13724553" y="-702099"/>
              <a:ext cx="1373961" cy="3543790"/>
            </a:xfrm>
            <a:prstGeom prst="wedgeRectCallout">
              <a:avLst>
                <a:gd name="adj1" fmla="val -20343"/>
                <a:gd name="adj2" fmla="val 61591"/>
              </a:avLst>
            </a:prstGeom>
            <a:solidFill>
              <a:schemeClr val="bg1"/>
            </a:solidFill>
            <a:ln>
              <a:solidFill>
                <a:srgbClr val="4A5E8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00"/>
            </a:p>
          </p:txBody>
        </p:sp>
        <p:sp>
          <p:nvSpPr>
            <p:cNvPr id="14" name="CaixaDeTexto 13">
              <a:extLst>
                <a:ext uri="{FF2B5EF4-FFF2-40B4-BE49-F238E27FC236}">
                  <a16:creationId xmlns:a16="http://schemas.microsoft.com/office/drawing/2014/main" id="{7DCF10ED-1D49-7185-52CF-9D8178967FA1}"/>
                </a:ext>
              </a:extLst>
            </p:cNvPr>
            <p:cNvSpPr txBox="1"/>
            <p:nvPr/>
          </p:nvSpPr>
          <p:spPr>
            <a:xfrm>
              <a:off x="12816114" y="638629"/>
              <a:ext cx="322217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>
                  <a:solidFill>
                    <a:srgbClr val="4A5E85"/>
                  </a:solidFill>
                </a:rPr>
                <a:t>Componente:</a:t>
              </a:r>
            </a:p>
            <a:p>
              <a:endParaRPr lang="pt-BR" sz="1400">
                <a:solidFill>
                  <a:srgbClr val="4A5E85"/>
                </a:solidFill>
              </a:endParaRPr>
            </a:p>
            <a:p>
              <a:r>
                <a:rPr lang="pt-BR" sz="1400" b="1">
                  <a:solidFill>
                    <a:srgbClr val="4A5E85"/>
                  </a:solidFill>
                </a:rPr>
                <a:t>Card pergunta-resposta</a:t>
              </a:r>
            </a:p>
          </p:txBody>
        </p:sp>
      </p:grp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16D28C03-BCB2-4C54-B8F8-F57A28D29A58}"/>
              </a:ext>
            </a:extLst>
          </p:cNvPr>
          <p:cNvGrpSpPr/>
          <p:nvPr/>
        </p:nvGrpSpPr>
        <p:grpSpPr>
          <a:xfrm>
            <a:off x="12639639" y="2059216"/>
            <a:ext cx="3543790" cy="2396674"/>
            <a:chOff x="12639639" y="382816"/>
            <a:chExt cx="3543790" cy="2396674"/>
          </a:xfrm>
        </p:grpSpPr>
        <p:sp>
          <p:nvSpPr>
            <p:cNvPr id="16" name="Balão de Fala: Retângulo 15">
              <a:extLst>
                <a:ext uri="{FF2B5EF4-FFF2-40B4-BE49-F238E27FC236}">
                  <a16:creationId xmlns:a16="http://schemas.microsoft.com/office/drawing/2014/main" id="{C429222B-4F05-71C8-BA1A-B08440D7E858}"/>
                </a:ext>
              </a:extLst>
            </p:cNvPr>
            <p:cNvSpPr/>
            <p:nvPr/>
          </p:nvSpPr>
          <p:spPr>
            <a:xfrm rot="5400000">
              <a:off x="13213197" y="-190742"/>
              <a:ext cx="2396674" cy="3543790"/>
            </a:xfrm>
            <a:prstGeom prst="wedgeRectCallout">
              <a:avLst>
                <a:gd name="adj1" fmla="val -20343"/>
                <a:gd name="adj2" fmla="val 61591"/>
              </a:avLst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00"/>
            </a:p>
          </p:txBody>
        </p:sp>
        <p:sp>
          <p:nvSpPr>
            <p:cNvPr id="17" name="CaixaDeTexto 16">
              <a:extLst>
                <a:ext uri="{FF2B5EF4-FFF2-40B4-BE49-F238E27FC236}">
                  <a16:creationId xmlns:a16="http://schemas.microsoft.com/office/drawing/2014/main" id="{CC4EA80A-8766-BE1B-4DEF-91149C8246D1}"/>
                </a:ext>
              </a:extLst>
            </p:cNvPr>
            <p:cNvSpPr txBox="1"/>
            <p:nvPr/>
          </p:nvSpPr>
          <p:spPr>
            <a:xfrm>
              <a:off x="12816114" y="638629"/>
              <a:ext cx="3222172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>
                  <a:solidFill>
                    <a:schemeClr val="bg1"/>
                  </a:solidFill>
                </a:rPr>
                <a:t>Orientações para professor/LXD:</a:t>
              </a:r>
            </a:p>
            <a:p>
              <a:endParaRPr lang="pt-BR" sz="1400">
                <a:solidFill>
                  <a:schemeClr val="bg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pt-BR" sz="1400">
                  <a:solidFill>
                    <a:schemeClr val="bg1"/>
                  </a:solidFill>
                </a:rPr>
                <a:t>O recurso está agrupado. Para ajustar a caixa de texto, aumente a linha apenas na respectiva camada.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pt-BR" sz="1400">
                  <a:solidFill>
                    <a:schemeClr val="bg1"/>
                  </a:solidFill>
                </a:rPr>
                <a:t>Para ajustar a caixa, selecione apenas a parte inferior e utilize o mouse para aumentá-la para baixo.</a:t>
              </a:r>
            </a:p>
          </p:txBody>
        </p:sp>
      </p:grp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2CDCED62-D47A-63B3-3DA0-6F064A562F08}"/>
              </a:ext>
            </a:extLst>
          </p:cNvPr>
          <p:cNvGrpSpPr/>
          <p:nvPr/>
        </p:nvGrpSpPr>
        <p:grpSpPr>
          <a:xfrm>
            <a:off x="1019175" y="710880"/>
            <a:ext cx="10153650" cy="5191903"/>
            <a:chOff x="1019175" y="710880"/>
            <a:chExt cx="10153650" cy="5191903"/>
          </a:xfrm>
        </p:grpSpPr>
        <p:grpSp>
          <p:nvGrpSpPr>
            <p:cNvPr id="10" name="Agrupar 9">
              <a:extLst>
                <a:ext uri="{FF2B5EF4-FFF2-40B4-BE49-F238E27FC236}">
                  <a16:creationId xmlns:a16="http://schemas.microsoft.com/office/drawing/2014/main" id="{29FC462C-B99C-1339-5D30-FCCB536A2DB4}"/>
                </a:ext>
              </a:extLst>
            </p:cNvPr>
            <p:cNvGrpSpPr/>
            <p:nvPr/>
          </p:nvGrpSpPr>
          <p:grpSpPr>
            <a:xfrm>
              <a:off x="1019175" y="710880"/>
              <a:ext cx="10153650" cy="2384131"/>
              <a:chOff x="1019175" y="295025"/>
              <a:chExt cx="10153650" cy="2384131"/>
            </a:xfrm>
          </p:grpSpPr>
          <p:grpSp>
            <p:nvGrpSpPr>
              <p:cNvPr id="6" name="Agrupar 5">
                <a:extLst>
                  <a:ext uri="{FF2B5EF4-FFF2-40B4-BE49-F238E27FC236}">
                    <a16:creationId xmlns:a16="http://schemas.microsoft.com/office/drawing/2014/main" id="{28DF1BA2-9CF3-2CCE-705A-208EDF41FA60}"/>
                  </a:ext>
                </a:extLst>
              </p:cNvPr>
              <p:cNvGrpSpPr/>
              <p:nvPr/>
            </p:nvGrpSpPr>
            <p:grpSpPr>
              <a:xfrm>
                <a:off x="1019175" y="584199"/>
                <a:ext cx="10153650" cy="2094957"/>
                <a:chOff x="1019175" y="584199"/>
                <a:chExt cx="10153650" cy="2094957"/>
              </a:xfrm>
            </p:grpSpPr>
            <p:sp>
              <p:nvSpPr>
                <p:cNvPr id="2" name="Retângulo 1">
                  <a:extLst>
                    <a:ext uri="{FF2B5EF4-FFF2-40B4-BE49-F238E27FC236}">
                      <a16:creationId xmlns:a16="http://schemas.microsoft.com/office/drawing/2014/main" id="{B7836F99-69C1-0BC9-2E4B-0F3D97BB860D}"/>
                    </a:ext>
                  </a:extLst>
                </p:cNvPr>
                <p:cNvSpPr/>
                <p:nvPr/>
              </p:nvSpPr>
              <p:spPr>
                <a:xfrm>
                  <a:off x="1019175" y="584199"/>
                  <a:ext cx="10153650" cy="2094957"/>
                </a:xfrm>
                <a:prstGeom prst="rect">
                  <a:avLst/>
                </a:prstGeom>
                <a:solidFill>
                  <a:schemeClr val="tx2"/>
                </a:solidFill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5" name="CaixaDeTexto 4">
                  <a:extLst>
                    <a:ext uri="{FF2B5EF4-FFF2-40B4-BE49-F238E27FC236}">
                      <a16:creationId xmlns:a16="http://schemas.microsoft.com/office/drawing/2014/main" id="{097BEE3F-8619-6353-243F-96A822871875}"/>
                    </a:ext>
                  </a:extLst>
                </p:cNvPr>
                <p:cNvSpPr txBox="1"/>
                <p:nvPr/>
              </p:nvSpPr>
              <p:spPr>
                <a:xfrm>
                  <a:off x="1647825" y="1384699"/>
                  <a:ext cx="8896350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pt-BR" sz="2000" err="1">
                      <a:solidFill>
                        <a:schemeClr val="bg1"/>
                      </a:solidFill>
                    </a:rPr>
                    <a:t>Lorem</a:t>
                  </a:r>
                  <a:r>
                    <a:rPr lang="pt-BR" sz="2000">
                      <a:solidFill>
                        <a:schemeClr val="bg1"/>
                      </a:solidFill>
                    </a:rPr>
                    <a:t> ipsum </a:t>
                  </a:r>
                  <a:r>
                    <a:rPr lang="pt-BR" sz="2000" err="1">
                      <a:solidFill>
                        <a:schemeClr val="bg1"/>
                      </a:solidFill>
                    </a:rPr>
                    <a:t>dolor</a:t>
                  </a:r>
                  <a:r>
                    <a:rPr lang="pt-BR" sz="2000">
                      <a:solidFill>
                        <a:schemeClr val="bg1"/>
                      </a:solidFill>
                    </a:rPr>
                    <a:t> </a:t>
                  </a:r>
                  <a:r>
                    <a:rPr lang="pt-BR" sz="2000" err="1">
                      <a:solidFill>
                        <a:schemeClr val="bg1"/>
                      </a:solidFill>
                    </a:rPr>
                    <a:t>sit</a:t>
                  </a:r>
                  <a:r>
                    <a:rPr lang="pt-BR" sz="2000">
                      <a:solidFill>
                        <a:schemeClr val="bg1"/>
                      </a:solidFill>
                    </a:rPr>
                    <a:t> </a:t>
                  </a:r>
                  <a:r>
                    <a:rPr lang="pt-BR" sz="2000" err="1">
                      <a:solidFill>
                        <a:schemeClr val="bg1"/>
                      </a:solidFill>
                    </a:rPr>
                    <a:t>amet</a:t>
                  </a:r>
                  <a:r>
                    <a:rPr lang="pt-BR" sz="2000">
                      <a:solidFill>
                        <a:schemeClr val="bg1"/>
                      </a:solidFill>
                    </a:rPr>
                    <a:t>, </a:t>
                  </a:r>
                  <a:r>
                    <a:rPr lang="pt-BR" sz="2000" err="1">
                      <a:solidFill>
                        <a:schemeClr val="bg1"/>
                      </a:solidFill>
                    </a:rPr>
                    <a:t>consectur</a:t>
                  </a:r>
                  <a:r>
                    <a:rPr lang="pt-BR" sz="2000">
                      <a:solidFill>
                        <a:schemeClr val="bg1"/>
                      </a:solidFill>
                    </a:rPr>
                    <a:t> </a:t>
                  </a:r>
                  <a:r>
                    <a:rPr lang="pt-BR" sz="2000" err="1">
                      <a:solidFill>
                        <a:schemeClr val="bg1"/>
                      </a:solidFill>
                    </a:rPr>
                    <a:t>adipiscing</a:t>
                  </a:r>
                  <a:r>
                    <a:rPr lang="pt-BR" sz="2000">
                      <a:solidFill>
                        <a:schemeClr val="bg1"/>
                      </a:solidFill>
                    </a:rPr>
                    <a:t> </a:t>
                  </a:r>
                  <a:r>
                    <a:rPr lang="pt-BR" sz="2000" err="1">
                      <a:solidFill>
                        <a:schemeClr val="bg1"/>
                      </a:solidFill>
                    </a:rPr>
                    <a:t>elit</a:t>
                  </a:r>
                  <a:r>
                    <a:rPr lang="pt-BR" sz="2000">
                      <a:solidFill>
                        <a:schemeClr val="bg1"/>
                      </a:solidFill>
                    </a:rPr>
                    <a:t>. </a:t>
                  </a:r>
                  <a:r>
                    <a:rPr lang="pt-BR" sz="2000" err="1">
                      <a:solidFill>
                        <a:schemeClr val="bg1"/>
                      </a:solidFill>
                    </a:rPr>
                    <a:t>Donec</a:t>
                  </a:r>
                  <a:r>
                    <a:rPr lang="pt-BR" sz="2000">
                      <a:solidFill>
                        <a:schemeClr val="bg1"/>
                      </a:solidFill>
                    </a:rPr>
                    <a:t> gravida </a:t>
                  </a:r>
                  <a:r>
                    <a:rPr lang="pt-BR" sz="2000" err="1">
                      <a:solidFill>
                        <a:schemeClr val="bg1"/>
                      </a:solidFill>
                    </a:rPr>
                    <a:t>vehicula</a:t>
                  </a:r>
                  <a:r>
                    <a:rPr lang="pt-BR" sz="2000">
                      <a:solidFill>
                        <a:schemeClr val="bg1"/>
                      </a:solidFill>
                    </a:rPr>
                    <a:t> </a:t>
                  </a:r>
                  <a:r>
                    <a:rPr lang="pt-BR" sz="2000" err="1">
                      <a:solidFill>
                        <a:schemeClr val="bg1"/>
                      </a:solidFill>
                    </a:rPr>
                    <a:t>sollicitudin</a:t>
                  </a:r>
                  <a:r>
                    <a:rPr lang="pt-BR" sz="2000">
                      <a:solidFill>
                        <a:schemeClr val="bg1"/>
                      </a:solidFill>
                    </a:rPr>
                    <a:t>?</a:t>
                  </a:r>
                </a:p>
              </p:txBody>
            </p:sp>
          </p:grpSp>
          <p:pic>
            <p:nvPicPr>
              <p:cNvPr id="9" name="Imagem 8">
                <a:extLst>
                  <a:ext uri="{FF2B5EF4-FFF2-40B4-BE49-F238E27FC236}">
                    <a16:creationId xmlns:a16="http://schemas.microsoft.com/office/drawing/2014/main" id="{F83AA3B3-761C-3985-A290-51B37B3A07E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email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4783" t="12189" r="5958" b="12853"/>
              <a:stretch/>
            </p:blipFill>
            <p:spPr>
              <a:xfrm>
                <a:off x="1495742" y="295025"/>
                <a:ext cx="617147" cy="612490"/>
              </a:xfrm>
              <a:prstGeom prst="ellipse">
                <a:avLst/>
              </a:prstGeom>
            </p:spPr>
          </p:pic>
        </p:grpSp>
        <p:grpSp>
          <p:nvGrpSpPr>
            <p:cNvPr id="3" name="Agrupar 2">
              <a:extLst>
                <a:ext uri="{FF2B5EF4-FFF2-40B4-BE49-F238E27FC236}">
                  <a16:creationId xmlns:a16="http://schemas.microsoft.com/office/drawing/2014/main" id="{367FA9F5-7A3F-7AF8-2F94-182F3921FC7D}"/>
                </a:ext>
              </a:extLst>
            </p:cNvPr>
            <p:cNvGrpSpPr/>
            <p:nvPr/>
          </p:nvGrpSpPr>
          <p:grpSpPr>
            <a:xfrm>
              <a:off x="1019175" y="3095012"/>
              <a:ext cx="10153650" cy="2807771"/>
              <a:chOff x="1041187" y="3010264"/>
              <a:chExt cx="10153650" cy="2807771"/>
            </a:xfrm>
          </p:grpSpPr>
          <p:sp>
            <p:nvSpPr>
              <p:cNvPr id="4" name="Retângulo 3">
                <a:extLst>
                  <a:ext uri="{FF2B5EF4-FFF2-40B4-BE49-F238E27FC236}">
                    <a16:creationId xmlns:a16="http://schemas.microsoft.com/office/drawing/2014/main" id="{E77EA971-D378-20E4-95D5-399B66B97B01}"/>
                  </a:ext>
                </a:extLst>
              </p:cNvPr>
              <p:cNvSpPr/>
              <p:nvPr/>
            </p:nvSpPr>
            <p:spPr>
              <a:xfrm>
                <a:off x="1041187" y="3010264"/>
                <a:ext cx="10153650" cy="2807771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A1804E4C-3C91-5B51-5377-8DB3CEF67F02}"/>
                  </a:ext>
                </a:extLst>
              </p:cNvPr>
              <p:cNvSpPr txBox="1"/>
              <p:nvPr/>
            </p:nvSpPr>
            <p:spPr>
              <a:xfrm>
                <a:off x="1688886" y="3475523"/>
                <a:ext cx="88963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b="1"/>
                  <a:t>Resposta</a:t>
                </a:r>
              </a:p>
            </p:txBody>
          </p:sp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77137AEC-D4C8-1C41-69B6-1B241305E0E9}"/>
                  </a:ext>
                </a:extLst>
              </p:cNvPr>
              <p:cNvSpPr txBox="1"/>
              <p:nvPr/>
            </p:nvSpPr>
            <p:spPr>
              <a:xfrm>
                <a:off x="1688887" y="3988381"/>
                <a:ext cx="8896350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Lorem</a:t>
                </a:r>
                <a:r>
                  <a:rPr lang="pt-BR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ipsum </a:t>
                </a:r>
                <a:r>
                  <a:rPr lang="pt-BR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dolor</a:t>
                </a:r>
                <a:r>
                  <a:rPr lang="pt-BR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</a:t>
                </a:r>
                <a:r>
                  <a:rPr lang="pt-BR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sit</a:t>
                </a:r>
                <a:r>
                  <a:rPr lang="pt-BR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</a:t>
                </a:r>
                <a:r>
                  <a:rPr lang="pt-BR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amet</a:t>
                </a:r>
                <a:r>
                  <a:rPr lang="pt-BR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, </a:t>
                </a:r>
                <a:r>
                  <a:rPr lang="pt-BR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consectetur</a:t>
                </a:r>
                <a:r>
                  <a:rPr lang="pt-BR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</a:t>
                </a:r>
                <a:r>
                  <a:rPr lang="pt-BR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adipiscing</a:t>
                </a:r>
                <a:r>
                  <a:rPr lang="pt-BR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</a:t>
                </a:r>
                <a:r>
                  <a:rPr lang="pt-BR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elit</a:t>
                </a:r>
                <a:r>
                  <a:rPr lang="pt-BR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. </a:t>
                </a:r>
                <a:r>
                  <a:rPr lang="pt-BR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Donec</a:t>
                </a:r>
                <a:r>
                  <a:rPr lang="pt-BR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gravida </a:t>
                </a:r>
                <a:r>
                  <a:rPr lang="pt-BR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vehicula</a:t>
                </a:r>
                <a:r>
                  <a:rPr lang="pt-BR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</a:t>
                </a:r>
                <a:r>
                  <a:rPr lang="pt-BR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sollicitudin</a:t>
                </a:r>
                <a:r>
                  <a:rPr lang="pt-BR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. </a:t>
                </a:r>
                <a:r>
                  <a:rPr lang="pt-BR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Duis</a:t>
                </a:r>
                <a:r>
                  <a:rPr lang="pt-BR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erat massa, </a:t>
                </a:r>
                <a:r>
                  <a:rPr lang="pt-BR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fringilla</a:t>
                </a:r>
                <a:r>
                  <a:rPr lang="pt-BR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</a:t>
                </a:r>
                <a:r>
                  <a:rPr lang="pt-BR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vel</a:t>
                </a:r>
                <a:r>
                  <a:rPr lang="pt-BR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</a:t>
                </a:r>
                <a:r>
                  <a:rPr lang="pt-BR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elit</a:t>
                </a:r>
                <a:r>
                  <a:rPr lang="pt-BR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a, </a:t>
                </a:r>
                <a:r>
                  <a:rPr lang="pt-BR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semper</a:t>
                </a:r>
                <a:r>
                  <a:rPr lang="pt-BR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</a:t>
                </a:r>
                <a:r>
                  <a:rPr lang="pt-BR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venenatis</a:t>
                </a:r>
                <a:r>
                  <a:rPr lang="pt-BR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massa. </a:t>
                </a:r>
                <a:r>
                  <a:rPr lang="pt-BR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Praesent</a:t>
                </a:r>
                <a:r>
                  <a:rPr lang="pt-BR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ut sem </a:t>
                </a:r>
                <a:r>
                  <a:rPr lang="pt-BR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lacinia</a:t>
                </a:r>
                <a:r>
                  <a:rPr lang="pt-BR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, </a:t>
                </a:r>
                <a:r>
                  <a:rPr lang="pt-BR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iaculis</a:t>
                </a:r>
                <a:r>
                  <a:rPr lang="pt-BR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urna </a:t>
                </a:r>
                <a:r>
                  <a:rPr lang="pt-BR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vel</a:t>
                </a:r>
                <a:r>
                  <a:rPr lang="pt-BR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, </a:t>
                </a:r>
                <a:r>
                  <a:rPr lang="pt-BR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laoreet</a:t>
                </a:r>
                <a:r>
                  <a:rPr lang="pt-BR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</a:t>
                </a:r>
                <a:r>
                  <a:rPr lang="pt-BR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turpis</a:t>
                </a:r>
                <a:r>
                  <a:rPr lang="pt-BR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. </a:t>
                </a:r>
                <a:r>
                  <a:rPr lang="pt-BR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Suspendisse</a:t>
                </a:r>
                <a:r>
                  <a:rPr lang="pt-BR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</a:t>
                </a:r>
                <a:r>
                  <a:rPr lang="pt-BR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pulvinar</a:t>
                </a:r>
                <a:r>
                  <a:rPr lang="pt-BR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</a:t>
                </a:r>
                <a:r>
                  <a:rPr lang="pt-BR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bibendum</a:t>
                </a:r>
                <a:r>
                  <a:rPr lang="pt-BR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augue, </a:t>
                </a:r>
                <a:r>
                  <a:rPr lang="pt-BR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sagittis</a:t>
                </a:r>
                <a:r>
                  <a:rPr lang="pt-BR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</a:t>
                </a:r>
                <a:r>
                  <a:rPr lang="pt-BR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interdum</a:t>
                </a:r>
                <a:r>
                  <a:rPr lang="pt-BR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</a:t>
                </a:r>
                <a:r>
                  <a:rPr lang="pt-BR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nulla</a:t>
                </a:r>
                <a:r>
                  <a:rPr lang="pt-BR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</a:t>
                </a:r>
                <a:r>
                  <a:rPr lang="pt-BR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rutrum</a:t>
                </a:r>
                <a:r>
                  <a:rPr lang="pt-BR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</a:t>
                </a:r>
                <a:r>
                  <a:rPr lang="pt-BR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sed</a:t>
                </a:r>
                <a:r>
                  <a:rPr lang="pt-BR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. </a:t>
                </a:r>
                <a:r>
                  <a:rPr lang="pt-BR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Curabitur</a:t>
                </a:r>
                <a:r>
                  <a:rPr lang="pt-BR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</a:t>
                </a:r>
                <a:r>
                  <a:rPr lang="pt-BR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sed</a:t>
                </a:r>
                <a:r>
                  <a:rPr lang="pt-BR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</a:t>
                </a:r>
                <a:r>
                  <a:rPr lang="pt-BR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ullamcorper</a:t>
                </a:r>
                <a:r>
                  <a:rPr lang="pt-BR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mi, </a:t>
                </a:r>
                <a:r>
                  <a:rPr lang="pt-BR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sit</a:t>
                </a:r>
                <a:r>
                  <a:rPr lang="pt-BR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</a:t>
                </a:r>
                <a:r>
                  <a:rPr lang="pt-BR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amet</a:t>
                </a:r>
                <a:r>
                  <a:rPr lang="pt-BR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</a:t>
                </a:r>
                <a:r>
                  <a:rPr lang="pt-BR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rhoncus</a:t>
                </a:r>
                <a:r>
                  <a:rPr lang="pt-BR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</a:t>
                </a:r>
                <a:r>
                  <a:rPr lang="pt-BR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nibh</a:t>
                </a:r>
                <a:r>
                  <a:rPr lang="pt-BR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. Nam id ipsum non est </a:t>
                </a:r>
                <a:r>
                  <a:rPr lang="pt-BR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efficitur</a:t>
                </a:r>
                <a:r>
                  <a:rPr lang="pt-BR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.</a:t>
                </a:r>
                <a:endParaRPr lang="pt-BR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04694683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Agrupar 12">
            <a:extLst>
              <a:ext uri="{FF2B5EF4-FFF2-40B4-BE49-F238E27FC236}">
                <a16:creationId xmlns:a16="http://schemas.microsoft.com/office/drawing/2014/main" id="{39AC030F-F929-6C88-6994-35DC5367473E}"/>
              </a:ext>
            </a:extLst>
          </p:cNvPr>
          <p:cNvGrpSpPr/>
          <p:nvPr/>
        </p:nvGrpSpPr>
        <p:grpSpPr>
          <a:xfrm>
            <a:off x="12639639" y="2059215"/>
            <a:ext cx="3543790" cy="2338614"/>
            <a:chOff x="12639639" y="382815"/>
            <a:chExt cx="3543790" cy="2338614"/>
          </a:xfrm>
        </p:grpSpPr>
        <p:sp>
          <p:nvSpPr>
            <p:cNvPr id="19" name="Balão de Fala: Retângulo 18">
              <a:extLst>
                <a:ext uri="{FF2B5EF4-FFF2-40B4-BE49-F238E27FC236}">
                  <a16:creationId xmlns:a16="http://schemas.microsoft.com/office/drawing/2014/main" id="{7ED42C92-CE2E-A241-462F-1FCA5224AA8B}"/>
                </a:ext>
              </a:extLst>
            </p:cNvPr>
            <p:cNvSpPr/>
            <p:nvPr/>
          </p:nvSpPr>
          <p:spPr>
            <a:xfrm rot="5400000">
              <a:off x="13242227" y="-219773"/>
              <a:ext cx="2338614" cy="3543790"/>
            </a:xfrm>
            <a:prstGeom prst="wedgeRectCallout">
              <a:avLst>
                <a:gd name="adj1" fmla="val -20343"/>
                <a:gd name="adj2" fmla="val 61591"/>
              </a:avLst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00"/>
            </a:p>
          </p:txBody>
        </p:sp>
        <p:sp>
          <p:nvSpPr>
            <p:cNvPr id="20" name="CaixaDeTexto 19">
              <a:extLst>
                <a:ext uri="{FF2B5EF4-FFF2-40B4-BE49-F238E27FC236}">
                  <a16:creationId xmlns:a16="http://schemas.microsoft.com/office/drawing/2014/main" id="{078372D1-5883-8D27-60B4-9AB6F8936B6D}"/>
                </a:ext>
              </a:extLst>
            </p:cNvPr>
            <p:cNvSpPr txBox="1"/>
            <p:nvPr/>
          </p:nvSpPr>
          <p:spPr>
            <a:xfrm>
              <a:off x="12816114" y="638629"/>
              <a:ext cx="3222172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>
                  <a:solidFill>
                    <a:schemeClr val="bg1"/>
                  </a:solidFill>
                </a:rPr>
                <a:t>Orientações para professor/LXD:</a:t>
              </a:r>
            </a:p>
            <a:p>
              <a:endParaRPr lang="pt-BR" sz="1400">
                <a:solidFill>
                  <a:schemeClr val="bg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pt-BR" sz="1400">
                  <a:solidFill>
                    <a:schemeClr val="bg1"/>
                  </a:solidFill>
                </a:rPr>
                <a:t>O recurso está agrupado. Para ajustar a caixa de texto, aumente a linha apenas na respectiva camada.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pt-BR" sz="1400">
                  <a:solidFill>
                    <a:schemeClr val="bg1"/>
                  </a:solidFill>
                </a:rPr>
                <a:t>Para ajustar a caixa, selecione apenas a parte inferior e utilize o mouse para aumentá-la para baixo.</a:t>
              </a:r>
            </a:p>
          </p:txBody>
        </p:sp>
      </p:grp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E7B9FD87-607C-FED5-470B-7ACE6B09A8C7}"/>
              </a:ext>
            </a:extLst>
          </p:cNvPr>
          <p:cNvGrpSpPr/>
          <p:nvPr/>
        </p:nvGrpSpPr>
        <p:grpSpPr>
          <a:xfrm>
            <a:off x="12639638" y="539973"/>
            <a:ext cx="3543790" cy="1373961"/>
            <a:chOff x="12639639" y="382815"/>
            <a:chExt cx="3543790" cy="1373961"/>
          </a:xfrm>
        </p:grpSpPr>
        <p:sp>
          <p:nvSpPr>
            <p:cNvPr id="22" name="Balão de Fala: Retângulo 21">
              <a:extLst>
                <a:ext uri="{FF2B5EF4-FFF2-40B4-BE49-F238E27FC236}">
                  <a16:creationId xmlns:a16="http://schemas.microsoft.com/office/drawing/2014/main" id="{852DC624-E864-9B0C-1389-31C9D6B7EC7B}"/>
                </a:ext>
              </a:extLst>
            </p:cNvPr>
            <p:cNvSpPr/>
            <p:nvPr/>
          </p:nvSpPr>
          <p:spPr>
            <a:xfrm rot="5400000">
              <a:off x="13724553" y="-702099"/>
              <a:ext cx="1373961" cy="3543790"/>
            </a:xfrm>
            <a:prstGeom prst="wedgeRectCallout">
              <a:avLst>
                <a:gd name="adj1" fmla="val -20343"/>
                <a:gd name="adj2" fmla="val 61591"/>
              </a:avLst>
            </a:prstGeom>
            <a:solidFill>
              <a:schemeClr val="bg1"/>
            </a:solidFill>
            <a:ln>
              <a:solidFill>
                <a:srgbClr val="4A5E8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00"/>
            </a:p>
          </p:txBody>
        </p:sp>
        <p:sp>
          <p:nvSpPr>
            <p:cNvPr id="23" name="CaixaDeTexto 22">
              <a:extLst>
                <a:ext uri="{FF2B5EF4-FFF2-40B4-BE49-F238E27FC236}">
                  <a16:creationId xmlns:a16="http://schemas.microsoft.com/office/drawing/2014/main" id="{23DB7B36-97F8-33CE-BC50-43C6AFCC41A4}"/>
                </a:ext>
              </a:extLst>
            </p:cNvPr>
            <p:cNvSpPr txBox="1"/>
            <p:nvPr/>
          </p:nvSpPr>
          <p:spPr>
            <a:xfrm>
              <a:off x="12816114" y="638629"/>
              <a:ext cx="322217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>
                  <a:solidFill>
                    <a:srgbClr val="4A5E85"/>
                  </a:solidFill>
                </a:rPr>
                <a:t>Componente:</a:t>
              </a:r>
            </a:p>
            <a:p>
              <a:endParaRPr lang="pt-BR" sz="1400">
                <a:solidFill>
                  <a:srgbClr val="4A5E85"/>
                </a:solidFill>
              </a:endParaRPr>
            </a:p>
            <a:p>
              <a:r>
                <a:rPr lang="pt-BR" sz="1400" b="1">
                  <a:solidFill>
                    <a:srgbClr val="4A5E85"/>
                  </a:solidFill>
                </a:rPr>
                <a:t>Card temático – Atenção</a:t>
              </a:r>
            </a:p>
          </p:txBody>
        </p:sp>
      </p:grpSp>
      <p:grpSp>
        <p:nvGrpSpPr>
          <p:cNvPr id="18" name="Agrupar 17">
            <a:extLst>
              <a:ext uri="{FF2B5EF4-FFF2-40B4-BE49-F238E27FC236}">
                <a16:creationId xmlns:a16="http://schemas.microsoft.com/office/drawing/2014/main" id="{AD3B0613-DA08-5387-6339-3A43D06E9E9C}"/>
              </a:ext>
            </a:extLst>
          </p:cNvPr>
          <p:cNvGrpSpPr/>
          <p:nvPr/>
        </p:nvGrpSpPr>
        <p:grpSpPr>
          <a:xfrm>
            <a:off x="1025525" y="1756725"/>
            <a:ext cx="10153650" cy="3011792"/>
            <a:chOff x="1025525" y="248637"/>
            <a:chExt cx="10153650" cy="3011792"/>
          </a:xfrm>
        </p:grpSpPr>
        <p:sp>
          <p:nvSpPr>
            <p:cNvPr id="6" name="Retângulo 5">
              <a:extLst>
                <a:ext uri="{FF2B5EF4-FFF2-40B4-BE49-F238E27FC236}">
                  <a16:creationId xmlns:a16="http://schemas.microsoft.com/office/drawing/2014/main" id="{59DE4C9C-4313-82F4-D675-92FCC334671A}"/>
                </a:ext>
              </a:extLst>
            </p:cNvPr>
            <p:cNvSpPr/>
            <p:nvPr/>
          </p:nvSpPr>
          <p:spPr>
            <a:xfrm>
              <a:off x="1025525" y="567440"/>
              <a:ext cx="10153650" cy="2692989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" name="CaixaDeTexto 9">
              <a:extLst>
                <a:ext uri="{FF2B5EF4-FFF2-40B4-BE49-F238E27FC236}">
                  <a16:creationId xmlns:a16="http://schemas.microsoft.com/office/drawing/2014/main" id="{B28F9C42-C01A-73AB-234A-0AD537271D40}"/>
                </a:ext>
              </a:extLst>
            </p:cNvPr>
            <p:cNvSpPr txBox="1"/>
            <p:nvPr/>
          </p:nvSpPr>
          <p:spPr>
            <a:xfrm>
              <a:off x="1612899" y="1165119"/>
              <a:ext cx="89916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b="1">
                  <a:solidFill>
                    <a:schemeClr val="bg1"/>
                  </a:solidFill>
                </a:rPr>
                <a:t>Atenção!</a:t>
              </a:r>
            </a:p>
          </p:txBody>
        </p:sp>
        <p:sp>
          <p:nvSpPr>
            <p:cNvPr id="14" name="CaixaDeTexto 13">
              <a:extLst>
                <a:ext uri="{FF2B5EF4-FFF2-40B4-BE49-F238E27FC236}">
                  <a16:creationId xmlns:a16="http://schemas.microsoft.com/office/drawing/2014/main" id="{5F6F3F64-DFB0-EB3F-BC3C-6B2C1339ECCE}"/>
                </a:ext>
              </a:extLst>
            </p:cNvPr>
            <p:cNvSpPr txBox="1"/>
            <p:nvPr/>
          </p:nvSpPr>
          <p:spPr>
            <a:xfrm>
              <a:off x="1612899" y="1707209"/>
              <a:ext cx="899160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err="1">
                  <a:solidFill>
                    <a:schemeClr val="bg1"/>
                  </a:solidFill>
                  <a:effectLst/>
                </a:rPr>
                <a:t>Lorem</a:t>
              </a:r>
              <a:r>
                <a:rPr lang="pt-BR">
                  <a:solidFill>
                    <a:schemeClr val="bg1"/>
                  </a:solidFill>
                  <a:effectLst/>
                </a:rPr>
                <a:t> ipsum </a:t>
              </a:r>
              <a:r>
                <a:rPr lang="pt-BR" err="1">
                  <a:solidFill>
                    <a:schemeClr val="bg1"/>
                  </a:solidFill>
                  <a:effectLst/>
                </a:rPr>
                <a:t>dolor</a:t>
              </a:r>
              <a:r>
                <a:rPr lang="pt-BR">
                  <a:solidFill>
                    <a:schemeClr val="bg1"/>
                  </a:solidFill>
                  <a:effectLst/>
                </a:rPr>
                <a:t> </a:t>
              </a:r>
              <a:r>
                <a:rPr lang="pt-BR" err="1">
                  <a:solidFill>
                    <a:schemeClr val="bg1"/>
                  </a:solidFill>
                  <a:effectLst/>
                </a:rPr>
                <a:t>sit</a:t>
              </a:r>
              <a:r>
                <a:rPr lang="pt-BR">
                  <a:solidFill>
                    <a:schemeClr val="bg1"/>
                  </a:solidFill>
                  <a:effectLst/>
                </a:rPr>
                <a:t> </a:t>
              </a:r>
              <a:r>
                <a:rPr lang="pt-BR" err="1">
                  <a:solidFill>
                    <a:schemeClr val="bg1"/>
                  </a:solidFill>
                  <a:effectLst/>
                </a:rPr>
                <a:t>amet</a:t>
              </a:r>
              <a:r>
                <a:rPr lang="pt-BR">
                  <a:solidFill>
                    <a:schemeClr val="bg1"/>
                  </a:solidFill>
                  <a:effectLst/>
                </a:rPr>
                <a:t>, </a:t>
              </a:r>
              <a:r>
                <a:rPr lang="pt-BR" err="1">
                  <a:solidFill>
                    <a:schemeClr val="bg1"/>
                  </a:solidFill>
                  <a:effectLst/>
                </a:rPr>
                <a:t>consectetur</a:t>
              </a:r>
              <a:r>
                <a:rPr lang="pt-BR">
                  <a:solidFill>
                    <a:schemeClr val="bg1"/>
                  </a:solidFill>
                  <a:effectLst/>
                </a:rPr>
                <a:t> </a:t>
              </a:r>
              <a:r>
                <a:rPr lang="pt-BR" err="1">
                  <a:solidFill>
                    <a:schemeClr val="bg1"/>
                  </a:solidFill>
                  <a:effectLst/>
                </a:rPr>
                <a:t>adipiscing</a:t>
              </a:r>
              <a:r>
                <a:rPr lang="pt-BR">
                  <a:solidFill>
                    <a:schemeClr val="bg1"/>
                  </a:solidFill>
                  <a:effectLst/>
                </a:rPr>
                <a:t> </a:t>
              </a:r>
              <a:r>
                <a:rPr lang="pt-BR" err="1">
                  <a:solidFill>
                    <a:schemeClr val="bg1"/>
                  </a:solidFill>
                  <a:effectLst/>
                </a:rPr>
                <a:t>elit</a:t>
              </a:r>
              <a:r>
                <a:rPr lang="pt-BR">
                  <a:solidFill>
                    <a:schemeClr val="bg1"/>
                  </a:solidFill>
                  <a:effectLst/>
                </a:rPr>
                <a:t>. </a:t>
              </a:r>
              <a:r>
                <a:rPr lang="pt-BR" err="1">
                  <a:solidFill>
                    <a:schemeClr val="bg1"/>
                  </a:solidFill>
                  <a:effectLst/>
                </a:rPr>
                <a:t>Donec</a:t>
              </a:r>
              <a:r>
                <a:rPr lang="pt-BR">
                  <a:solidFill>
                    <a:schemeClr val="bg1"/>
                  </a:solidFill>
                  <a:effectLst/>
                </a:rPr>
                <a:t> gravida </a:t>
              </a:r>
              <a:r>
                <a:rPr lang="pt-BR" err="1">
                  <a:solidFill>
                    <a:schemeClr val="bg1"/>
                  </a:solidFill>
                  <a:effectLst/>
                </a:rPr>
                <a:t>vehicula</a:t>
              </a:r>
              <a:r>
                <a:rPr lang="pt-BR">
                  <a:solidFill>
                    <a:schemeClr val="bg1"/>
                  </a:solidFill>
                  <a:effectLst/>
                </a:rPr>
                <a:t> </a:t>
              </a:r>
              <a:r>
                <a:rPr lang="pt-BR" err="1">
                  <a:solidFill>
                    <a:schemeClr val="bg1"/>
                  </a:solidFill>
                  <a:effectLst/>
                </a:rPr>
                <a:t>sollicitudin</a:t>
              </a:r>
              <a:r>
                <a:rPr lang="pt-BR">
                  <a:solidFill>
                    <a:schemeClr val="bg1"/>
                  </a:solidFill>
                  <a:effectLst/>
                </a:rPr>
                <a:t>. </a:t>
              </a:r>
              <a:r>
                <a:rPr lang="pt-BR" err="1">
                  <a:solidFill>
                    <a:schemeClr val="bg1"/>
                  </a:solidFill>
                  <a:effectLst/>
                </a:rPr>
                <a:t>Duis</a:t>
              </a:r>
              <a:r>
                <a:rPr lang="pt-BR">
                  <a:solidFill>
                    <a:schemeClr val="bg1"/>
                  </a:solidFill>
                  <a:effectLst/>
                </a:rPr>
                <a:t> erat massa, </a:t>
              </a:r>
              <a:r>
                <a:rPr lang="pt-BR" err="1">
                  <a:solidFill>
                    <a:schemeClr val="bg1"/>
                  </a:solidFill>
                  <a:effectLst/>
                </a:rPr>
                <a:t>fringilla</a:t>
              </a:r>
              <a:r>
                <a:rPr lang="pt-BR">
                  <a:solidFill>
                    <a:schemeClr val="bg1"/>
                  </a:solidFill>
                  <a:effectLst/>
                </a:rPr>
                <a:t> </a:t>
              </a:r>
              <a:r>
                <a:rPr lang="pt-BR" err="1">
                  <a:solidFill>
                    <a:schemeClr val="bg1"/>
                  </a:solidFill>
                  <a:effectLst/>
                </a:rPr>
                <a:t>vel</a:t>
              </a:r>
              <a:r>
                <a:rPr lang="pt-BR">
                  <a:solidFill>
                    <a:schemeClr val="bg1"/>
                  </a:solidFill>
                  <a:effectLst/>
                </a:rPr>
                <a:t> </a:t>
              </a:r>
              <a:r>
                <a:rPr lang="pt-BR" err="1">
                  <a:solidFill>
                    <a:schemeClr val="bg1"/>
                  </a:solidFill>
                  <a:effectLst/>
                </a:rPr>
                <a:t>elit</a:t>
              </a:r>
              <a:r>
                <a:rPr lang="pt-BR">
                  <a:solidFill>
                    <a:schemeClr val="bg1"/>
                  </a:solidFill>
                  <a:effectLst/>
                </a:rPr>
                <a:t> a, </a:t>
              </a:r>
              <a:r>
                <a:rPr lang="pt-BR" err="1">
                  <a:solidFill>
                    <a:schemeClr val="bg1"/>
                  </a:solidFill>
                  <a:effectLst/>
                </a:rPr>
                <a:t>semper</a:t>
              </a:r>
              <a:r>
                <a:rPr lang="pt-BR">
                  <a:solidFill>
                    <a:schemeClr val="bg1"/>
                  </a:solidFill>
                  <a:effectLst/>
                </a:rPr>
                <a:t> </a:t>
              </a:r>
              <a:r>
                <a:rPr lang="pt-BR" err="1">
                  <a:solidFill>
                    <a:schemeClr val="bg1"/>
                  </a:solidFill>
                  <a:effectLst/>
                </a:rPr>
                <a:t>venenatis</a:t>
              </a:r>
              <a:r>
                <a:rPr lang="pt-BR">
                  <a:solidFill>
                    <a:schemeClr val="bg1"/>
                  </a:solidFill>
                  <a:effectLst/>
                </a:rPr>
                <a:t> massa. </a:t>
              </a:r>
              <a:r>
                <a:rPr lang="pt-BR" err="1">
                  <a:solidFill>
                    <a:schemeClr val="bg1"/>
                  </a:solidFill>
                  <a:effectLst/>
                </a:rPr>
                <a:t>Praesent</a:t>
              </a:r>
              <a:r>
                <a:rPr lang="pt-BR">
                  <a:solidFill>
                    <a:schemeClr val="bg1"/>
                  </a:solidFill>
                  <a:effectLst/>
                </a:rPr>
                <a:t> ut sem </a:t>
              </a:r>
              <a:r>
                <a:rPr lang="pt-BR" err="1">
                  <a:solidFill>
                    <a:schemeClr val="bg1"/>
                  </a:solidFill>
                  <a:effectLst/>
                </a:rPr>
                <a:t>lacinia</a:t>
              </a:r>
              <a:r>
                <a:rPr lang="pt-BR">
                  <a:solidFill>
                    <a:schemeClr val="bg1"/>
                  </a:solidFill>
                  <a:effectLst/>
                </a:rPr>
                <a:t>, </a:t>
              </a:r>
              <a:r>
                <a:rPr lang="pt-BR" err="1">
                  <a:solidFill>
                    <a:schemeClr val="bg1"/>
                  </a:solidFill>
                  <a:effectLst/>
                </a:rPr>
                <a:t>iaculis</a:t>
              </a:r>
              <a:r>
                <a:rPr lang="pt-BR">
                  <a:solidFill>
                    <a:schemeClr val="bg1"/>
                  </a:solidFill>
                  <a:effectLst/>
                </a:rPr>
                <a:t> urna </a:t>
              </a:r>
              <a:r>
                <a:rPr lang="pt-BR" err="1">
                  <a:solidFill>
                    <a:schemeClr val="bg1"/>
                  </a:solidFill>
                  <a:effectLst/>
                </a:rPr>
                <a:t>vel</a:t>
              </a:r>
              <a:r>
                <a:rPr lang="pt-BR">
                  <a:solidFill>
                    <a:schemeClr val="bg1"/>
                  </a:solidFill>
                  <a:effectLst/>
                </a:rPr>
                <a:t>, </a:t>
              </a:r>
              <a:r>
                <a:rPr lang="pt-BR" err="1">
                  <a:solidFill>
                    <a:schemeClr val="bg1"/>
                  </a:solidFill>
                  <a:effectLst/>
                </a:rPr>
                <a:t>laoreet</a:t>
              </a:r>
              <a:r>
                <a:rPr lang="pt-BR">
                  <a:solidFill>
                    <a:schemeClr val="bg1"/>
                  </a:solidFill>
                  <a:effectLst/>
                </a:rPr>
                <a:t> </a:t>
              </a:r>
              <a:r>
                <a:rPr lang="pt-BR" err="1">
                  <a:solidFill>
                    <a:schemeClr val="bg1"/>
                  </a:solidFill>
                  <a:effectLst/>
                </a:rPr>
                <a:t>turpis</a:t>
              </a:r>
              <a:r>
                <a:rPr lang="pt-BR">
                  <a:solidFill>
                    <a:schemeClr val="bg1"/>
                  </a:solidFill>
                  <a:effectLst/>
                </a:rPr>
                <a:t>. </a:t>
              </a:r>
              <a:r>
                <a:rPr lang="pt-BR" err="1">
                  <a:solidFill>
                    <a:schemeClr val="bg1"/>
                  </a:solidFill>
                  <a:effectLst/>
                </a:rPr>
                <a:t>Suspendisse</a:t>
              </a:r>
              <a:r>
                <a:rPr lang="pt-BR">
                  <a:solidFill>
                    <a:schemeClr val="bg1"/>
                  </a:solidFill>
                  <a:effectLst/>
                </a:rPr>
                <a:t> </a:t>
              </a:r>
              <a:r>
                <a:rPr lang="pt-BR" err="1">
                  <a:solidFill>
                    <a:schemeClr val="bg1"/>
                  </a:solidFill>
                  <a:effectLst/>
                </a:rPr>
                <a:t>pulvinar</a:t>
              </a:r>
              <a:r>
                <a:rPr lang="pt-BR">
                  <a:solidFill>
                    <a:schemeClr val="bg1"/>
                  </a:solidFill>
                  <a:effectLst/>
                </a:rPr>
                <a:t> </a:t>
              </a:r>
              <a:r>
                <a:rPr lang="pt-BR" err="1">
                  <a:solidFill>
                    <a:schemeClr val="bg1"/>
                  </a:solidFill>
                  <a:effectLst/>
                </a:rPr>
                <a:t>bibendum</a:t>
              </a:r>
              <a:r>
                <a:rPr lang="pt-BR">
                  <a:solidFill>
                    <a:schemeClr val="bg1"/>
                  </a:solidFill>
                  <a:effectLst/>
                </a:rPr>
                <a:t> augue, </a:t>
              </a:r>
              <a:r>
                <a:rPr lang="pt-BR" err="1">
                  <a:solidFill>
                    <a:schemeClr val="bg1"/>
                  </a:solidFill>
                  <a:effectLst/>
                </a:rPr>
                <a:t>sagittis</a:t>
              </a:r>
              <a:r>
                <a:rPr lang="pt-BR">
                  <a:solidFill>
                    <a:schemeClr val="bg1"/>
                  </a:solidFill>
                  <a:effectLst/>
                </a:rPr>
                <a:t> </a:t>
              </a:r>
              <a:r>
                <a:rPr lang="pt-BR" err="1">
                  <a:solidFill>
                    <a:schemeClr val="bg1"/>
                  </a:solidFill>
                  <a:effectLst/>
                </a:rPr>
                <a:t>interdum</a:t>
              </a:r>
              <a:r>
                <a:rPr lang="pt-BR">
                  <a:solidFill>
                    <a:schemeClr val="bg1"/>
                  </a:solidFill>
                  <a:effectLst/>
                </a:rPr>
                <a:t> </a:t>
              </a:r>
              <a:r>
                <a:rPr lang="pt-BR" err="1">
                  <a:solidFill>
                    <a:schemeClr val="bg1"/>
                  </a:solidFill>
                  <a:effectLst/>
                </a:rPr>
                <a:t>nulla</a:t>
              </a:r>
              <a:r>
                <a:rPr lang="pt-BR">
                  <a:solidFill>
                    <a:schemeClr val="bg1"/>
                  </a:solidFill>
                  <a:effectLst/>
                </a:rPr>
                <a:t> </a:t>
              </a:r>
              <a:r>
                <a:rPr lang="pt-BR" err="1">
                  <a:solidFill>
                    <a:schemeClr val="bg1"/>
                  </a:solidFill>
                  <a:effectLst/>
                </a:rPr>
                <a:t>rutrum</a:t>
              </a:r>
              <a:r>
                <a:rPr lang="pt-BR">
                  <a:solidFill>
                    <a:schemeClr val="bg1"/>
                  </a:solidFill>
                  <a:effectLst/>
                </a:rPr>
                <a:t> </a:t>
              </a:r>
              <a:r>
                <a:rPr lang="pt-BR" err="1">
                  <a:solidFill>
                    <a:schemeClr val="bg1"/>
                  </a:solidFill>
                  <a:effectLst/>
                </a:rPr>
                <a:t>sed</a:t>
              </a:r>
              <a:r>
                <a:rPr lang="pt-BR">
                  <a:solidFill>
                    <a:schemeClr val="bg1"/>
                  </a:solidFill>
                  <a:effectLst/>
                </a:rPr>
                <a:t>. </a:t>
              </a:r>
              <a:r>
                <a:rPr lang="pt-BR" err="1">
                  <a:solidFill>
                    <a:schemeClr val="bg1"/>
                  </a:solidFill>
                  <a:effectLst/>
                </a:rPr>
                <a:t>Curabitur</a:t>
              </a:r>
              <a:r>
                <a:rPr lang="pt-BR">
                  <a:solidFill>
                    <a:schemeClr val="bg1"/>
                  </a:solidFill>
                  <a:effectLst/>
                </a:rPr>
                <a:t> </a:t>
              </a:r>
              <a:r>
                <a:rPr lang="pt-BR" err="1">
                  <a:solidFill>
                    <a:schemeClr val="bg1"/>
                  </a:solidFill>
                  <a:effectLst/>
                </a:rPr>
                <a:t>sed</a:t>
              </a:r>
              <a:r>
                <a:rPr lang="pt-BR">
                  <a:solidFill>
                    <a:schemeClr val="bg1"/>
                  </a:solidFill>
                  <a:effectLst/>
                </a:rPr>
                <a:t> </a:t>
              </a:r>
              <a:r>
                <a:rPr lang="pt-BR" err="1">
                  <a:solidFill>
                    <a:schemeClr val="bg1"/>
                  </a:solidFill>
                  <a:effectLst/>
                </a:rPr>
                <a:t>ullamcorper</a:t>
              </a:r>
              <a:r>
                <a:rPr lang="pt-BR">
                  <a:solidFill>
                    <a:schemeClr val="bg1"/>
                  </a:solidFill>
                  <a:effectLst/>
                </a:rPr>
                <a:t> mi, </a:t>
              </a:r>
              <a:r>
                <a:rPr lang="pt-BR" err="1">
                  <a:solidFill>
                    <a:schemeClr val="bg1"/>
                  </a:solidFill>
                  <a:effectLst/>
                </a:rPr>
                <a:t>sit</a:t>
              </a:r>
              <a:r>
                <a:rPr lang="pt-BR">
                  <a:solidFill>
                    <a:schemeClr val="bg1"/>
                  </a:solidFill>
                  <a:effectLst/>
                </a:rPr>
                <a:t> </a:t>
              </a:r>
              <a:r>
                <a:rPr lang="pt-BR" err="1">
                  <a:solidFill>
                    <a:schemeClr val="bg1"/>
                  </a:solidFill>
                  <a:effectLst/>
                </a:rPr>
                <a:t>amet</a:t>
              </a:r>
              <a:r>
                <a:rPr lang="pt-BR">
                  <a:solidFill>
                    <a:schemeClr val="bg1"/>
                  </a:solidFill>
                  <a:effectLst/>
                </a:rPr>
                <a:t> </a:t>
              </a:r>
              <a:r>
                <a:rPr lang="pt-BR" err="1">
                  <a:solidFill>
                    <a:schemeClr val="bg1"/>
                  </a:solidFill>
                  <a:effectLst/>
                </a:rPr>
                <a:t>rhoncus</a:t>
              </a:r>
              <a:r>
                <a:rPr lang="pt-BR">
                  <a:solidFill>
                    <a:schemeClr val="bg1"/>
                  </a:solidFill>
                  <a:effectLst/>
                </a:rPr>
                <a:t> </a:t>
              </a:r>
              <a:r>
                <a:rPr lang="pt-BR" err="1">
                  <a:solidFill>
                    <a:schemeClr val="bg1"/>
                  </a:solidFill>
                  <a:effectLst/>
                </a:rPr>
                <a:t>nibh</a:t>
              </a:r>
              <a:r>
                <a:rPr lang="pt-BR">
                  <a:solidFill>
                    <a:schemeClr val="bg1"/>
                  </a:solidFill>
                  <a:effectLst/>
                </a:rPr>
                <a:t>. Nam id ipsum non est </a:t>
              </a:r>
              <a:r>
                <a:rPr lang="pt-BR" err="1">
                  <a:solidFill>
                    <a:schemeClr val="bg1"/>
                  </a:solidFill>
                  <a:effectLst/>
                </a:rPr>
                <a:t>efficitur</a:t>
              </a:r>
              <a:r>
                <a:rPr lang="pt-BR">
                  <a:solidFill>
                    <a:schemeClr val="bg1"/>
                  </a:solidFill>
                  <a:effectLst/>
                </a:rPr>
                <a:t>.</a:t>
              </a:r>
              <a:endParaRPr lang="pt-BR">
                <a:solidFill>
                  <a:schemeClr val="bg1"/>
                </a:solidFill>
              </a:endParaRPr>
            </a:p>
          </p:txBody>
        </p:sp>
        <p:pic>
          <p:nvPicPr>
            <p:cNvPr id="17" name="Imagem 16">
              <a:extLst>
                <a:ext uri="{FF2B5EF4-FFF2-40B4-BE49-F238E27FC236}">
                  <a16:creationId xmlns:a16="http://schemas.microsoft.com/office/drawing/2014/main" id="{F4DE75C7-CC5D-0532-3AE5-06C91E45269B}"/>
                </a:ext>
              </a:extLst>
            </p:cNvPr>
            <p:cNvPicPr preferRelativeResize="0">
              <a:picLocks/>
            </p:cNvPicPr>
            <p:nvPr/>
          </p:nvPicPr>
          <p:blipFill rotWithShape="1">
            <a:blip r:embed="rId2" cstate="email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612899" y="248637"/>
              <a:ext cx="643274" cy="637606"/>
            </a:xfrm>
            <a:prstGeom prst="ellipse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25770920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Agrupar 3">
            <a:extLst>
              <a:ext uri="{FF2B5EF4-FFF2-40B4-BE49-F238E27FC236}">
                <a16:creationId xmlns:a16="http://schemas.microsoft.com/office/drawing/2014/main" id="{EC7965D3-B0FA-74D8-FB36-A5ABF9408793}"/>
              </a:ext>
            </a:extLst>
          </p:cNvPr>
          <p:cNvGrpSpPr/>
          <p:nvPr/>
        </p:nvGrpSpPr>
        <p:grpSpPr>
          <a:xfrm>
            <a:off x="799746" y="3001264"/>
            <a:ext cx="10373079" cy="966631"/>
            <a:chOff x="799746" y="2264253"/>
            <a:chExt cx="10373079" cy="966631"/>
          </a:xfrm>
        </p:grpSpPr>
        <p:sp>
          <p:nvSpPr>
            <p:cNvPr id="3" name="CaixaDeTexto 2">
              <a:extLst>
                <a:ext uri="{FF2B5EF4-FFF2-40B4-BE49-F238E27FC236}">
                  <a16:creationId xmlns:a16="http://schemas.microsoft.com/office/drawing/2014/main" id="{2753E9E2-5C57-FBB0-FD3F-4C990BC29EF9}"/>
                </a:ext>
              </a:extLst>
            </p:cNvPr>
            <p:cNvSpPr txBox="1"/>
            <p:nvPr/>
          </p:nvSpPr>
          <p:spPr>
            <a:xfrm>
              <a:off x="1019175" y="2332071"/>
              <a:ext cx="10153650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2400" err="1">
                  <a:effectLst/>
                </a:rPr>
                <a:t>Lorem</a:t>
              </a:r>
              <a:r>
                <a:rPr lang="pt-BR" sz="2400">
                  <a:effectLst/>
                </a:rPr>
                <a:t> ipsum </a:t>
              </a:r>
              <a:r>
                <a:rPr lang="pt-BR" sz="2400" err="1">
                  <a:effectLst/>
                </a:rPr>
                <a:t>dolor</a:t>
              </a:r>
              <a:r>
                <a:rPr lang="pt-BR" sz="2400">
                  <a:effectLst/>
                </a:rPr>
                <a:t> </a:t>
              </a:r>
              <a:r>
                <a:rPr lang="pt-BR" sz="2400" err="1">
                  <a:effectLst/>
                </a:rPr>
                <a:t>sit</a:t>
              </a:r>
              <a:r>
                <a:rPr lang="pt-BR" sz="2400">
                  <a:effectLst/>
                </a:rPr>
                <a:t> </a:t>
              </a:r>
              <a:r>
                <a:rPr lang="pt-BR" sz="2400" err="1">
                  <a:effectLst/>
                </a:rPr>
                <a:t>amet</a:t>
              </a:r>
              <a:r>
                <a:rPr lang="pt-BR" sz="2400">
                  <a:effectLst/>
                </a:rPr>
                <a:t>, </a:t>
              </a:r>
              <a:r>
                <a:rPr lang="pt-BR" sz="2400" err="1">
                  <a:effectLst/>
                </a:rPr>
                <a:t>consectetur</a:t>
              </a:r>
              <a:r>
                <a:rPr lang="pt-BR" sz="2400">
                  <a:effectLst/>
                </a:rPr>
                <a:t> </a:t>
              </a:r>
              <a:r>
                <a:rPr lang="pt-BR" sz="2400" err="1">
                  <a:effectLst/>
                </a:rPr>
                <a:t>adipiscing</a:t>
              </a:r>
              <a:r>
                <a:rPr lang="pt-BR" sz="2400">
                  <a:effectLst/>
                </a:rPr>
                <a:t> </a:t>
              </a:r>
              <a:r>
                <a:rPr lang="pt-BR" sz="2400" err="1">
                  <a:effectLst/>
                </a:rPr>
                <a:t>elit</a:t>
              </a:r>
              <a:r>
                <a:rPr lang="pt-BR" sz="2400">
                  <a:effectLst/>
                </a:rPr>
                <a:t>. </a:t>
              </a:r>
              <a:r>
                <a:rPr lang="pt-BR" sz="2400" err="1">
                  <a:effectLst/>
                </a:rPr>
                <a:t>Duis</a:t>
              </a:r>
              <a:r>
                <a:rPr lang="pt-BR" sz="2400">
                  <a:effectLst/>
                </a:rPr>
                <a:t> </a:t>
              </a:r>
              <a:r>
                <a:rPr lang="pt-BR" sz="2400" err="1">
                  <a:effectLst/>
                </a:rPr>
                <a:t>efficitur</a:t>
              </a:r>
              <a:r>
                <a:rPr lang="pt-BR" sz="2400">
                  <a:effectLst/>
                </a:rPr>
                <a:t> </a:t>
              </a:r>
              <a:r>
                <a:rPr lang="pt-BR" sz="2400" err="1">
                  <a:effectLst/>
                </a:rPr>
                <a:t>sit</a:t>
              </a:r>
              <a:r>
                <a:rPr lang="pt-BR" sz="2400">
                  <a:effectLst/>
                </a:rPr>
                <a:t> </a:t>
              </a:r>
              <a:r>
                <a:rPr lang="pt-BR" sz="2400" err="1">
                  <a:effectLst/>
                </a:rPr>
                <a:t>amet</a:t>
              </a:r>
              <a:r>
                <a:rPr lang="pt-BR" sz="2400">
                  <a:effectLst/>
                </a:rPr>
                <a:t> urna </a:t>
              </a:r>
              <a:r>
                <a:rPr lang="pt-BR" sz="2400" err="1">
                  <a:effectLst/>
                </a:rPr>
                <a:t>vel</a:t>
              </a:r>
              <a:r>
                <a:rPr lang="pt-BR" sz="2400">
                  <a:effectLst/>
                </a:rPr>
                <a:t> </a:t>
              </a:r>
              <a:r>
                <a:rPr lang="pt-BR" sz="2400" err="1">
                  <a:effectLst/>
                </a:rPr>
                <a:t>vestibulum</a:t>
              </a:r>
              <a:r>
                <a:rPr lang="pt-BR" sz="2400">
                  <a:effectLst/>
                </a:rPr>
                <a:t>.</a:t>
              </a:r>
              <a:endParaRPr lang="pt-BR" sz="2400"/>
            </a:p>
          </p:txBody>
        </p:sp>
        <p:sp>
          <p:nvSpPr>
            <p:cNvPr id="2" name="Retângulo: Cantos Arredondados 1">
              <a:extLst>
                <a:ext uri="{FF2B5EF4-FFF2-40B4-BE49-F238E27FC236}">
                  <a16:creationId xmlns:a16="http://schemas.microsoft.com/office/drawing/2014/main" id="{7421A0B7-BFA7-FC0F-5A4A-DB4BB3233C6F}"/>
                </a:ext>
              </a:extLst>
            </p:cNvPr>
            <p:cNvSpPr/>
            <p:nvPr/>
          </p:nvSpPr>
          <p:spPr>
            <a:xfrm>
              <a:off x="799746" y="2264253"/>
              <a:ext cx="65099" cy="966631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6FD50228-98B3-6E2A-A92E-6DABBA63C83A}"/>
              </a:ext>
            </a:extLst>
          </p:cNvPr>
          <p:cNvGrpSpPr/>
          <p:nvPr/>
        </p:nvGrpSpPr>
        <p:grpSpPr>
          <a:xfrm>
            <a:off x="12639639" y="2059216"/>
            <a:ext cx="3543790" cy="1699987"/>
            <a:chOff x="12639639" y="382816"/>
            <a:chExt cx="3543790" cy="1699987"/>
          </a:xfrm>
        </p:grpSpPr>
        <p:sp>
          <p:nvSpPr>
            <p:cNvPr id="15" name="Balão de Fala: Retângulo 14">
              <a:extLst>
                <a:ext uri="{FF2B5EF4-FFF2-40B4-BE49-F238E27FC236}">
                  <a16:creationId xmlns:a16="http://schemas.microsoft.com/office/drawing/2014/main" id="{A5FD046C-EA2A-A311-DE1E-B7193E3FAA20}"/>
                </a:ext>
              </a:extLst>
            </p:cNvPr>
            <p:cNvSpPr/>
            <p:nvPr/>
          </p:nvSpPr>
          <p:spPr>
            <a:xfrm rot="5400000">
              <a:off x="13561540" y="-539085"/>
              <a:ext cx="1699987" cy="3543790"/>
            </a:xfrm>
            <a:prstGeom prst="wedgeRectCallout">
              <a:avLst>
                <a:gd name="adj1" fmla="val -20343"/>
                <a:gd name="adj2" fmla="val 61591"/>
              </a:avLst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00"/>
            </a:p>
          </p:txBody>
        </p:sp>
        <p:sp>
          <p:nvSpPr>
            <p:cNvPr id="16" name="CaixaDeTexto 15">
              <a:extLst>
                <a:ext uri="{FF2B5EF4-FFF2-40B4-BE49-F238E27FC236}">
                  <a16:creationId xmlns:a16="http://schemas.microsoft.com/office/drawing/2014/main" id="{5AE38F5D-BB5C-D3AD-6E80-14A2D1184303}"/>
                </a:ext>
              </a:extLst>
            </p:cNvPr>
            <p:cNvSpPr txBox="1"/>
            <p:nvPr/>
          </p:nvSpPr>
          <p:spPr>
            <a:xfrm>
              <a:off x="12816114" y="638629"/>
              <a:ext cx="3222172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>
                  <a:solidFill>
                    <a:schemeClr val="bg1"/>
                  </a:solidFill>
                </a:rPr>
                <a:t>Orientações para professor/LXD:</a:t>
              </a:r>
            </a:p>
            <a:p>
              <a:endParaRPr lang="pt-BR" sz="1400">
                <a:solidFill>
                  <a:schemeClr val="bg1"/>
                </a:solidFill>
              </a:endParaRPr>
            </a:p>
            <a:p>
              <a:r>
                <a:rPr lang="pt-BR" sz="1400">
                  <a:solidFill>
                    <a:schemeClr val="bg1"/>
                  </a:solidFill>
                </a:rPr>
                <a:t>Os recursos estão agrupados. Para ajustar a caixa de texto, aumente a linha apenas na respectiva camada.</a:t>
              </a: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4C31825E-6B45-8494-91B0-327AD36BB51F}"/>
              </a:ext>
            </a:extLst>
          </p:cNvPr>
          <p:cNvGrpSpPr/>
          <p:nvPr/>
        </p:nvGrpSpPr>
        <p:grpSpPr>
          <a:xfrm>
            <a:off x="12639638" y="539973"/>
            <a:ext cx="3543790" cy="1373961"/>
            <a:chOff x="12639639" y="382815"/>
            <a:chExt cx="3543790" cy="1373961"/>
          </a:xfrm>
        </p:grpSpPr>
        <p:sp>
          <p:nvSpPr>
            <p:cNvPr id="20" name="Balão de Fala: Retângulo 19">
              <a:extLst>
                <a:ext uri="{FF2B5EF4-FFF2-40B4-BE49-F238E27FC236}">
                  <a16:creationId xmlns:a16="http://schemas.microsoft.com/office/drawing/2014/main" id="{CC629761-0669-10CE-6067-B4309865FDAB}"/>
                </a:ext>
              </a:extLst>
            </p:cNvPr>
            <p:cNvSpPr/>
            <p:nvPr/>
          </p:nvSpPr>
          <p:spPr>
            <a:xfrm rot="5400000">
              <a:off x="13724553" y="-702099"/>
              <a:ext cx="1373961" cy="3543790"/>
            </a:xfrm>
            <a:prstGeom prst="wedgeRectCallout">
              <a:avLst>
                <a:gd name="adj1" fmla="val -20343"/>
                <a:gd name="adj2" fmla="val 61591"/>
              </a:avLst>
            </a:prstGeom>
            <a:solidFill>
              <a:schemeClr val="bg1"/>
            </a:solidFill>
            <a:ln>
              <a:solidFill>
                <a:srgbClr val="4A5E8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00"/>
            </a:p>
          </p:txBody>
        </p:sp>
        <p:sp>
          <p:nvSpPr>
            <p:cNvPr id="21" name="CaixaDeTexto 20">
              <a:extLst>
                <a:ext uri="{FF2B5EF4-FFF2-40B4-BE49-F238E27FC236}">
                  <a16:creationId xmlns:a16="http://schemas.microsoft.com/office/drawing/2014/main" id="{932BD5E6-D54E-1A76-6BC0-B0F936CCD17A}"/>
                </a:ext>
              </a:extLst>
            </p:cNvPr>
            <p:cNvSpPr txBox="1"/>
            <p:nvPr/>
          </p:nvSpPr>
          <p:spPr>
            <a:xfrm>
              <a:off x="12816114" y="638629"/>
              <a:ext cx="322217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>
                  <a:solidFill>
                    <a:srgbClr val="4A5E85"/>
                  </a:solidFill>
                </a:rPr>
                <a:t>Componente:</a:t>
              </a:r>
            </a:p>
            <a:p>
              <a:endParaRPr lang="pt-BR" sz="1400">
                <a:solidFill>
                  <a:srgbClr val="4A5E85"/>
                </a:solidFill>
              </a:endParaRPr>
            </a:p>
            <a:p>
              <a:r>
                <a:rPr lang="pt-BR" sz="1400" b="1">
                  <a:solidFill>
                    <a:srgbClr val="4A5E85"/>
                  </a:solidFill>
                </a:rPr>
                <a:t>Destaque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23904278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Agrupar 26">
            <a:extLst>
              <a:ext uri="{FF2B5EF4-FFF2-40B4-BE49-F238E27FC236}">
                <a16:creationId xmlns:a16="http://schemas.microsoft.com/office/drawing/2014/main" id="{09F5F911-7D10-51F2-2599-95A06EB2F5C2}"/>
              </a:ext>
            </a:extLst>
          </p:cNvPr>
          <p:cNvGrpSpPr/>
          <p:nvPr/>
        </p:nvGrpSpPr>
        <p:grpSpPr>
          <a:xfrm>
            <a:off x="12639639" y="2059216"/>
            <a:ext cx="3543790" cy="2607141"/>
            <a:chOff x="12639639" y="382816"/>
            <a:chExt cx="3543790" cy="2607141"/>
          </a:xfrm>
        </p:grpSpPr>
        <p:sp>
          <p:nvSpPr>
            <p:cNvPr id="28" name="Balão de Fala: Retângulo 27">
              <a:extLst>
                <a:ext uri="{FF2B5EF4-FFF2-40B4-BE49-F238E27FC236}">
                  <a16:creationId xmlns:a16="http://schemas.microsoft.com/office/drawing/2014/main" id="{E34F6BC1-8931-3622-020A-BFDF0C8EBBF1}"/>
                </a:ext>
              </a:extLst>
            </p:cNvPr>
            <p:cNvSpPr/>
            <p:nvPr/>
          </p:nvSpPr>
          <p:spPr>
            <a:xfrm rot="5400000">
              <a:off x="13107963" y="-85508"/>
              <a:ext cx="2607141" cy="3543790"/>
            </a:xfrm>
            <a:prstGeom prst="wedgeRectCallout">
              <a:avLst>
                <a:gd name="adj1" fmla="val -20343"/>
                <a:gd name="adj2" fmla="val 61591"/>
              </a:avLst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00"/>
            </a:p>
          </p:txBody>
        </p:sp>
        <p:sp>
          <p:nvSpPr>
            <p:cNvPr id="29" name="CaixaDeTexto 28">
              <a:extLst>
                <a:ext uri="{FF2B5EF4-FFF2-40B4-BE49-F238E27FC236}">
                  <a16:creationId xmlns:a16="http://schemas.microsoft.com/office/drawing/2014/main" id="{0D03A07E-E872-604F-1C19-9E2F2F0E56F8}"/>
                </a:ext>
              </a:extLst>
            </p:cNvPr>
            <p:cNvSpPr txBox="1"/>
            <p:nvPr/>
          </p:nvSpPr>
          <p:spPr>
            <a:xfrm>
              <a:off x="12816114" y="638629"/>
              <a:ext cx="3222172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>
                  <a:solidFill>
                    <a:schemeClr val="bg1"/>
                  </a:solidFill>
                </a:rPr>
                <a:t>Orientações para professor/LXD:</a:t>
              </a:r>
            </a:p>
            <a:p>
              <a:endParaRPr lang="pt-BR" sz="1400">
                <a:solidFill>
                  <a:schemeClr val="bg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pt-BR" sz="1400">
                  <a:solidFill>
                    <a:schemeClr val="bg1"/>
                  </a:solidFill>
                </a:rPr>
                <a:t>O recurso está agrupado. Para ajustar a caixa de texto, aumente a linha apenas na respectiva camada.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pt-BR" sz="1400">
                  <a:solidFill>
                    <a:schemeClr val="bg1"/>
                  </a:solidFill>
                </a:rPr>
                <a:t>Para alterar a imagem, clique com o botão direito do mouse, selecione Alterar Imagem &gt;&gt; Da Área de Transferência.</a:t>
              </a:r>
            </a:p>
          </p:txBody>
        </p:sp>
      </p:grpSp>
      <p:grpSp>
        <p:nvGrpSpPr>
          <p:cNvPr id="30" name="Agrupar 29">
            <a:extLst>
              <a:ext uri="{FF2B5EF4-FFF2-40B4-BE49-F238E27FC236}">
                <a16:creationId xmlns:a16="http://schemas.microsoft.com/office/drawing/2014/main" id="{EB6EC094-4226-413F-9E9C-51A45D5DF085}"/>
              </a:ext>
            </a:extLst>
          </p:cNvPr>
          <p:cNvGrpSpPr/>
          <p:nvPr/>
        </p:nvGrpSpPr>
        <p:grpSpPr>
          <a:xfrm>
            <a:off x="12639638" y="539973"/>
            <a:ext cx="3543790" cy="1373961"/>
            <a:chOff x="12639639" y="382815"/>
            <a:chExt cx="3543790" cy="1373961"/>
          </a:xfrm>
        </p:grpSpPr>
        <p:sp>
          <p:nvSpPr>
            <p:cNvPr id="31" name="Balão de Fala: Retângulo 30">
              <a:extLst>
                <a:ext uri="{FF2B5EF4-FFF2-40B4-BE49-F238E27FC236}">
                  <a16:creationId xmlns:a16="http://schemas.microsoft.com/office/drawing/2014/main" id="{42BB974D-3AD0-08C1-AD88-07D263E75EEC}"/>
                </a:ext>
              </a:extLst>
            </p:cNvPr>
            <p:cNvSpPr/>
            <p:nvPr/>
          </p:nvSpPr>
          <p:spPr>
            <a:xfrm rot="5400000">
              <a:off x="13724553" y="-702099"/>
              <a:ext cx="1373961" cy="3543790"/>
            </a:xfrm>
            <a:prstGeom prst="wedgeRectCallout">
              <a:avLst>
                <a:gd name="adj1" fmla="val -20343"/>
                <a:gd name="adj2" fmla="val 61591"/>
              </a:avLst>
            </a:prstGeom>
            <a:solidFill>
              <a:schemeClr val="bg1"/>
            </a:solidFill>
            <a:ln>
              <a:solidFill>
                <a:srgbClr val="4A5E8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00"/>
            </a:p>
          </p:txBody>
        </p:sp>
        <p:sp>
          <p:nvSpPr>
            <p:cNvPr id="32" name="CaixaDeTexto 31">
              <a:extLst>
                <a:ext uri="{FF2B5EF4-FFF2-40B4-BE49-F238E27FC236}">
                  <a16:creationId xmlns:a16="http://schemas.microsoft.com/office/drawing/2014/main" id="{85F8EE2C-F135-4082-1945-793472869DDF}"/>
                </a:ext>
              </a:extLst>
            </p:cNvPr>
            <p:cNvSpPr txBox="1"/>
            <p:nvPr/>
          </p:nvSpPr>
          <p:spPr>
            <a:xfrm>
              <a:off x="12816114" y="638629"/>
              <a:ext cx="322217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>
                  <a:solidFill>
                    <a:srgbClr val="4A5E85"/>
                  </a:solidFill>
                </a:rPr>
                <a:t>Componente:</a:t>
              </a:r>
            </a:p>
            <a:p>
              <a:endParaRPr lang="pt-BR" sz="1400">
                <a:solidFill>
                  <a:srgbClr val="4A5E85"/>
                </a:solidFill>
              </a:endParaRPr>
            </a:p>
            <a:p>
              <a:r>
                <a:rPr lang="pt-BR" sz="1400" b="1">
                  <a:solidFill>
                    <a:srgbClr val="4A5E85"/>
                  </a:solidFill>
                </a:rPr>
                <a:t>Imagem paisagem (com e sem legenda). </a:t>
              </a:r>
            </a:p>
          </p:txBody>
        </p:sp>
      </p:grpSp>
      <p:grpSp>
        <p:nvGrpSpPr>
          <p:cNvPr id="4" name="Agrupar 3">
            <a:extLst>
              <a:ext uri="{FF2B5EF4-FFF2-40B4-BE49-F238E27FC236}">
                <a16:creationId xmlns:a16="http://schemas.microsoft.com/office/drawing/2014/main" id="{EE5CA448-3123-C242-4D37-9FC1F69E1FC0}"/>
              </a:ext>
            </a:extLst>
          </p:cNvPr>
          <p:cNvGrpSpPr/>
          <p:nvPr/>
        </p:nvGrpSpPr>
        <p:grpSpPr>
          <a:xfrm>
            <a:off x="2018072" y="1908714"/>
            <a:ext cx="3702178" cy="2581561"/>
            <a:chOff x="2018072" y="1908714"/>
            <a:chExt cx="3702178" cy="2581561"/>
          </a:xfrm>
        </p:grpSpPr>
        <p:sp>
          <p:nvSpPr>
            <p:cNvPr id="19" name="Retângulo 18">
              <a:extLst>
                <a:ext uri="{FF2B5EF4-FFF2-40B4-BE49-F238E27FC236}">
                  <a16:creationId xmlns:a16="http://schemas.microsoft.com/office/drawing/2014/main" id="{8AD0F0AF-8511-E259-AE67-8C21984E50DC}"/>
                </a:ext>
              </a:extLst>
            </p:cNvPr>
            <p:cNvSpPr/>
            <p:nvPr/>
          </p:nvSpPr>
          <p:spPr>
            <a:xfrm>
              <a:off x="2018072" y="1908714"/>
              <a:ext cx="3702178" cy="2088670"/>
            </a:xfrm>
            <a:prstGeom prst="rect">
              <a:avLst/>
            </a:prstGeom>
            <a:solidFill>
              <a:srgbClr val="E3EA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20" name="Imagem 19">
              <a:extLst>
                <a:ext uri="{FF2B5EF4-FFF2-40B4-BE49-F238E27FC236}">
                  <a16:creationId xmlns:a16="http://schemas.microsoft.com/office/drawing/2014/main" id="{DD7C3EFE-5ABE-A020-B0BB-23DED4DBDC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033178" y="1927361"/>
              <a:ext cx="3671967" cy="2051377"/>
            </a:xfrm>
            <a:prstGeom prst="rect">
              <a:avLst/>
            </a:prstGeom>
          </p:spPr>
        </p:pic>
        <p:sp>
          <p:nvSpPr>
            <p:cNvPr id="2" name="CaixaDeTexto 1">
              <a:extLst>
                <a:ext uri="{FF2B5EF4-FFF2-40B4-BE49-F238E27FC236}">
                  <a16:creationId xmlns:a16="http://schemas.microsoft.com/office/drawing/2014/main" id="{020E31F3-51C5-9574-03B3-120878EAFD02}"/>
                </a:ext>
              </a:extLst>
            </p:cNvPr>
            <p:cNvSpPr txBox="1"/>
            <p:nvPr/>
          </p:nvSpPr>
          <p:spPr>
            <a:xfrm>
              <a:off x="2033178" y="4089941"/>
              <a:ext cx="368707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400">
                  <a:effectLst/>
                </a:rPr>
                <a:t>Legenda da imagem</a:t>
              </a:r>
              <a:endParaRPr lang="pt-BR" sz="1400"/>
            </a:p>
          </p:txBody>
        </p:sp>
        <p:cxnSp>
          <p:nvCxnSpPr>
            <p:cNvPr id="3" name="Conector reto 2">
              <a:extLst>
                <a:ext uri="{FF2B5EF4-FFF2-40B4-BE49-F238E27FC236}">
                  <a16:creationId xmlns:a16="http://schemas.microsoft.com/office/drawing/2014/main" id="{135EF726-0EB8-FCD0-F234-B606CE8F72CE}"/>
                </a:ext>
              </a:extLst>
            </p:cNvPr>
            <p:cNvCxnSpPr>
              <a:cxnSpLocks/>
            </p:cNvCxnSpPr>
            <p:nvPr/>
          </p:nvCxnSpPr>
          <p:spPr>
            <a:xfrm>
              <a:off x="2033178" y="4490275"/>
              <a:ext cx="3687072" cy="0"/>
            </a:xfrm>
            <a:prstGeom prst="line">
              <a:avLst/>
            </a:prstGeom>
            <a:ln>
              <a:solidFill>
                <a:srgbClr val="DCE3E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6" name="Imagem 25">
            <a:extLst>
              <a:ext uri="{FF2B5EF4-FFF2-40B4-BE49-F238E27FC236}">
                <a16:creationId xmlns:a16="http://schemas.microsoft.com/office/drawing/2014/main" id="{89B6BC94-2736-27F3-353F-6AC404C8AE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71878" y="1908714"/>
            <a:ext cx="3671967" cy="2051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50878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Agrupar 53">
            <a:extLst>
              <a:ext uri="{FF2B5EF4-FFF2-40B4-BE49-F238E27FC236}">
                <a16:creationId xmlns:a16="http://schemas.microsoft.com/office/drawing/2014/main" id="{AD829C86-D326-3F31-BC57-2555BBFE980C}"/>
              </a:ext>
            </a:extLst>
          </p:cNvPr>
          <p:cNvGrpSpPr/>
          <p:nvPr/>
        </p:nvGrpSpPr>
        <p:grpSpPr>
          <a:xfrm>
            <a:off x="12639639" y="2059216"/>
            <a:ext cx="3543790" cy="2607141"/>
            <a:chOff x="12639639" y="382816"/>
            <a:chExt cx="3543790" cy="2607141"/>
          </a:xfrm>
        </p:grpSpPr>
        <p:sp>
          <p:nvSpPr>
            <p:cNvPr id="55" name="Balão de Fala: Retângulo 54">
              <a:extLst>
                <a:ext uri="{FF2B5EF4-FFF2-40B4-BE49-F238E27FC236}">
                  <a16:creationId xmlns:a16="http://schemas.microsoft.com/office/drawing/2014/main" id="{33534310-903F-CF67-23CA-0AB9EBC214A2}"/>
                </a:ext>
              </a:extLst>
            </p:cNvPr>
            <p:cNvSpPr/>
            <p:nvPr/>
          </p:nvSpPr>
          <p:spPr>
            <a:xfrm rot="5400000">
              <a:off x="13107963" y="-85508"/>
              <a:ext cx="2607141" cy="3543790"/>
            </a:xfrm>
            <a:prstGeom prst="wedgeRectCallout">
              <a:avLst>
                <a:gd name="adj1" fmla="val -20343"/>
                <a:gd name="adj2" fmla="val 61591"/>
              </a:avLst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00"/>
            </a:p>
          </p:txBody>
        </p:sp>
        <p:sp>
          <p:nvSpPr>
            <p:cNvPr id="56" name="CaixaDeTexto 55">
              <a:extLst>
                <a:ext uri="{FF2B5EF4-FFF2-40B4-BE49-F238E27FC236}">
                  <a16:creationId xmlns:a16="http://schemas.microsoft.com/office/drawing/2014/main" id="{ABE7662F-2969-D2B9-4CBD-F55A6604B0CB}"/>
                </a:ext>
              </a:extLst>
            </p:cNvPr>
            <p:cNvSpPr txBox="1"/>
            <p:nvPr/>
          </p:nvSpPr>
          <p:spPr>
            <a:xfrm>
              <a:off x="12816114" y="638629"/>
              <a:ext cx="3222172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>
                  <a:solidFill>
                    <a:schemeClr val="bg1"/>
                  </a:solidFill>
                </a:rPr>
                <a:t>Orientações para professor/LXD:</a:t>
              </a:r>
            </a:p>
            <a:p>
              <a:endParaRPr lang="pt-BR" sz="1400">
                <a:solidFill>
                  <a:schemeClr val="bg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pt-BR" sz="1400">
                  <a:solidFill>
                    <a:schemeClr val="bg1"/>
                  </a:solidFill>
                </a:rPr>
                <a:t>O recurso está agrupado. Para ajustar a caixa de texto, aumente a linha apenas na respectiva camada.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pt-BR" sz="1400">
                  <a:solidFill>
                    <a:schemeClr val="bg1"/>
                  </a:solidFill>
                </a:rPr>
                <a:t>Para alterar a imagem, clique com o botão direito do mouse, selecione Alterar Imagem &gt;&gt; Da Área de Transferência.</a:t>
              </a:r>
            </a:p>
          </p:txBody>
        </p:sp>
      </p:grpSp>
      <p:grpSp>
        <p:nvGrpSpPr>
          <p:cNvPr id="57" name="Agrupar 56">
            <a:extLst>
              <a:ext uri="{FF2B5EF4-FFF2-40B4-BE49-F238E27FC236}">
                <a16:creationId xmlns:a16="http://schemas.microsoft.com/office/drawing/2014/main" id="{945DC855-7B25-A659-50E7-6DACF89EB0FE}"/>
              </a:ext>
            </a:extLst>
          </p:cNvPr>
          <p:cNvGrpSpPr/>
          <p:nvPr/>
        </p:nvGrpSpPr>
        <p:grpSpPr>
          <a:xfrm>
            <a:off x="12639638" y="539973"/>
            <a:ext cx="3543790" cy="1373961"/>
            <a:chOff x="12639639" y="382815"/>
            <a:chExt cx="3543790" cy="1373961"/>
          </a:xfrm>
        </p:grpSpPr>
        <p:sp>
          <p:nvSpPr>
            <p:cNvPr id="58" name="Balão de Fala: Retângulo 57">
              <a:extLst>
                <a:ext uri="{FF2B5EF4-FFF2-40B4-BE49-F238E27FC236}">
                  <a16:creationId xmlns:a16="http://schemas.microsoft.com/office/drawing/2014/main" id="{82ECB91C-A679-24A6-DDC2-ACBDACA5B236}"/>
                </a:ext>
              </a:extLst>
            </p:cNvPr>
            <p:cNvSpPr/>
            <p:nvPr/>
          </p:nvSpPr>
          <p:spPr>
            <a:xfrm rot="5400000">
              <a:off x="13724553" y="-702099"/>
              <a:ext cx="1373961" cy="3543790"/>
            </a:xfrm>
            <a:prstGeom prst="wedgeRectCallout">
              <a:avLst>
                <a:gd name="adj1" fmla="val -20343"/>
                <a:gd name="adj2" fmla="val 61591"/>
              </a:avLst>
            </a:prstGeom>
            <a:solidFill>
              <a:schemeClr val="bg1"/>
            </a:solidFill>
            <a:ln>
              <a:solidFill>
                <a:srgbClr val="4A5E8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00"/>
            </a:p>
          </p:txBody>
        </p:sp>
        <p:sp>
          <p:nvSpPr>
            <p:cNvPr id="59" name="CaixaDeTexto 58">
              <a:extLst>
                <a:ext uri="{FF2B5EF4-FFF2-40B4-BE49-F238E27FC236}">
                  <a16:creationId xmlns:a16="http://schemas.microsoft.com/office/drawing/2014/main" id="{97C26D3D-CECB-F941-18DA-DC9A331CD30D}"/>
                </a:ext>
              </a:extLst>
            </p:cNvPr>
            <p:cNvSpPr txBox="1"/>
            <p:nvPr/>
          </p:nvSpPr>
          <p:spPr>
            <a:xfrm>
              <a:off x="12816114" y="638629"/>
              <a:ext cx="322217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>
                  <a:solidFill>
                    <a:srgbClr val="4A5E85"/>
                  </a:solidFill>
                </a:rPr>
                <a:t>Componente:</a:t>
              </a:r>
            </a:p>
            <a:p>
              <a:endParaRPr lang="pt-BR" sz="1400">
                <a:solidFill>
                  <a:srgbClr val="4A5E85"/>
                </a:solidFill>
              </a:endParaRPr>
            </a:p>
            <a:p>
              <a:r>
                <a:rPr lang="pt-BR" sz="1400" b="1">
                  <a:solidFill>
                    <a:srgbClr val="4A5E85"/>
                  </a:solidFill>
                </a:rPr>
                <a:t>Imagem paisagem - com 2 (com e sem legenda)</a:t>
              </a:r>
            </a:p>
          </p:txBody>
        </p:sp>
      </p:grp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6F484D14-DFC7-3B87-FA50-083B6AFC9CB9}"/>
              </a:ext>
            </a:extLst>
          </p:cNvPr>
          <p:cNvGrpSpPr/>
          <p:nvPr/>
        </p:nvGrpSpPr>
        <p:grpSpPr>
          <a:xfrm>
            <a:off x="2033178" y="904893"/>
            <a:ext cx="3687072" cy="2562914"/>
            <a:chOff x="2033178" y="904893"/>
            <a:chExt cx="3687072" cy="2562914"/>
          </a:xfrm>
        </p:grpSpPr>
        <p:pic>
          <p:nvPicPr>
            <p:cNvPr id="4" name="Imagem 3">
              <a:extLst>
                <a:ext uri="{FF2B5EF4-FFF2-40B4-BE49-F238E27FC236}">
                  <a16:creationId xmlns:a16="http://schemas.microsoft.com/office/drawing/2014/main" id="{CFFC79FD-7F81-334C-85C1-C010FEE01D8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033178" y="904893"/>
              <a:ext cx="3671967" cy="2051377"/>
            </a:xfrm>
            <a:prstGeom prst="rect">
              <a:avLst/>
            </a:prstGeom>
          </p:spPr>
        </p:pic>
        <p:sp>
          <p:nvSpPr>
            <p:cNvPr id="5" name="CaixaDeTexto 4">
              <a:extLst>
                <a:ext uri="{FF2B5EF4-FFF2-40B4-BE49-F238E27FC236}">
                  <a16:creationId xmlns:a16="http://schemas.microsoft.com/office/drawing/2014/main" id="{BB744272-95F5-D720-81A8-15CD095A5AA9}"/>
                </a:ext>
              </a:extLst>
            </p:cNvPr>
            <p:cNvSpPr txBox="1"/>
            <p:nvPr/>
          </p:nvSpPr>
          <p:spPr>
            <a:xfrm>
              <a:off x="2033178" y="3067473"/>
              <a:ext cx="368707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400">
                  <a:effectLst/>
                </a:rPr>
                <a:t>Legenda da imagem</a:t>
              </a:r>
              <a:endParaRPr lang="pt-BR" sz="1400"/>
            </a:p>
          </p:txBody>
        </p:sp>
        <p:cxnSp>
          <p:nvCxnSpPr>
            <p:cNvPr id="6" name="Conector reto 5">
              <a:extLst>
                <a:ext uri="{FF2B5EF4-FFF2-40B4-BE49-F238E27FC236}">
                  <a16:creationId xmlns:a16="http://schemas.microsoft.com/office/drawing/2014/main" id="{462E6E32-CE86-55D3-49B2-4D3FBF9AF6E3}"/>
                </a:ext>
              </a:extLst>
            </p:cNvPr>
            <p:cNvCxnSpPr>
              <a:cxnSpLocks/>
            </p:cNvCxnSpPr>
            <p:nvPr/>
          </p:nvCxnSpPr>
          <p:spPr>
            <a:xfrm>
              <a:off x="2033178" y="3467807"/>
              <a:ext cx="3687072" cy="0"/>
            </a:xfrm>
            <a:prstGeom prst="line">
              <a:avLst/>
            </a:prstGeom>
            <a:ln>
              <a:solidFill>
                <a:srgbClr val="DCE3E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6344FD86-DB4E-E84D-DBC5-78178546CE90}"/>
              </a:ext>
            </a:extLst>
          </p:cNvPr>
          <p:cNvGrpSpPr/>
          <p:nvPr/>
        </p:nvGrpSpPr>
        <p:grpSpPr>
          <a:xfrm>
            <a:off x="6486857" y="887365"/>
            <a:ext cx="3687072" cy="2562914"/>
            <a:chOff x="6486857" y="887365"/>
            <a:chExt cx="3687072" cy="2562914"/>
          </a:xfrm>
        </p:grpSpPr>
        <p:pic>
          <p:nvPicPr>
            <p:cNvPr id="7" name="Imagem 6">
              <a:extLst>
                <a:ext uri="{FF2B5EF4-FFF2-40B4-BE49-F238E27FC236}">
                  <a16:creationId xmlns:a16="http://schemas.microsoft.com/office/drawing/2014/main" id="{648BCC92-A0DE-F1F7-41BB-29ECA019ED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486857" y="887365"/>
              <a:ext cx="3671967" cy="2051377"/>
            </a:xfrm>
            <a:prstGeom prst="rect">
              <a:avLst/>
            </a:prstGeom>
          </p:spPr>
        </p:pic>
        <p:sp>
          <p:nvSpPr>
            <p:cNvPr id="8" name="CaixaDeTexto 7">
              <a:extLst>
                <a:ext uri="{FF2B5EF4-FFF2-40B4-BE49-F238E27FC236}">
                  <a16:creationId xmlns:a16="http://schemas.microsoft.com/office/drawing/2014/main" id="{49F13C54-7DC6-7017-C075-45FD3A2832CA}"/>
                </a:ext>
              </a:extLst>
            </p:cNvPr>
            <p:cNvSpPr txBox="1"/>
            <p:nvPr/>
          </p:nvSpPr>
          <p:spPr>
            <a:xfrm>
              <a:off x="6486857" y="3049945"/>
              <a:ext cx="368707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400">
                  <a:effectLst/>
                </a:rPr>
                <a:t>Legenda da imagem</a:t>
              </a:r>
              <a:endParaRPr lang="pt-BR" sz="1400"/>
            </a:p>
          </p:txBody>
        </p:sp>
        <p:cxnSp>
          <p:nvCxnSpPr>
            <p:cNvPr id="9" name="Conector reto 8">
              <a:extLst>
                <a:ext uri="{FF2B5EF4-FFF2-40B4-BE49-F238E27FC236}">
                  <a16:creationId xmlns:a16="http://schemas.microsoft.com/office/drawing/2014/main" id="{0A71D835-6436-A628-AB86-685D0C8ABEA0}"/>
                </a:ext>
              </a:extLst>
            </p:cNvPr>
            <p:cNvCxnSpPr>
              <a:cxnSpLocks/>
            </p:cNvCxnSpPr>
            <p:nvPr/>
          </p:nvCxnSpPr>
          <p:spPr>
            <a:xfrm>
              <a:off x="6486857" y="3450279"/>
              <a:ext cx="3687072" cy="0"/>
            </a:xfrm>
            <a:prstGeom prst="line">
              <a:avLst/>
            </a:prstGeom>
            <a:ln>
              <a:solidFill>
                <a:srgbClr val="DCE3E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92198D63-171D-1814-A84D-E4FE5967CFA8}"/>
              </a:ext>
            </a:extLst>
          </p:cNvPr>
          <p:cNvGrpSpPr/>
          <p:nvPr/>
        </p:nvGrpSpPr>
        <p:grpSpPr>
          <a:xfrm>
            <a:off x="2018071" y="3901730"/>
            <a:ext cx="8155858" cy="2051377"/>
            <a:chOff x="2018071" y="3901730"/>
            <a:chExt cx="8155858" cy="2051377"/>
          </a:xfrm>
        </p:grpSpPr>
        <p:pic>
          <p:nvPicPr>
            <p:cNvPr id="12" name="Imagem 11">
              <a:extLst>
                <a:ext uri="{FF2B5EF4-FFF2-40B4-BE49-F238E27FC236}">
                  <a16:creationId xmlns:a16="http://schemas.microsoft.com/office/drawing/2014/main" id="{8E3A0C00-3CD4-6195-0128-68CD2D640C5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018071" y="3901730"/>
              <a:ext cx="3671967" cy="2051377"/>
            </a:xfrm>
            <a:prstGeom prst="rect">
              <a:avLst/>
            </a:prstGeom>
          </p:spPr>
        </p:pic>
        <p:pic>
          <p:nvPicPr>
            <p:cNvPr id="13" name="Imagem 12">
              <a:extLst>
                <a:ext uri="{FF2B5EF4-FFF2-40B4-BE49-F238E27FC236}">
                  <a16:creationId xmlns:a16="http://schemas.microsoft.com/office/drawing/2014/main" id="{C6B918A4-A9EC-7B84-34C1-6DD435D9BAC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501962" y="3901730"/>
              <a:ext cx="3671967" cy="20513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494267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EF916244-AACF-FB13-FC4C-C47EE211894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Avaliação do impacto do risco</a:t>
            </a:r>
          </a:p>
          <a:p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0CAE833-1DB2-648A-452D-F5E10C6A50A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Critérios para avaliação</a:t>
            </a:r>
          </a:p>
          <a:p>
            <a:endParaRPr lang="pt-BR" dirty="0"/>
          </a:p>
        </p:txBody>
      </p:sp>
      <p:graphicFrame>
        <p:nvGraphicFramePr>
          <p:cNvPr id="7" name="CaixaDeTexto 4">
            <a:extLst>
              <a:ext uri="{FF2B5EF4-FFF2-40B4-BE49-F238E27FC236}">
                <a16:creationId xmlns:a16="http://schemas.microsoft.com/office/drawing/2014/main" id="{002E8FFC-2011-265A-D1F4-BD97B1AAF2C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23754783"/>
              </p:ext>
            </p:extLst>
          </p:nvPr>
        </p:nvGraphicFramePr>
        <p:xfrm>
          <a:off x="1019175" y="2327276"/>
          <a:ext cx="10153650" cy="38196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60538157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Agrupar 14">
            <a:extLst>
              <a:ext uri="{FF2B5EF4-FFF2-40B4-BE49-F238E27FC236}">
                <a16:creationId xmlns:a16="http://schemas.microsoft.com/office/drawing/2014/main" id="{3AF1F100-61D9-ACC6-7277-B96D5ED826CA}"/>
              </a:ext>
            </a:extLst>
          </p:cNvPr>
          <p:cNvGrpSpPr/>
          <p:nvPr/>
        </p:nvGrpSpPr>
        <p:grpSpPr>
          <a:xfrm>
            <a:off x="2021557" y="4935460"/>
            <a:ext cx="3417855" cy="385684"/>
            <a:chOff x="2941262" y="2912639"/>
            <a:chExt cx="1929291" cy="385684"/>
          </a:xfrm>
        </p:grpSpPr>
        <p:cxnSp>
          <p:nvCxnSpPr>
            <p:cNvPr id="19" name="Conector reto 18">
              <a:extLst>
                <a:ext uri="{FF2B5EF4-FFF2-40B4-BE49-F238E27FC236}">
                  <a16:creationId xmlns:a16="http://schemas.microsoft.com/office/drawing/2014/main" id="{515653DE-C35B-6358-0310-31ACD12D5960}"/>
                </a:ext>
              </a:extLst>
            </p:cNvPr>
            <p:cNvCxnSpPr>
              <a:cxnSpLocks/>
            </p:cNvCxnSpPr>
            <p:nvPr/>
          </p:nvCxnSpPr>
          <p:spPr>
            <a:xfrm>
              <a:off x="2941262" y="3298323"/>
              <a:ext cx="1929291" cy="0"/>
            </a:xfrm>
            <a:prstGeom prst="line">
              <a:avLst/>
            </a:prstGeom>
            <a:ln>
              <a:solidFill>
                <a:srgbClr val="DCE3E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CaixaDeTexto 19">
              <a:extLst>
                <a:ext uri="{FF2B5EF4-FFF2-40B4-BE49-F238E27FC236}">
                  <a16:creationId xmlns:a16="http://schemas.microsoft.com/office/drawing/2014/main" id="{FB2FBFFB-B529-E550-B462-0362448814BA}"/>
                </a:ext>
              </a:extLst>
            </p:cNvPr>
            <p:cNvSpPr txBox="1"/>
            <p:nvPr/>
          </p:nvSpPr>
          <p:spPr>
            <a:xfrm>
              <a:off x="2970750" y="2912639"/>
              <a:ext cx="1899803" cy="1737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400">
                  <a:effectLst/>
                </a:rPr>
                <a:t>Legenda da imagem</a:t>
              </a:r>
              <a:endParaRPr lang="pt-BR" sz="1400"/>
            </a:p>
          </p:txBody>
        </p:sp>
      </p:grp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8B145105-A6CB-6AF6-B956-8E0CDECB6771}"/>
              </a:ext>
            </a:extLst>
          </p:cNvPr>
          <p:cNvGrpSpPr/>
          <p:nvPr/>
        </p:nvGrpSpPr>
        <p:grpSpPr>
          <a:xfrm>
            <a:off x="2064119" y="1495086"/>
            <a:ext cx="3375293" cy="3405982"/>
            <a:chOff x="1004626" y="1858002"/>
            <a:chExt cx="2535908" cy="2558963"/>
          </a:xfrm>
        </p:grpSpPr>
        <p:sp>
          <p:nvSpPr>
            <p:cNvPr id="17" name="Retângulo 16">
              <a:extLst>
                <a:ext uri="{FF2B5EF4-FFF2-40B4-BE49-F238E27FC236}">
                  <a16:creationId xmlns:a16="http://schemas.microsoft.com/office/drawing/2014/main" id="{4B5E50B9-58E7-6AD6-AFD9-7F21A0F54665}"/>
                </a:ext>
              </a:extLst>
            </p:cNvPr>
            <p:cNvSpPr/>
            <p:nvPr/>
          </p:nvSpPr>
          <p:spPr>
            <a:xfrm>
              <a:off x="1011897" y="1858928"/>
              <a:ext cx="2528637" cy="2530442"/>
            </a:xfrm>
            <a:prstGeom prst="rect">
              <a:avLst/>
            </a:prstGeom>
            <a:solidFill>
              <a:srgbClr val="E3EA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00"/>
            </a:p>
          </p:txBody>
        </p:sp>
        <p:pic>
          <p:nvPicPr>
            <p:cNvPr id="18" name="Imagem 17">
              <a:extLst>
                <a:ext uri="{FF2B5EF4-FFF2-40B4-BE49-F238E27FC236}">
                  <a16:creationId xmlns:a16="http://schemas.microsoft.com/office/drawing/2014/main" id="{340E9C06-28B4-8E63-B3F3-B3A2DD9CEC5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04626" y="1858002"/>
              <a:ext cx="2535908" cy="2558963"/>
            </a:xfrm>
            <a:prstGeom prst="rect">
              <a:avLst/>
            </a:prstGeom>
          </p:spPr>
        </p:pic>
      </p:grp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80A7359E-3385-3CD3-45CA-E2A46D555AF6}"/>
              </a:ext>
            </a:extLst>
          </p:cNvPr>
          <p:cNvGrpSpPr/>
          <p:nvPr/>
        </p:nvGrpSpPr>
        <p:grpSpPr>
          <a:xfrm>
            <a:off x="6795152" y="1461775"/>
            <a:ext cx="3375293" cy="3405982"/>
            <a:chOff x="1004626" y="1858002"/>
            <a:chExt cx="2535908" cy="2558963"/>
          </a:xfrm>
        </p:grpSpPr>
        <p:sp>
          <p:nvSpPr>
            <p:cNvPr id="24" name="Retângulo 23">
              <a:extLst>
                <a:ext uri="{FF2B5EF4-FFF2-40B4-BE49-F238E27FC236}">
                  <a16:creationId xmlns:a16="http://schemas.microsoft.com/office/drawing/2014/main" id="{0D4030DF-7261-DDAA-E87A-7C1A17F3F524}"/>
                </a:ext>
              </a:extLst>
            </p:cNvPr>
            <p:cNvSpPr/>
            <p:nvPr/>
          </p:nvSpPr>
          <p:spPr>
            <a:xfrm>
              <a:off x="1011897" y="1858928"/>
              <a:ext cx="2528637" cy="2530442"/>
            </a:xfrm>
            <a:prstGeom prst="rect">
              <a:avLst/>
            </a:prstGeom>
            <a:solidFill>
              <a:srgbClr val="E3EA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25" name="Imagem 24">
              <a:extLst>
                <a:ext uri="{FF2B5EF4-FFF2-40B4-BE49-F238E27FC236}">
                  <a16:creationId xmlns:a16="http://schemas.microsoft.com/office/drawing/2014/main" id="{F9718175-6460-0515-6014-6977589899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04626" y="1858002"/>
              <a:ext cx="2535908" cy="2558963"/>
            </a:xfrm>
            <a:prstGeom prst="rect">
              <a:avLst/>
            </a:prstGeom>
          </p:spPr>
        </p:pic>
      </p:grpSp>
      <p:grpSp>
        <p:nvGrpSpPr>
          <p:cNvPr id="29" name="Agrupar 28">
            <a:extLst>
              <a:ext uri="{FF2B5EF4-FFF2-40B4-BE49-F238E27FC236}">
                <a16:creationId xmlns:a16="http://schemas.microsoft.com/office/drawing/2014/main" id="{39F4E4A3-52C7-6A80-BED0-D129FF25C1AF}"/>
              </a:ext>
            </a:extLst>
          </p:cNvPr>
          <p:cNvGrpSpPr/>
          <p:nvPr/>
        </p:nvGrpSpPr>
        <p:grpSpPr>
          <a:xfrm>
            <a:off x="12639639" y="2059216"/>
            <a:ext cx="3543790" cy="2607141"/>
            <a:chOff x="12639639" y="382816"/>
            <a:chExt cx="3543790" cy="2607141"/>
          </a:xfrm>
        </p:grpSpPr>
        <p:sp>
          <p:nvSpPr>
            <p:cNvPr id="30" name="Balão de Fala: Retângulo 29">
              <a:extLst>
                <a:ext uri="{FF2B5EF4-FFF2-40B4-BE49-F238E27FC236}">
                  <a16:creationId xmlns:a16="http://schemas.microsoft.com/office/drawing/2014/main" id="{3E4A9E30-16B8-CC7F-3A10-CDCD702EB47D}"/>
                </a:ext>
              </a:extLst>
            </p:cNvPr>
            <p:cNvSpPr/>
            <p:nvPr/>
          </p:nvSpPr>
          <p:spPr>
            <a:xfrm rot="5400000">
              <a:off x="13107963" y="-85508"/>
              <a:ext cx="2607141" cy="3543790"/>
            </a:xfrm>
            <a:prstGeom prst="wedgeRectCallout">
              <a:avLst>
                <a:gd name="adj1" fmla="val -20343"/>
                <a:gd name="adj2" fmla="val 61591"/>
              </a:avLst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00"/>
            </a:p>
          </p:txBody>
        </p:sp>
        <p:sp>
          <p:nvSpPr>
            <p:cNvPr id="31" name="CaixaDeTexto 30">
              <a:extLst>
                <a:ext uri="{FF2B5EF4-FFF2-40B4-BE49-F238E27FC236}">
                  <a16:creationId xmlns:a16="http://schemas.microsoft.com/office/drawing/2014/main" id="{9F8B506F-3BA4-6D6F-1084-C5AFAFA7373E}"/>
                </a:ext>
              </a:extLst>
            </p:cNvPr>
            <p:cNvSpPr txBox="1"/>
            <p:nvPr/>
          </p:nvSpPr>
          <p:spPr>
            <a:xfrm>
              <a:off x="12816114" y="638629"/>
              <a:ext cx="3222172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>
                  <a:solidFill>
                    <a:schemeClr val="bg1"/>
                  </a:solidFill>
                </a:rPr>
                <a:t>Orientações para professor/LXD:</a:t>
              </a:r>
            </a:p>
            <a:p>
              <a:endParaRPr lang="pt-BR" sz="1400">
                <a:solidFill>
                  <a:schemeClr val="bg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pt-BR" sz="1400">
                  <a:solidFill>
                    <a:schemeClr val="bg1"/>
                  </a:solidFill>
                </a:rPr>
                <a:t>O recurso está agrupado. Para ajustar a caixa de texto, aumente a linha apenas na respectiva camada.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pt-BR" sz="1400">
                  <a:solidFill>
                    <a:schemeClr val="bg1"/>
                  </a:solidFill>
                </a:rPr>
                <a:t>Para alterar a imagem, clique com o botão direito do mouse, selecione Alterar Imagem &gt;&gt; Da Área de Transferência.</a:t>
              </a:r>
            </a:p>
          </p:txBody>
        </p:sp>
      </p:grpSp>
      <p:grpSp>
        <p:nvGrpSpPr>
          <p:cNvPr id="32" name="Agrupar 31">
            <a:extLst>
              <a:ext uri="{FF2B5EF4-FFF2-40B4-BE49-F238E27FC236}">
                <a16:creationId xmlns:a16="http://schemas.microsoft.com/office/drawing/2014/main" id="{FB10DD1F-8984-C413-A4D5-888FE67B1A6B}"/>
              </a:ext>
            </a:extLst>
          </p:cNvPr>
          <p:cNvGrpSpPr/>
          <p:nvPr/>
        </p:nvGrpSpPr>
        <p:grpSpPr>
          <a:xfrm>
            <a:off x="12639638" y="539973"/>
            <a:ext cx="3543790" cy="1373961"/>
            <a:chOff x="12639639" y="382815"/>
            <a:chExt cx="3543790" cy="1373961"/>
          </a:xfrm>
        </p:grpSpPr>
        <p:sp>
          <p:nvSpPr>
            <p:cNvPr id="33" name="Balão de Fala: Retângulo 32">
              <a:extLst>
                <a:ext uri="{FF2B5EF4-FFF2-40B4-BE49-F238E27FC236}">
                  <a16:creationId xmlns:a16="http://schemas.microsoft.com/office/drawing/2014/main" id="{CCCBACB4-EA8C-4EC2-E494-0F0DFD322AEE}"/>
                </a:ext>
              </a:extLst>
            </p:cNvPr>
            <p:cNvSpPr/>
            <p:nvPr/>
          </p:nvSpPr>
          <p:spPr>
            <a:xfrm rot="5400000">
              <a:off x="13724553" y="-702099"/>
              <a:ext cx="1373961" cy="3543790"/>
            </a:xfrm>
            <a:prstGeom prst="wedgeRectCallout">
              <a:avLst>
                <a:gd name="adj1" fmla="val -20343"/>
                <a:gd name="adj2" fmla="val 61591"/>
              </a:avLst>
            </a:prstGeom>
            <a:solidFill>
              <a:schemeClr val="bg1"/>
            </a:solidFill>
            <a:ln>
              <a:solidFill>
                <a:srgbClr val="4A5E8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00"/>
            </a:p>
          </p:txBody>
        </p:sp>
        <p:sp>
          <p:nvSpPr>
            <p:cNvPr id="34" name="CaixaDeTexto 33">
              <a:extLst>
                <a:ext uri="{FF2B5EF4-FFF2-40B4-BE49-F238E27FC236}">
                  <a16:creationId xmlns:a16="http://schemas.microsoft.com/office/drawing/2014/main" id="{8604823F-426D-D9D9-F225-9AA195DDF40B}"/>
                </a:ext>
              </a:extLst>
            </p:cNvPr>
            <p:cNvSpPr txBox="1"/>
            <p:nvPr/>
          </p:nvSpPr>
          <p:spPr>
            <a:xfrm>
              <a:off x="12816114" y="638629"/>
              <a:ext cx="322217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>
                  <a:solidFill>
                    <a:srgbClr val="4A5E85"/>
                  </a:solidFill>
                </a:rPr>
                <a:t>Componente:</a:t>
              </a:r>
            </a:p>
            <a:p>
              <a:endParaRPr lang="pt-BR" sz="1400">
                <a:solidFill>
                  <a:srgbClr val="4A5E85"/>
                </a:solidFill>
              </a:endParaRPr>
            </a:p>
            <a:p>
              <a:r>
                <a:rPr lang="pt-BR" sz="1400" b="1">
                  <a:solidFill>
                    <a:srgbClr val="4A5E85"/>
                  </a:solidFill>
                </a:rPr>
                <a:t>Imagem quadrada (com e sem legenda)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57611804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Agrupar 23">
            <a:extLst>
              <a:ext uri="{FF2B5EF4-FFF2-40B4-BE49-F238E27FC236}">
                <a16:creationId xmlns:a16="http://schemas.microsoft.com/office/drawing/2014/main" id="{B95D9FD7-7F78-E32E-CCD4-FFB670374D2D}"/>
              </a:ext>
            </a:extLst>
          </p:cNvPr>
          <p:cNvGrpSpPr/>
          <p:nvPr/>
        </p:nvGrpSpPr>
        <p:grpSpPr>
          <a:xfrm>
            <a:off x="12639639" y="2059216"/>
            <a:ext cx="3543790" cy="2607141"/>
            <a:chOff x="12639639" y="382816"/>
            <a:chExt cx="3543790" cy="2607141"/>
          </a:xfrm>
        </p:grpSpPr>
        <p:sp>
          <p:nvSpPr>
            <p:cNvPr id="25" name="Balão de Fala: Retângulo 24">
              <a:extLst>
                <a:ext uri="{FF2B5EF4-FFF2-40B4-BE49-F238E27FC236}">
                  <a16:creationId xmlns:a16="http://schemas.microsoft.com/office/drawing/2014/main" id="{51872A5C-C3C4-2CE5-8115-CD4C036AB9F9}"/>
                </a:ext>
              </a:extLst>
            </p:cNvPr>
            <p:cNvSpPr/>
            <p:nvPr/>
          </p:nvSpPr>
          <p:spPr>
            <a:xfrm rot="5400000">
              <a:off x="13107963" y="-85508"/>
              <a:ext cx="2607141" cy="3543790"/>
            </a:xfrm>
            <a:prstGeom prst="wedgeRectCallout">
              <a:avLst>
                <a:gd name="adj1" fmla="val -20343"/>
                <a:gd name="adj2" fmla="val 61591"/>
              </a:avLst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00"/>
            </a:p>
          </p:txBody>
        </p:sp>
        <p:sp>
          <p:nvSpPr>
            <p:cNvPr id="26" name="CaixaDeTexto 25">
              <a:extLst>
                <a:ext uri="{FF2B5EF4-FFF2-40B4-BE49-F238E27FC236}">
                  <a16:creationId xmlns:a16="http://schemas.microsoft.com/office/drawing/2014/main" id="{2530537B-A4F3-ECA8-2AB6-1B3BF14E1B91}"/>
                </a:ext>
              </a:extLst>
            </p:cNvPr>
            <p:cNvSpPr txBox="1"/>
            <p:nvPr/>
          </p:nvSpPr>
          <p:spPr>
            <a:xfrm>
              <a:off x="12816114" y="638629"/>
              <a:ext cx="3222172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>
                  <a:solidFill>
                    <a:schemeClr val="bg1"/>
                  </a:solidFill>
                </a:rPr>
                <a:t>Orientações para professor/LXD:</a:t>
              </a:r>
            </a:p>
            <a:p>
              <a:endParaRPr lang="pt-BR" sz="1400">
                <a:solidFill>
                  <a:schemeClr val="bg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pt-BR" sz="1400">
                  <a:solidFill>
                    <a:schemeClr val="bg1"/>
                  </a:solidFill>
                </a:rPr>
                <a:t>O recurso está agrupado. Para ajustar a caixa de texto, aumente a linha apenas na respectiva camada.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pt-BR" sz="1400">
                  <a:solidFill>
                    <a:schemeClr val="bg1"/>
                  </a:solidFill>
                </a:rPr>
                <a:t>Para alterar a imagem, clique com o botão direito do mouse, selecione Alterar Imagem &gt;&gt; Da Área de Transferência.</a:t>
              </a:r>
            </a:p>
          </p:txBody>
        </p:sp>
      </p:grpSp>
      <p:grpSp>
        <p:nvGrpSpPr>
          <p:cNvPr id="27" name="Agrupar 26">
            <a:extLst>
              <a:ext uri="{FF2B5EF4-FFF2-40B4-BE49-F238E27FC236}">
                <a16:creationId xmlns:a16="http://schemas.microsoft.com/office/drawing/2014/main" id="{A46B7C54-9733-933A-FDC9-5D3B52DF94ED}"/>
              </a:ext>
            </a:extLst>
          </p:cNvPr>
          <p:cNvGrpSpPr/>
          <p:nvPr/>
        </p:nvGrpSpPr>
        <p:grpSpPr>
          <a:xfrm>
            <a:off x="12639638" y="539973"/>
            <a:ext cx="3543790" cy="1373961"/>
            <a:chOff x="12639639" y="382815"/>
            <a:chExt cx="3543790" cy="1373961"/>
          </a:xfrm>
        </p:grpSpPr>
        <p:sp>
          <p:nvSpPr>
            <p:cNvPr id="28" name="Balão de Fala: Retângulo 27">
              <a:extLst>
                <a:ext uri="{FF2B5EF4-FFF2-40B4-BE49-F238E27FC236}">
                  <a16:creationId xmlns:a16="http://schemas.microsoft.com/office/drawing/2014/main" id="{EFAE6444-40CB-C9DB-E182-989FA3A8A391}"/>
                </a:ext>
              </a:extLst>
            </p:cNvPr>
            <p:cNvSpPr/>
            <p:nvPr/>
          </p:nvSpPr>
          <p:spPr>
            <a:xfrm rot="5400000">
              <a:off x="13724553" y="-702099"/>
              <a:ext cx="1373961" cy="3543790"/>
            </a:xfrm>
            <a:prstGeom prst="wedgeRectCallout">
              <a:avLst>
                <a:gd name="adj1" fmla="val -20343"/>
                <a:gd name="adj2" fmla="val 61591"/>
              </a:avLst>
            </a:prstGeom>
            <a:solidFill>
              <a:schemeClr val="bg1"/>
            </a:solidFill>
            <a:ln>
              <a:solidFill>
                <a:srgbClr val="4A5E8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00"/>
            </a:p>
          </p:txBody>
        </p:sp>
        <p:sp>
          <p:nvSpPr>
            <p:cNvPr id="29" name="CaixaDeTexto 28">
              <a:extLst>
                <a:ext uri="{FF2B5EF4-FFF2-40B4-BE49-F238E27FC236}">
                  <a16:creationId xmlns:a16="http://schemas.microsoft.com/office/drawing/2014/main" id="{16446DE2-BC9E-3E63-BEDB-E3405E420347}"/>
                </a:ext>
              </a:extLst>
            </p:cNvPr>
            <p:cNvSpPr txBox="1"/>
            <p:nvPr/>
          </p:nvSpPr>
          <p:spPr>
            <a:xfrm>
              <a:off x="12816114" y="638629"/>
              <a:ext cx="322217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>
                  <a:solidFill>
                    <a:srgbClr val="4A5E85"/>
                  </a:solidFill>
                </a:rPr>
                <a:t>Componente:</a:t>
              </a:r>
            </a:p>
            <a:p>
              <a:endParaRPr lang="pt-BR" sz="1400">
                <a:solidFill>
                  <a:srgbClr val="4A5E85"/>
                </a:solidFill>
              </a:endParaRPr>
            </a:p>
            <a:p>
              <a:r>
                <a:rPr lang="pt-BR" sz="1400" b="1">
                  <a:solidFill>
                    <a:srgbClr val="4A5E85"/>
                  </a:solidFill>
                </a:rPr>
                <a:t>Imagem quadrada – com 3 (com legenda)</a:t>
              </a:r>
            </a:p>
          </p:txBody>
        </p:sp>
      </p:grpSp>
      <p:grpSp>
        <p:nvGrpSpPr>
          <p:cNvPr id="30" name="Agrupar 29">
            <a:extLst>
              <a:ext uri="{FF2B5EF4-FFF2-40B4-BE49-F238E27FC236}">
                <a16:creationId xmlns:a16="http://schemas.microsoft.com/office/drawing/2014/main" id="{09D8DE6A-6585-E525-0EA0-B03A8364B9DA}"/>
              </a:ext>
            </a:extLst>
          </p:cNvPr>
          <p:cNvGrpSpPr/>
          <p:nvPr/>
        </p:nvGrpSpPr>
        <p:grpSpPr>
          <a:xfrm>
            <a:off x="777875" y="1461770"/>
            <a:ext cx="3417855" cy="3934459"/>
            <a:chOff x="1747507" y="791038"/>
            <a:chExt cx="3417855" cy="3934459"/>
          </a:xfrm>
        </p:grpSpPr>
        <p:grpSp>
          <p:nvGrpSpPr>
            <p:cNvPr id="31" name="Agrupar 30">
              <a:extLst>
                <a:ext uri="{FF2B5EF4-FFF2-40B4-BE49-F238E27FC236}">
                  <a16:creationId xmlns:a16="http://schemas.microsoft.com/office/drawing/2014/main" id="{9D2950B7-57FF-8346-B8F4-554A02041114}"/>
                </a:ext>
              </a:extLst>
            </p:cNvPr>
            <p:cNvGrpSpPr/>
            <p:nvPr/>
          </p:nvGrpSpPr>
          <p:grpSpPr>
            <a:xfrm>
              <a:off x="1747507" y="4307370"/>
              <a:ext cx="3417855" cy="418127"/>
              <a:chOff x="2941262" y="3024202"/>
              <a:chExt cx="1929291" cy="236021"/>
            </a:xfrm>
          </p:grpSpPr>
          <p:cxnSp>
            <p:nvCxnSpPr>
              <p:cNvPr id="35" name="Conector reto 34">
                <a:extLst>
                  <a:ext uri="{FF2B5EF4-FFF2-40B4-BE49-F238E27FC236}">
                    <a16:creationId xmlns:a16="http://schemas.microsoft.com/office/drawing/2014/main" id="{EAE7584A-902B-A200-5A8F-74A8762B2E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41262" y="3260223"/>
                <a:ext cx="1929291" cy="0"/>
              </a:xfrm>
              <a:prstGeom prst="line">
                <a:avLst/>
              </a:prstGeom>
              <a:ln>
                <a:solidFill>
                  <a:srgbClr val="DCE3E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CaixaDeTexto 35">
                <a:extLst>
                  <a:ext uri="{FF2B5EF4-FFF2-40B4-BE49-F238E27FC236}">
                    <a16:creationId xmlns:a16="http://schemas.microsoft.com/office/drawing/2014/main" id="{4C9AD8B7-7CB1-3CBF-E741-FE6C0C6E5E41}"/>
                  </a:ext>
                </a:extLst>
              </p:cNvPr>
              <p:cNvSpPr txBox="1"/>
              <p:nvPr/>
            </p:nvSpPr>
            <p:spPr>
              <a:xfrm>
                <a:off x="2970750" y="3024202"/>
                <a:ext cx="1899803" cy="1737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>
                    <a:effectLst/>
                  </a:rPr>
                  <a:t>Legenda da imagem</a:t>
                </a:r>
                <a:endParaRPr lang="pt-BR" sz="1400"/>
              </a:p>
            </p:txBody>
          </p:sp>
        </p:grpSp>
        <p:grpSp>
          <p:nvGrpSpPr>
            <p:cNvPr id="32" name="Agrupar 31">
              <a:extLst>
                <a:ext uri="{FF2B5EF4-FFF2-40B4-BE49-F238E27FC236}">
                  <a16:creationId xmlns:a16="http://schemas.microsoft.com/office/drawing/2014/main" id="{73BD8B0B-A0D2-4B11-8CB9-90070CD30842}"/>
                </a:ext>
              </a:extLst>
            </p:cNvPr>
            <p:cNvGrpSpPr/>
            <p:nvPr/>
          </p:nvGrpSpPr>
          <p:grpSpPr>
            <a:xfrm>
              <a:off x="1790069" y="791038"/>
              <a:ext cx="3375293" cy="3405982"/>
              <a:chOff x="1004626" y="1858002"/>
              <a:chExt cx="2535908" cy="2558963"/>
            </a:xfrm>
          </p:grpSpPr>
          <p:sp>
            <p:nvSpPr>
              <p:cNvPr id="33" name="Retângulo 32">
                <a:extLst>
                  <a:ext uri="{FF2B5EF4-FFF2-40B4-BE49-F238E27FC236}">
                    <a16:creationId xmlns:a16="http://schemas.microsoft.com/office/drawing/2014/main" id="{358C84FC-2F47-008E-337B-ABCD9543D4D5}"/>
                  </a:ext>
                </a:extLst>
              </p:cNvPr>
              <p:cNvSpPr/>
              <p:nvPr/>
            </p:nvSpPr>
            <p:spPr>
              <a:xfrm>
                <a:off x="1011897" y="1858928"/>
                <a:ext cx="2528637" cy="2530442"/>
              </a:xfrm>
              <a:prstGeom prst="rect">
                <a:avLst/>
              </a:prstGeom>
              <a:solidFill>
                <a:srgbClr val="E3EA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400"/>
              </a:p>
            </p:txBody>
          </p:sp>
          <p:pic>
            <p:nvPicPr>
              <p:cNvPr id="34" name="Imagem 33">
                <a:extLst>
                  <a:ext uri="{FF2B5EF4-FFF2-40B4-BE49-F238E27FC236}">
                    <a16:creationId xmlns:a16="http://schemas.microsoft.com/office/drawing/2014/main" id="{704FC946-5FED-6206-B049-A092A3CB90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004626" y="1858002"/>
                <a:ext cx="2535908" cy="2558963"/>
              </a:xfrm>
              <a:prstGeom prst="rect">
                <a:avLst/>
              </a:prstGeom>
            </p:spPr>
          </p:pic>
        </p:grpSp>
      </p:grpSp>
      <p:grpSp>
        <p:nvGrpSpPr>
          <p:cNvPr id="58" name="Agrupar 57">
            <a:extLst>
              <a:ext uri="{FF2B5EF4-FFF2-40B4-BE49-F238E27FC236}">
                <a16:creationId xmlns:a16="http://schemas.microsoft.com/office/drawing/2014/main" id="{B453BCD0-C259-0D57-52F0-44A26C2F87B0}"/>
              </a:ext>
            </a:extLst>
          </p:cNvPr>
          <p:cNvGrpSpPr/>
          <p:nvPr/>
        </p:nvGrpSpPr>
        <p:grpSpPr>
          <a:xfrm>
            <a:off x="4414182" y="1461770"/>
            <a:ext cx="3417855" cy="3934459"/>
            <a:chOff x="1747507" y="791038"/>
            <a:chExt cx="3417855" cy="3934459"/>
          </a:xfrm>
        </p:grpSpPr>
        <p:grpSp>
          <p:nvGrpSpPr>
            <p:cNvPr id="59" name="Agrupar 58">
              <a:extLst>
                <a:ext uri="{FF2B5EF4-FFF2-40B4-BE49-F238E27FC236}">
                  <a16:creationId xmlns:a16="http://schemas.microsoft.com/office/drawing/2014/main" id="{29728517-2521-856F-516D-B41E2164BABC}"/>
                </a:ext>
              </a:extLst>
            </p:cNvPr>
            <p:cNvGrpSpPr/>
            <p:nvPr/>
          </p:nvGrpSpPr>
          <p:grpSpPr>
            <a:xfrm>
              <a:off x="1747507" y="4307370"/>
              <a:ext cx="3417855" cy="418127"/>
              <a:chOff x="2941262" y="3024202"/>
              <a:chExt cx="1929291" cy="236021"/>
            </a:xfrm>
          </p:grpSpPr>
          <p:cxnSp>
            <p:nvCxnSpPr>
              <p:cNvPr id="63" name="Conector reto 62">
                <a:extLst>
                  <a:ext uri="{FF2B5EF4-FFF2-40B4-BE49-F238E27FC236}">
                    <a16:creationId xmlns:a16="http://schemas.microsoft.com/office/drawing/2014/main" id="{5319E4AA-F9E1-0A45-2893-94580741F60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41262" y="3260223"/>
                <a:ext cx="1929291" cy="0"/>
              </a:xfrm>
              <a:prstGeom prst="line">
                <a:avLst/>
              </a:prstGeom>
              <a:ln>
                <a:solidFill>
                  <a:srgbClr val="DCE3E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4" name="CaixaDeTexto 63">
                <a:extLst>
                  <a:ext uri="{FF2B5EF4-FFF2-40B4-BE49-F238E27FC236}">
                    <a16:creationId xmlns:a16="http://schemas.microsoft.com/office/drawing/2014/main" id="{263A782A-394E-2EFF-72C0-71D0ABDC1364}"/>
                  </a:ext>
                </a:extLst>
              </p:cNvPr>
              <p:cNvSpPr txBox="1"/>
              <p:nvPr/>
            </p:nvSpPr>
            <p:spPr>
              <a:xfrm>
                <a:off x="2970750" y="3024202"/>
                <a:ext cx="1899803" cy="1737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>
                    <a:effectLst/>
                  </a:rPr>
                  <a:t>Legenda da imagem</a:t>
                </a:r>
                <a:endParaRPr lang="pt-BR" sz="1400"/>
              </a:p>
            </p:txBody>
          </p:sp>
        </p:grpSp>
        <p:grpSp>
          <p:nvGrpSpPr>
            <p:cNvPr id="60" name="Agrupar 59">
              <a:extLst>
                <a:ext uri="{FF2B5EF4-FFF2-40B4-BE49-F238E27FC236}">
                  <a16:creationId xmlns:a16="http://schemas.microsoft.com/office/drawing/2014/main" id="{6C9F87F6-58A5-A01C-0D0C-028033F1821F}"/>
                </a:ext>
              </a:extLst>
            </p:cNvPr>
            <p:cNvGrpSpPr/>
            <p:nvPr/>
          </p:nvGrpSpPr>
          <p:grpSpPr>
            <a:xfrm>
              <a:off x="1790069" y="791038"/>
              <a:ext cx="3375293" cy="3405982"/>
              <a:chOff x="1004626" y="1858002"/>
              <a:chExt cx="2535908" cy="2558963"/>
            </a:xfrm>
          </p:grpSpPr>
          <p:sp>
            <p:nvSpPr>
              <p:cNvPr id="61" name="Retângulo 60">
                <a:extLst>
                  <a:ext uri="{FF2B5EF4-FFF2-40B4-BE49-F238E27FC236}">
                    <a16:creationId xmlns:a16="http://schemas.microsoft.com/office/drawing/2014/main" id="{0F967842-F8D8-E47A-F6E3-BEA82EA43D61}"/>
                  </a:ext>
                </a:extLst>
              </p:cNvPr>
              <p:cNvSpPr/>
              <p:nvPr/>
            </p:nvSpPr>
            <p:spPr>
              <a:xfrm>
                <a:off x="1011897" y="1858928"/>
                <a:ext cx="2528637" cy="2530442"/>
              </a:xfrm>
              <a:prstGeom prst="rect">
                <a:avLst/>
              </a:prstGeom>
              <a:solidFill>
                <a:srgbClr val="E3EA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400"/>
              </a:p>
            </p:txBody>
          </p:sp>
          <p:pic>
            <p:nvPicPr>
              <p:cNvPr id="62" name="Imagem 61">
                <a:extLst>
                  <a:ext uri="{FF2B5EF4-FFF2-40B4-BE49-F238E27FC236}">
                    <a16:creationId xmlns:a16="http://schemas.microsoft.com/office/drawing/2014/main" id="{0F333670-4C2B-6D2F-A548-AF78C85A51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004626" y="1858002"/>
                <a:ext cx="2535908" cy="2558963"/>
              </a:xfrm>
              <a:prstGeom prst="rect">
                <a:avLst/>
              </a:prstGeom>
            </p:spPr>
          </p:pic>
        </p:grpSp>
      </p:grpSp>
      <p:grpSp>
        <p:nvGrpSpPr>
          <p:cNvPr id="4" name="Agrupar 3">
            <a:extLst>
              <a:ext uri="{FF2B5EF4-FFF2-40B4-BE49-F238E27FC236}">
                <a16:creationId xmlns:a16="http://schemas.microsoft.com/office/drawing/2014/main" id="{F3E0EAEA-CA1D-B76C-484D-5AEEF0EB59B2}"/>
              </a:ext>
            </a:extLst>
          </p:cNvPr>
          <p:cNvGrpSpPr/>
          <p:nvPr/>
        </p:nvGrpSpPr>
        <p:grpSpPr>
          <a:xfrm>
            <a:off x="8018777" y="1461770"/>
            <a:ext cx="3449567" cy="3934459"/>
            <a:chOff x="8018777" y="1461770"/>
            <a:chExt cx="3449567" cy="3934459"/>
          </a:xfrm>
        </p:grpSpPr>
        <p:grpSp>
          <p:nvGrpSpPr>
            <p:cNvPr id="44" name="Agrupar 43">
              <a:extLst>
                <a:ext uri="{FF2B5EF4-FFF2-40B4-BE49-F238E27FC236}">
                  <a16:creationId xmlns:a16="http://schemas.microsoft.com/office/drawing/2014/main" id="{FC01DB1A-C17E-DEC9-9229-C9550EC89F2E}"/>
                </a:ext>
              </a:extLst>
            </p:cNvPr>
            <p:cNvGrpSpPr/>
            <p:nvPr/>
          </p:nvGrpSpPr>
          <p:grpSpPr>
            <a:xfrm>
              <a:off x="8018777" y="1461770"/>
              <a:ext cx="3417855" cy="3405982"/>
              <a:chOff x="1747507" y="791038"/>
              <a:chExt cx="3417855" cy="3405982"/>
            </a:xfrm>
          </p:grpSpPr>
          <p:grpSp>
            <p:nvGrpSpPr>
              <p:cNvPr id="45" name="Agrupar 44">
                <a:extLst>
                  <a:ext uri="{FF2B5EF4-FFF2-40B4-BE49-F238E27FC236}">
                    <a16:creationId xmlns:a16="http://schemas.microsoft.com/office/drawing/2014/main" id="{1C0BCCC5-648E-5DE8-4CBD-D154C3CA3FBC}"/>
                  </a:ext>
                </a:extLst>
              </p:cNvPr>
              <p:cNvGrpSpPr/>
              <p:nvPr/>
            </p:nvGrpSpPr>
            <p:grpSpPr>
              <a:xfrm>
                <a:off x="1747507" y="1973996"/>
                <a:ext cx="3417855" cy="236021"/>
                <a:chOff x="2941262" y="3024202"/>
                <a:chExt cx="1929291" cy="236021"/>
              </a:xfrm>
            </p:grpSpPr>
            <p:cxnSp>
              <p:nvCxnSpPr>
                <p:cNvPr id="49" name="Conector reto 48">
                  <a:extLst>
                    <a:ext uri="{FF2B5EF4-FFF2-40B4-BE49-F238E27FC236}">
                      <a16:creationId xmlns:a16="http://schemas.microsoft.com/office/drawing/2014/main" id="{9ADFE679-9D68-28FA-20DD-A60FDA891C6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941262" y="3260223"/>
                  <a:ext cx="1929291" cy="0"/>
                </a:xfrm>
                <a:prstGeom prst="line">
                  <a:avLst/>
                </a:prstGeom>
                <a:ln>
                  <a:solidFill>
                    <a:srgbClr val="DCE3EA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0" name="CaixaDeTexto 49">
                  <a:extLst>
                    <a:ext uri="{FF2B5EF4-FFF2-40B4-BE49-F238E27FC236}">
                      <a16:creationId xmlns:a16="http://schemas.microsoft.com/office/drawing/2014/main" id="{53ED5846-0E24-2816-7E02-A897F4822A49}"/>
                    </a:ext>
                  </a:extLst>
                </p:cNvPr>
                <p:cNvSpPr txBox="1"/>
                <p:nvPr/>
              </p:nvSpPr>
              <p:spPr>
                <a:xfrm>
                  <a:off x="2970750" y="3024202"/>
                  <a:ext cx="1899803" cy="1737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pt-BR" sz="1400">
                      <a:effectLst/>
                    </a:rPr>
                    <a:t>Legenda da imagem</a:t>
                  </a:r>
                  <a:endParaRPr lang="pt-BR" sz="1400"/>
                </a:p>
              </p:txBody>
            </p:sp>
          </p:grpSp>
          <p:grpSp>
            <p:nvGrpSpPr>
              <p:cNvPr id="46" name="Agrupar 45">
                <a:extLst>
                  <a:ext uri="{FF2B5EF4-FFF2-40B4-BE49-F238E27FC236}">
                    <a16:creationId xmlns:a16="http://schemas.microsoft.com/office/drawing/2014/main" id="{AD8837C8-A726-7548-1A4C-FDB4EE4BF663}"/>
                  </a:ext>
                </a:extLst>
              </p:cNvPr>
              <p:cNvGrpSpPr/>
              <p:nvPr/>
            </p:nvGrpSpPr>
            <p:grpSpPr>
              <a:xfrm>
                <a:off x="1790069" y="791038"/>
                <a:ext cx="3375293" cy="3405982"/>
                <a:chOff x="1004626" y="1858002"/>
                <a:chExt cx="2535908" cy="2558963"/>
              </a:xfrm>
            </p:grpSpPr>
            <p:sp>
              <p:nvSpPr>
                <p:cNvPr id="47" name="Retângulo 46">
                  <a:extLst>
                    <a:ext uri="{FF2B5EF4-FFF2-40B4-BE49-F238E27FC236}">
                      <a16:creationId xmlns:a16="http://schemas.microsoft.com/office/drawing/2014/main" id="{C70C6949-3D8E-2932-36E3-E483D7FAE39B}"/>
                    </a:ext>
                  </a:extLst>
                </p:cNvPr>
                <p:cNvSpPr/>
                <p:nvPr/>
              </p:nvSpPr>
              <p:spPr>
                <a:xfrm>
                  <a:off x="1011897" y="1858928"/>
                  <a:ext cx="2528637" cy="2530442"/>
                </a:xfrm>
                <a:prstGeom prst="rect">
                  <a:avLst/>
                </a:prstGeom>
                <a:solidFill>
                  <a:srgbClr val="E3EAF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sz="1400"/>
                </a:p>
              </p:txBody>
            </p:sp>
            <p:pic>
              <p:nvPicPr>
                <p:cNvPr id="48" name="Imagem 47">
                  <a:extLst>
                    <a:ext uri="{FF2B5EF4-FFF2-40B4-BE49-F238E27FC236}">
                      <a16:creationId xmlns:a16="http://schemas.microsoft.com/office/drawing/2014/main" id="{650AD209-1369-329A-8D2B-57421157012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004626" y="1858002"/>
                  <a:ext cx="2535908" cy="2558963"/>
                </a:xfrm>
                <a:prstGeom prst="rect">
                  <a:avLst/>
                </a:prstGeom>
              </p:spPr>
            </p:pic>
          </p:grpSp>
        </p:grpSp>
        <p:cxnSp>
          <p:nvCxnSpPr>
            <p:cNvPr id="2" name="Conector reto 1">
              <a:extLst>
                <a:ext uri="{FF2B5EF4-FFF2-40B4-BE49-F238E27FC236}">
                  <a16:creationId xmlns:a16="http://schemas.microsoft.com/office/drawing/2014/main" id="{EB3376B6-AA93-B23F-67AC-AA185D1ADF95}"/>
                </a:ext>
              </a:extLst>
            </p:cNvPr>
            <p:cNvCxnSpPr>
              <a:cxnSpLocks/>
            </p:cNvCxnSpPr>
            <p:nvPr/>
          </p:nvCxnSpPr>
          <p:spPr>
            <a:xfrm>
              <a:off x="8050489" y="5396229"/>
              <a:ext cx="3417855" cy="0"/>
            </a:xfrm>
            <a:prstGeom prst="line">
              <a:avLst/>
            </a:prstGeom>
            <a:ln>
              <a:solidFill>
                <a:srgbClr val="DCE3E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CaixaDeTexto 2">
              <a:extLst>
                <a:ext uri="{FF2B5EF4-FFF2-40B4-BE49-F238E27FC236}">
                  <a16:creationId xmlns:a16="http://schemas.microsoft.com/office/drawing/2014/main" id="{2F419732-7E10-8099-972D-71D5FBB966AA}"/>
                </a:ext>
              </a:extLst>
            </p:cNvPr>
            <p:cNvSpPr txBox="1"/>
            <p:nvPr/>
          </p:nvSpPr>
          <p:spPr>
            <a:xfrm>
              <a:off x="8102729" y="4978102"/>
              <a:ext cx="3365615" cy="30777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400">
                  <a:effectLst/>
                </a:rPr>
                <a:t>Legenda da imagem</a:t>
              </a:r>
              <a:endParaRPr lang="pt-BR" sz="1400"/>
            </a:p>
          </p:txBody>
        </p:sp>
      </p:grpSp>
    </p:spTree>
    <p:extLst>
      <p:ext uri="{BB962C8B-B14F-4D97-AF65-F5344CB8AC3E}">
        <p14:creationId xmlns:p14="http://schemas.microsoft.com/office/powerpoint/2010/main" val="1266117335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Agrupar 14">
            <a:extLst>
              <a:ext uri="{FF2B5EF4-FFF2-40B4-BE49-F238E27FC236}">
                <a16:creationId xmlns:a16="http://schemas.microsoft.com/office/drawing/2014/main" id="{5D42E3D6-D117-3EC5-03E7-A71E4785A9EC}"/>
              </a:ext>
            </a:extLst>
          </p:cNvPr>
          <p:cNvGrpSpPr/>
          <p:nvPr/>
        </p:nvGrpSpPr>
        <p:grpSpPr>
          <a:xfrm>
            <a:off x="12639639" y="2059216"/>
            <a:ext cx="3543790" cy="2607141"/>
            <a:chOff x="12639639" y="382816"/>
            <a:chExt cx="3543790" cy="2607141"/>
          </a:xfrm>
        </p:grpSpPr>
        <p:sp>
          <p:nvSpPr>
            <p:cNvPr id="16" name="Balão de Fala: Retângulo 15">
              <a:extLst>
                <a:ext uri="{FF2B5EF4-FFF2-40B4-BE49-F238E27FC236}">
                  <a16:creationId xmlns:a16="http://schemas.microsoft.com/office/drawing/2014/main" id="{5A74645D-2820-3498-956B-68BE2925FCAF}"/>
                </a:ext>
              </a:extLst>
            </p:cNvPr>
            <p:cNvSpPr/>
            <p:nvPr/>
          </p:nvSpPr>
          <p:spPr>
            <a:xfrm rot="5400000">
              <a:off x="13107963" y="-85508"/>
              <a:ext cx="2607141" cy="3543790"/>
            </a:xfrm>
            <a:prstGeom prst="wedgeRectCallout">
              <a:avLst>
                <a:gd name="adj1" fmla="val -20343"/>
                <a:gd name="adj2" fmla="val 61591"/>
              </a:avLst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00"/>
            </a:p>
          </p:txBody>
        </p:sp>
        <p:sp>
          <p:nvSpPr>
            <p:cNvPr id="17" name="CaixaDeTexto 16">
              <a:extLst>
                <a:ext uri="{FF2B5EF4-FFF2-40B4-BE49-F238E27FC236}">
                  <a16:creationId xmlns:a16="http://schemas.microsoft.com/office/drawing/2014/main" id="{268D7830-9E22-C81E-EAC5-0BEFAE764C2C}"/>
                </a:ext>
              </a:extLst>
            </p:cNvPr>
            <p:cNvSpPr txBox="1"/>
            <p:nvPr/>
          </p:nvSpPr>
          <p:spPr>
            <a:xfrm>
              <a:off x="12816114" y="638629"/>
              <a:ext cx="3222172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>
                  <a:solidFill>
                    <a:schemeClr val="bg1"/>
                  </a:solidFill>
                </a:rPr>
                <a:t>Orientações para professor/LXD:</a:t>
              </a:r>
            </a:p>
            <a:p>
              <a:endParaRPr lang="pt-BR" sz="1400">
                <a:solidFill>
                  <a:schemeClr val="bg1"/>
                </a:solidFill>
              </a:endParaRPr>
            </a:p>
            <a:p>
              <a:r>
                <a:rPr lang="pt-BR" sz="1400">
                  <a:solidFill>
                    <a:schemeClr val="bg1"/>
                  </a:solidFill>
                </a:rPr>
                <a:t>Para alterar a imagem, clique com o botão direito do mouse, selecione Alterar Imagem &gt;&gt; Da Área de Transferência.</a:t>
              </a:r>
            </a:p>
          </p:txBody>
        </p:sp>
      </p:grp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EF06D573-8D2B-0F3A-1528-87D8D66E6CB6}"/>
              </a:ext>
            </a:extLst>
          </p:cNvPr>
          <p:cNvGrpSpPr/>
          <p:nvPr/>
        </p:nvGrpSpPr>
        <p:grpSpPr>
          <a:xfrm>
            <a:off x="12639638" y="539973"/>
            <a:ext cx="3543790" cy="1373961"/>
            <a:chOff x="12639639" y="382815"/>
            <a:chExt cx="3543790" cy="1373961"/>
          </a:xfrm>
        </p:grpSpPr>
        <p:sp>
          <p:nvSpPr>
            <p:cNvPr id="22" name="Balão de Fala: Retângulo 21">
              <a:extLst>
                <a:ext uri="{FF2B5EF4-FFF2-40B4-BE49-F238E27FC236}">
                  <a16:creationId xmlns:a16="http://schemas.microsoft.com/office/drawing/2014/main" id="{48B6DD3C-6DB4-61D2-277A-10412FB718D5}"/>
                </a:ext>
              </a:extLst>
            </p:cNvPr>
            <p:cNvSpPr/>
            <p:nvPr/>
          </p:nvSpPr>
          <p:spPr>
            <a:xfrm rot="5400000">
              <a:off x="13724553" y="-702099"/>
              <a:ext cx="1373961" cy="3543790"/>
            </a:xfrm>
            <a:prstGeom prst="wedgeRectCallout">
              <a:avLst>
                <a:gd name="adj1" fmla="val -20343"/>
                <a:gd name="adj2" fmla="val 61591"/>
              </a:avLst>
            </a:prstGeom>
            <a:solidFill>
              <a:schemeClr val="bg1"/>
            </a:solidFill>
            <a:ln>
              <a:solidFill>
                <a:srgbClr val="4A5E8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00"/>
            </a:p>
          </p:txBody>
        </p:sp>
        <p:sp>
          <p:nvSpPr>
            <p:cNvPr id="23" name="CaixaDeTexto 22">
              <a:extLst>
                <a:ext uri="{FF2B5EF4-FFF2-40B4-BE49-F238E27FC236}">
                  <a16:creationId xmlns:a16="http://schemas.microsoft.com/office/drawing/2014/main" id="{60E60E43-E6CB-11B3-EFEB-A65CC4B6FCE4}"/>
                </a:ext>
              </a:extLst>
            </p:cNvPr>
            <p:cNvSpPr txBox="1"/>
            <p:nvPr/>
          </p:nvSpPr>
          <p:spPr>
            <a:xfrm>
              <a:off x="12816114" y="638629"/>
              <a:ext cx="322217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>
                  <a:solidFill>
                    <a:srgbClr val="4A5E85"/>
                  </a:solidFill>
                </a:rPr>
                <a:t>Componente:</a:t>
              </a:r>
            </a:p>
            <a:p>
              <a:endParaRPr lang="pt-BR" sz="1400">
                <a:solidFill>
                  <a:srgbClr val="4A5E85"/>
                </a:solidFill>
              </a:endParaRPr>
            </a:p>
            <a:p>
              <a:r>
                <a:rPr lang="pt-BR" sz="1400" b="1">
                  <a:solidFill>
                    <a:srgbClr val="4A5E85"/>
                  </a:solidFill>
                </a:rPr>
                <a:t>Imagem quadrada – com 3 (sem legenda)</a:t>
              </a:r>
            </a:p>
          </p:txBody>
        </p:sp>
      </p:grpSp>
      <p:grpSp>
        <p:nvGrpSpPr>
          <p:cNvPr id="3" name="Agrupar 2">
            <a:extLst>
              <a:ext uri="{FF2B5EF4-FFF2-40B4-BE49-F238E27FC236}">
                <a16:creationId xmlns:a16="http://schemas.microsoft.com/office/drawing/2014/main" id="{0E75E08A-4E20-7DB5-504B-17A065B3121B}"/>
              </a:ext>
            </a:extLst>
          </p:cNvPr>
          <p:cNvGrpSpPr/>
          <p:nvPr/>
        </p:nvGrpSpPr>
        <p:grpSpPr>
          <a:xfrm>
            <a:off x="777875" y="1461770"/>
            <a:ext cx="3417855" cy="3405982"/>
            <a:chOff x="1747507" y="791038"/>
            <a:chExt cx="3417855" cy="3405982"/>
          </a:xfrm>
        </p:grpSpPr>
        <p:grpSp>
          <p:nvGrpSpPr>
            <p:cNvPr id="4" name="Agrupar 3">
              <a:extLst>
                <a:ext uri="{FF2B5EF4-FFF2-40B4-BE49-F238E27FC236}">
                  <a16:creationId xmlns:a16="http://schemas.microsoft.com/office/drawing/2014/main" id="{FC88355F-5272-F18A-9A89-79C77E772B6C}"/>
                </a:ext>
              </a:extLst>
            </p:cNvPr>
            <p:cNvGrpSpPr/>
            <p:nvPr/>
          </p:nvGrpSpPr>
          <p:grpSpPr>
            <a:xfrm>
              <a:off x="1747507" y="1973996"/>
              <a:ext cx="3417855" cy="236021"/>
              <a:chOff x="2941262" y="3024202"/>
              <a:chExt cx="1929291" cy="236021"/>
            </a:xfrm>
          </p:grpSpPr>
          <p:cxnSp>
            <p:nvCxnSpPr>
              <p:cNvPr id="14" name="Conector reto 13">
                <a:extLst>
                  <a:ext uri="{FF2B5EF4-FFF2-40B4-BE49-F238E27FC236}">
                    <a16:creationId xmlns:a16="http://schemas.microsoft.com/office/drawing/2014/main" id="{56A7708C-4CDF-28B9-6078-EAA264B1378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41262" y="3260223"/>
                <a:ext cx="1929291" cy="0"/>
              </a:xfrm>
              <a:prstGeom prst="line">
                <a:avLst/>
              </a:prstGeom>
              <a:ln>
                <a:solidFill>
                  <a:srgbClr val="DCE3E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CaixaDeTexto 23">
                <a:extLst>
                  <a:ext uri="{FF2B5EF4-FFF2-40B4-BE49-F238E27FC236}">
                    <a16:creationId xmlns:a16="http://schemas.microsoft.com/office/drawing/2014/main" id="{11AFB16E-C644-DCE9-EC7F-076EEDCCB50C}"/>
                  </a:ext>
                </a:extLst>
              </p:cNvPr>
              <p:cNvSpPr txBox="1"/>
              <p:nvPr/>
            </p:nvSpPr>
            <p:spPr>
              <a:xfrm>
                <a:off x="2970750" y="3024202"/>
                <a:ext cx="1899803" cy="1737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>
                    <a:effectLst/>
                  </a:rPr>
                  <a:t>Legenda da imagem </a:t>
                </a:r>
                <a:r>
                  <a:rPr lang="pt-BR" sz="1400" err="1">
                    <a:effectLst/>
                  </a:rPr>
                  <a:t>Lorem</a:t>
                </a:r>
                <a:r>
                  <a:rPr lang="pt-BR" sz="1400">
                    <a:effectLst/>
                  </a:rPr>
                  <a:t> ipsum </a:t>
                </a:r>
                <a:r>
                  <a:rPr lang="pt-BR" sz="1400" err="1">
                    <a:effectLst/>
                  </a:rPr>
                  <a:t>dolor</a:t>
                </a:r>
                <a:endParaRPr lang="pt-BR" sz="1400"/>
              </a:p>
            </p:txBody>
          </p:sp>
        </p:grpSp>
        <p:grpSp>
          <p:nvGrpSpPr>
            <p:cNvPr id="5" name="Agrupar 4">
              <a:extLst>
                <a:ext uri="{FF2B5EF4-FFF2-40B4-BE49-F238E27FC236}">
                  <a16:creationId xmlns:a16="http://schemas.microsoft.com/office/drawing/2014/main" id="{9F443D9A-3CF4-42EE-DE57-92CAD87E304F}"/>
                </a:ext>
              </a:extLst>
            </p:cNvPr>
            <p:cNvGrpSpPr/>
            <p:nvPr/>
          </p:nvGrpSpPr>
          <p:grpSpPr>
            <a:xfrm>
              <a:off x="1790069" y="791038"/>
              <a:ext cx="3375293" cy="3405982"/>
              <a:chOff x="1004626" y="1858002"/>
              <a:chExt cx="2535908" cy="2558963"/>
            </a:xfrm>
          </p:grpSpPr>
          <p:sp>
            <p:nvSpPr>
              <p:cNvPr id="6" name="Retângulo 5">
                <a:extLst>
                  <a:ext uri="{FF2B5EF4-FFF2-40B4-BE49-F238E27FC236}">
                    <a16:creationId xmlns:a16="http://schemas.microsoft.com/office/drawing/2014/main" id="{5797F1CA-CB1C-AC11-3D8C-F37AD9BE707E}"/>
                  </a:ext>
                </a:extLst>
              </p:cNvPr>
              <p:cNvSpPr/>
              <p:nvPr/>
            </p:nvSpPr>
            <p:spPr>
              <a:xfrm>
                <a:off x="1011897" y="1858928"/>
                <a:ext cx="2528637" cy="2530442"/>
              </a:xfrm>
              <a:prstGeom prst="rect">
                <a:avLst/>
              </a:prstGeom>
              <a:solidFill>
                <a:srgbClr val="E3EA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400"/>
              </a:p>
            </p:txBody>
          </p:sp>
          <p:pic>
            <p:nvPicPr>
              <p:cNvPr id="7" name="Imagem 6">
                <a:extLst>
                  <a:ext uri="{FF2B5EF4-FFF2-40B4-BE49-F238E27FC236}">
                    <a16:creationId xmlns:a16="http://schemas.microsoft.com/office/drawing/2014/main" id="{5CF472B9-0ABD-8E38-E660-6920F5563D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004626" y="1858002"/>
                <a:ext cx="2535908" cy="2558963"/>
              </a:xfrm>
              <a:prstGeom prst="rect">
                <a:avLst/>
              </a:prstGeom>
            </p:spPr>
          </p:pic>
        </p:grpSp>
      </p:grpSp>
      <p:grpSp>
        <p:nvGrpSpPr>
          <p:cNvPr id="25" name="Agrupar 24">
            <a:extLst>
              <a:ext uri="{FF2B5EF4-FFF2-40B4-BE49-F238E27FC236}">
                <a16:creationId xmlns:a16="http://schemas.microsoft.com/office/drawing/2014/main" id="{7C60CCA0-CE03-26D0-359E-84A68993CB67}"/>
              </a:ext>
            </a:extLst>
          </p:cNvPr>
          <p:cNvGrpSpPr/>
          <p:nvPr/>
        </p:nvGrpSpPr>
        <p:grpSpPr>
          <a:xfrm>
            <a:off x="4398326" y="1461770"/>
            <a:ext cx="3417855" cy="3405982"/>
            <a:chOff x="1747507" y="791038"/>
            <a:chExt cx="3417855" cy="3405982"/>
          </a:xfrm>
        </p:grpSpPr>
        <p:grpSp>
          <p:nvGrpSpPr>
            <p:cNvPr id="26" name="Agrupar 25">
              <a:extLst>
                <a:ext uri="{FF2B5EF4-FFF2-40B4-BE49-F238E27FC236}">
                  <a16:creationId xmlns:a16="http://schemas.microsoft.com/office/drawing/2014/main" id="{BB3DCD7B-E403-9791-EF1B-E6589A2C1618}"/>
                </a:ext>
              </a:extLst>
            </p:cNvPr>
            <p:cNvGrpSpPr/>
            <p:nvPr/>
          </p:nvGrpSpPr>
          <p:grpSpPr>
            <a:xfrm>
              <a:off x="1747507" y="1973996"/>
              <a:ext cx="3417855" cy="236021"/>
              <a:chOff x="2941262" y="3024202"/>
              <a:chExt cx="1929291" cy="236021"/>
            </a:xfrm>
          </p:grpSpPr>
          <p:cxnSp>
            <p:nvCxnSpPr>
              <p:cNvPr id="30" name="Conector reto 29">
                <a:extLst>
                  <a:ext uri="{FF2B5EF4-FFF2-40B4-BE49-F238E27FC236}">
                    <a16:creationId xmlns:a16="http://schemas.microsoft.com/office/drawing/2014/main" id="{8682BAAE-CE06-9A2F-0DA8-585C836753F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41262" y="3260223"/>
                <a:ext cx="1929291" cy="0"/>
              </a:xfrm>
              <a:prstGeom prst="line">
                <a:avLst/>
              </a:prstGeom>
              <a:ln>
                <a:solidFill>
                  <a:srgbClr val="DCE3E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CaixaDeTexto 30">
                <a:extLst>
                  <a:ext uri="{FF2B5EF4-FFF2-40B4-BE49-F238E27FC236}">
                    <a16:creationId xmlns:a16="http://schemas.microsoft.com/office/drawing/2014/main" id="{8EE193F5-1EAA-A4CE-F42E-147EC6CA606B}"/>
                  </a:ext>
                </a:extLst>
              </p:cNvPr>
              <p:cNvSpPr txBox="1"/>
              <p:nvPr/>
            </p:nvSpPr>
            <p:spPr>
              <a:xfrm>
                <a:off x="2970750" y="3024202"/>
                <a:ext cx="1899803" cy="1737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>
                    <a:effectLst/>
                  </a:rPr>
                  <a:t>Legenda da imagem </a:t>
                </a:r>
                <a:r>
                  <a:rPr lang="pt-BR" sz="1400" err="1">
                    <a:effectLst/>
                  </a:rPr>
                  <a:t>Lorem</a:t>
                </a:r>
                <a:r>
                  <a:rPr lang="pt-BR" sz="1400">
                    <a:effectLst/>
                  </a:rPr>
                  <a:t> ipsum </a:t>
                </a:r>
                <a:r>
                  <a:rPr lang="pt-BR" sz="1400" err="1">
                    <a:effectLst/>
                  </a:rPr>
                  <a:t>dolor</a:t>
                </a:r>
                <a:endParaRPr lang="pt-BR" sz="1400"/>
              </a:p>
            </p:txBody>
          </p:sp>
        </p:grpSp>
        <p:grpSp>
          <p:nvGrpSpPr>
            <p:cNvPr id="27" name="Agrupar 26">
              <a:extLst>
                <a:ext uri="{FF2B5EF4-FFF2-40B4-BE49-F238E27FC236}">
                  <a16:creationId xmlns:a16="http://schemas.microsoft.com/office/drawing/2014/main" id="{441F7200-B439-1A2B-4F3C-4BDFE33810C5}"/>
                </a:ext>
              </a:extLst>
            </p:cNvPr>
            <p:cNvGrpSpPr/>
            <p:nvPr/>
          </p:nvGrpSpPr>
          <p:grpSpPr>
            <a:xfrm>
              <a:off x="1790069" y="791038"/>
              <a:ext cx="3375293" cy="3405982"/>
              <a:chOff x="1004626" y="1858002"/>
              <a:chExt cx="2535908" cy="2558963"/>
            </a:xfrm>
          </p:grpSpPr>
          <p:sp>
            <p:nvSpPr>
              <p:cNvPr id="28" name="Retângulo 27">
                <a:extLst>
                  <a:ext uri="{FF2B5EF4-FFF2-40B4-BE49-F238E27FC236}">
                    <a16:creationId xmlns:a16="http://schemas.microsoft.com/office/drawing/2014/main" id="{EDE5B9C5-4771-2AAF-C8B7-8559F31DD361}"/>
                  </a:ext>
                </a:extLst>
              </p:cNvPr>
              <p:cNvSpPr/>
              <p:nvPr/>
            </p:nvSpPr>
            <p:spPr>
              <a:xfrm>
                <a:off x="1011897" y="1858928"/>
                <a:ext cx="2528637" cy="2530442"/>
              </a:xfrm>
              <a:prstGeom prst="rect">
                <a:avLst/>
              </a:prstGeom>
              <a:solidFill>
                <a:srgbClr val="E3EA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400"/>
              </a:p>
            </p:txBody>
          </p:sp>
          <p:pic>
            <p:nvPicPr>
              <p:cNvPr id="29" name="Imagem 28">
                <a:extLst>
                  <a:ext uri="{FF2B5EF4-FFF2-40B4-BE49-F238E27FC236}">
                    <a16:creationId xmlns:a16="http://schemas.microsoft.com/office/drawing/2014/main" id="{499BB75E-C74D-56F4-211C-F67285676B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004626" y="1858002"/>
                <a:ext cx="2535908" cy="2558963"/>
              </a:xfrm>
              <a:prstGeom prst="rect">
                <a:avLst/>
              </a:prstGeom>
            </p:spPr>
          </p:pic>
        </p:grpSp>
      </p:grpSp>
      <p:grpSp>
        <p:nvGrpSpPr>
          <p:cNvPr id="32" name="Agrupar 31">
            <a:extLst>
              <a:ext uri="{FF2B5EF4-FFF2-40B4-BE49-F238E27FC236}">
                <a16:creationId xmlns:a16="http://schemas.microsoft.com/office/drawing/2014/main" id="{4BAD405C-E49A-B88D-7B74-D3409EB4D446}"/>
              </a:ext>
            </a:extLst>
          </p:cNvPr>
          <p:cNvGrpSpPr/>
          <p:nvPr/>
        </p:nvGrpSpPr>
        <p:grpSpPr>
          <a:xfrm>
            <a:off x="8018777" y="1461770"/>
            <a:ext cx="3417855" cy="3405982"/>
            <a:chOff x="1747507" y="791038"/>
            <a:chExt cx="3417855" cy="3405982"/>
          </a:xfrm>
        </p:grpSpPr>
        <p:grpSp>
          <p:nvGrpSpPr>
            <p:cNvPr id="33" name="Agrupar 32">
              <a:extLst>
                <a:ext uri="{FF2B5EF4-FFF2-40B4-BE49-F238E27FC236}">
                  <a16:creationId xmlns:a16="http://schemas.microsoft.com/office/drawing/2014/main" id="{222B5643-F491-AACD-ECA8-569A3DE45E59}"/>
                </a:ext>
              </a:extLst>
            </p:cNvPr>
            <p:cNvGrpSpPr/>
            <p:nvPr/>
          </p:nvGrpSpPr>
          <p:grpSpPr>
            <a:xfrm>
              <a:off x="1747507" y="1973996"/>
              <a:ext cx="3417855" cy="236021"/>
              <a:chOff x="2941262" y="3024202"/>
              <a:chExt cx="1929291" cy="236021"/>
            </a:xfrm>
          </p:grpSpPr>
          <p:cxnSp>
            <p:nvCxnSpPr>
              <p:cNvPr id="37" name="Conector reto 36">
                <a:extLst>
                  <a:ext uri="{FF2B5EF4-FFF2-40B4-BE49-F238E27FC236}">
                    <a16:creationId xmlns:a16="http://schemas.microsoft.com/office/drawing/2014/main" id="{3A8514C8-F66E-B3E2-810A-DD083171776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41262" y="3260223"/>
                <a:ext cx="1929291" cy="0"/>
              </a:xfrm>
              <a:prstGeom prst="line">
                <a:avLst/>
              </a:prstGeom>
              <a:ln>
                <a:solidFill>
                  <a:srgbClr val="DCE3E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" name="CaixaDeTexto 37">
                <a:extLst>
                  <a:ext uri="{FF2B5EF4-FFF2-40B4-BE49-F238E27FC236}">
                    <a16:creationId xmlns:a16="http://schemas.microsoft.com/office/drawing/2014/main" id="{0E908BA1-B5E9-5DBF-5CA9-CD55C58E0FCE}"/>
                  </a:ext>
                </a:extLst>
              </p:cNvPr>
              <p:cNvSpPr txBox="1"/>
              <p:nvPr/>
            </p:nvSpPr>
            <p:spPr>
              <a:xfrm>
                <a:off x="2970750" y="3024202"/>
                <a:ext cx="1899803" cy="1737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>
                    <a:effectLst/>
                  </a:rPr>
                  <a:t>Legenda da imagem </a:t>
                </a:r>
                <a:r>
                  <a:rPr lang="pt-BR" sz="1400" err="1">
                    <a:effectLst/>
                  </a:rPr>
                  <a:t>Lorem</a:t>
                </a:r>
                <a:r>
                  <a:rPr lang="pt-BR" sz="1400">
                    <a:effectLst/>
                  </a:rPr>
                  <a:t> ipsum </a:t>
                </a:r>
                <a:r>
                  <a:rPr lang="pt-BR" sz="1400" err="1">
                    <a:effectLst/>
                  </a:rPr>
                  <a:t>dolor</a:t>
                </a:r>
                <a:endParaRPr lang="pt-BR" sz="1400"/>
              </a:p>
            </p:txBody>
          </p:sp>
        </p:grpSp>
        <p:grpSp>
          <p:nvGrpSpPr>
            <p:cNvPr id="34" name="Agrupar 33">
              <a:extLst>
                <a:ext uri="{FF2B5EF4-FFF2-40B4-BE49-F238E27FC236}">
                  <a16:creationId xmlns:a16="http://schemas.microsoft.com/office/drawing/2014/main" id="{0F5A00FE-665D-259D-B06A-A8D8C558B0AC}"/>
                </a:ext>
              </a:extLst>
            </p:cNvPr>
            <p:cNvGrpSpPr/>
            <p:nvPr/>
          </p:nvGrpSpPr>
          <p:grpSpPr>
            <a:xfrm>
              <a:off x="1790069" y="791038"/>
              <a:ext cx="3375293" cy="3405982"/>
              <a:chOff x="1004626" y="1858002"/>
              <a:chExt cx="2535908" cy="2558963"/>
            </a:xfrm>
          </p:grpSpPr>
          <p:sp>
            <p:nvSpPr>
              <p:cNvPr id="35" name="Retângulo 34">
                <a:extLst>
                  <a:ext uri="{FF2B5EF4-FFF2-40B4-BE49-F238E27FC236}">
                    <a16:creationId xmlns:a16="http://schemas.microsoft.com/office/drawing/2014/main" id="{8D16F8CB-680B-AE53-7578-3347225B27CD}"/>
                  </a:ext>
                </a:extLst>
              </p:cNvPr>
              <p:cNvSpPr/>
              <p:nvPr/>
            </p:nvSpPr>
            <p:spPr>
              <a:xfrm>
                <a:off x="1011897" y="1858928"/>
                <a:ext cx="2528637" cy="2530442"/>
              </a:xfrm>
              <a:prstGeom prst="rect">
                <a:avLst/>
              </a:prstGeom>
              <a:solidFill>
                <a:srgbClr val="E3EA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400"/>
              </a:p>
            </p:txBody>
          </p:sp>
          <p:pic>
            <p:nvPicPr>
              <p:cNvPr id="36" name="Imagem 35">
                <a:extLst>
                  <a:ext uri="{FF2B5EF4-FFF2-40B4-BE49-F238E27FC236}">
                    <a16:creationId xmlns:a16="http://schemas.microsoft.com/office/drawing/2014/main" id="{58D83849-0A3C-D2B4-B160-D151D78781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004626" y="1858002"/>
                <a:ext cx="2535908" cy="2558963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287087493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Agrupar 9">
            <a:extLst>
              <a:ext uri="{FF2B5EF4-FFF2-40B4-BE49-F238E27FC236}">
                <a16:creationId xmlns:a16="http://schemas.microsoft.com/office/drawing/2014/main" id="{CF7A75FE-36FE-2996-A07F-AB8B04E8C6CF}"/>
              </a:ext>
            </a:extLst>
          </p:cNvPr>
          <p:cNvGrpSpPr/>
          <p:nvPr/>
        </p:nvGrpSpPr>
        <p:grpSpPr>
          <a:xfrm>
            <a:off x="12639639" y="2059216"/>
            <a:ext cx="3543790" cy="2607141"/>
            <a:chOff x="12639639" y="382816"/>
            <a:chExt cx="3543790" cy="2607141"/>
          </a:xfrm>
        </p:grpSpPr>
        <p:sp>
          <p:nvSpPr>
            <p:cNvPr id="11" name="Balão de Fala: Retângulo 10">
              <a:extLst>
                <a:ext uri="{FF2B5EF4-FFF2-40B4-BE49-F238E27FC236}">
                  <a16:creationId xmlns:a16="http://schemas.microsoft.com/office/drawing/2014/main" id="{32702DC7-85C0-32AF-EE87-8EAD413F84B7}"/>
                </a:ext>
              </a:extLst>
            </p:cNvPr>
            <p:cNvSpPr/>
            <p:nvPr/>
          </p:nvSpPr>
          <p:spPr>
            <a:xfrm rot="5400000">
              <a:off x="13107963" y="-85508"/>
              <a:ext cx="2607141" cy="3543790"/>
            </a:xfrm>
            <a:prstGeom prst="wedgeRectCallout">
              <a:avLst>
                <a:gd name="adj1" fmla="val -20343"/>
                <a:gd name="adj2" fmla="val 61591"/>
              </a:avLst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00"/>
            </a:p>
          </p:txBody>
        </p:sp>
        <p:sp>
          <p:nvSpPr>
            <p:cNvPr id="12" name="CaixaDeTexto 11">
              <a:extLst>
                <a:ext uri="{FF2B5EF4-FFF2-40B4-BE49-F238E27FC236}">
                  <a16:creationId xmlns:a16="http://schemas.microsoft.com/office/drawing/2014/main" id="{59676977-329D-0612-74CA-7EA80702BBCC}"/>
                </a:ext>
              </a:extLst>
            </p:cNvPr>
            <p:cNvSpPr txBox="1"/>
            <p:nvPr/>
          </p:nvSpPr>
          <p:spPr>
            <a:xfrm>
              <a:off x="12816114" y="638629"/>
              <a:ext cx="3222172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>
                  <a:solidFill>
                    <a:schemeClr val="bg1"/>
                  </a:solidFill>
                </a:rPr>
                <a:t>Orientações para professor/LXD:</a:t>
              </a:r>
            </a:p>
            <a:p>
              <a:endParaRPr lang="pt-BR" sz="1400">
                <a:solidFill>
                  <a:schemeClr val="bg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pt-BR" sz="1400">
                  <a:solidFill>
                    <a:schemeClr val="bg1"/>
                  </a:solidFill>
                </a:rPr>
                <a:t>O recurso está agrupado. Para ajustar a caixa de texto, aumente a linha apenas na respectiva camada.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pt-BR" sz="1400">
                  <a:solidFill>
                    <a:schemeClr val="bg1"/>
                  </a:solidFill>
                </a:rPr>
                <a:t>Para alterar a imagem, clique com o botão direito do mouse, selecione Alterar Imagem &gt;&gt; Da Área de Transferência.</a:t>
              </a:r>
            </a:p>
          </p:txBody>
        </p:sp>
      </p:grp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29939DA6-05DE-BFD8-8646-32729D87DE44}"/>
              </a:ext>
            </a:extLst>
          </p:cNvPr>
          <p:cNvGrpSpPr/>
          <p:nvPr/>
        </p:nvGrpSpPr>
        <p:grpSpPr>
          <a:xfrm>
            <a:off x="12639638" y="539973"/>
            <a:ext cx="3543790" cy="1373961"/>
            <a:chOff x="12639639" y="382815"/>
            <a:chExt cx="3543790" cy="1373961"/>
          </a:xfrm>
        </p:grpSpPr>
        <p:sp>
          <p:nvSpPr>
            <p:cNvPr id="21" name="Balão de Fala: Retângulo 20">
              <a:extLst>
                <a:ext uri="{FF2B5EF4-FFF2-40B4-BE49-F238E27FC236}">
                  <a16:creationId xmlns:a16="http://schemas.microsoft.com/office/drawing/2014/main" id="{75695F99-464B-EDFD-3DED-9228B1AD0E5B}"/>
                </a:ext>
              </a:extLst>
            </p:cNvPr>
            <p:cNvSpPr/>
            <p:nvPr/>
          </p:nvSpPr>
          <p:spPr>
            <a:xfrm rot="5400000">
              <a:off x="13724553" y="-702099"/>
              <a:ext cx="1373961" cy="3543790"/>
            </a:xfrm>
            <a:prstGeom prst="wedgeRectCallout">
              <a:avLst>
                <a:gd name="adj1" fmla="val -20343"/>
                <a:gd name="adj2" fmla="val 61591"/>
              </a:avLst>
            </a:prstGeom>
            <a:solidFill>
              <a:schemeClr val="bg1"/>
            </a:solidFill>
            <a:ln>
              <a:solidFill>
                <a:srgbClr val="4A5E8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00"/>
            </a:p>
          </p:txBody>
        </p:sp>
        <p:sp>
          <p:nvSpPr>
            <p:cNvPr id="22" name="CaixaDeTexto 21">
              <a:extLst>
                <a:ext uri="{FF2B5EF4-FFF2-40B4-BE49-F238E27FC236}">
                  <a16:creationId xmlns:a16="http://schemas.microsoft.com/office/drawing/2014/main" id="{FFFAF825-6C58-8F3D-049C-7276AB90DF65}"/>
                </a:ext>
              </a:extLst>
            </p:cNvPr>
            <p:cNvSpPr txBox="1"/>
            <p:nvPr/>
          </p:nvSpPr>
          <p:spPr>
            <a:xfrm>
              <a:off x="12816114" y="638629"/>
              <a:ext cx="322217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>
                  <a:solidFill>
                    <a:srgbClr val="4A5E85"/>
                  </a:solidFill>
                </a:rPr>
                <a:t>Componente:</a:t>
              </a:r>
            </a:p>
            <a:p>
              <a:endParaRPr lang="pt-BR" sz="1400">
                <a:solidFill>
                  <a:srgbClr val="4A5E85"/>
                </a:solidFill>
              </a:endParaRPr>
            </a:p>
            <a:p>
              <a:r>
                <a:rPr lang="pt-BR" sz="1400" b="1">
                  <a:solidFill>
                    <a:srgbClr val="4A5E85"/>
                  </a:solidFill>
                </a:rPr>
                <a:t>Imagem retrato – com 2 (com legenda)</a:t>
              </a:r>
            </a:p>
          </p:txBody>
        </p:sp>
      </p:grpSp>
      <p:grpSp>
        <p:nvGrpSpPr>
          <p:cNvPr id="31" name="Agrupar 30">
            <a:extLst>
              <a:ext uri="{FF2B5EF4-FFF2-40B4-BE49-F238E27FC236}">
                <a16:creationId xmlns:a16="http://schemas.microsoft.com/office/drawing/2014/main" id="{FC30C636-1A12-097F-B178-6FB0FC6C83AB}"/>
              </a:ext>
            </a:extLst>
          </p:cNvPr>
          <p:cNvGrpSpPr/>
          <p:nvPr/>
        </p:nvGrpSpPr>
        <p:grpSpPr>
          <a:xfrm>
            <a:off x="2506499" y="908367"/>
            <a:ext cx="7179001" cy="5041266"/>
            <a:chOff x="2553682" y="1135806"/>
            <a:chExt cx="7179001" cy="5041266"/>
          </a:xfrm>
        </p:grpSpPr>
        <p:pic>
          <p:nvPicPr>
            <p:cNvPr id="6" name="Imagem 5">
              <a:extLst>
                <a:ext uri="{FF2B5EF4-FFF2-40B4-BE49-F238E27FC236}">
                  <a16:creationId xmlns:a16="http://schemas.microsoft.com/office/drawing/2014/main" id="{5E277F32-BDF8-6E78-4408-53EB95D501B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349990" y="1135806"/>
              <a:ext cx="3382693" cy="4489122"/>
            </a:xfrm>
            <a:prstGeom prst="rect">
              <a:avLst/>
            </a:prstGeom>
          </p:spPr>
        </p:pic>
        <p:cxnSp>
          <p:nvCxnSpPr>
            <p:cNvPr id="23" name="Conector reto 22">
              <a:extLst>
                <a:ext uri="{FF2B5EF4-FFF2-40B4-BE49-F238E27FC236}">
                  <a16:creationId xmlns:a16="http://schemas.microsoft.com/office/drawing/2014/main" id="{C26670AB-6781-17D4-943B-58DABB4D7BBE}"/>
                </a:ext>
              </a:extLst>
            </p:cNvPr>
            <p:cNvCxnSpPr>
              <a:cxnSpLocks/>
            </p:cNvCxnSpPr>
            <p:nvPr/>
          </p:nvCxnSpPr>
          <p:spPr>
            <a:xfrm>
              <a:off x="2553682" y="6177072"/>
              <a:ext cx="3333670" cy="0"/>
            </a:xfrm>
            <a:prstGeom prst="line">
              <a:avLst/>
            </a:prstGeom>
            <a:ln>
              <a:solidFill>
                <a:srgbClr val="DCE3E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CaixaDeTexto 23">
              <a:extLst>
                <a:ext uri="{FF2B5EF4-FFF2-40B4-BE49-F238E27FC236}">
                  <a16:creationId xmlns:a16="http://schemas.microsoft.com/office/drawing/2014/main" id="{AA7A1FF3-D17C-5EB6-54F2-C2BD0276E33D}"/>
                </a:ext>
              </a:extLst>
            </p:cNvPr>
            <p:cNvSpPr txBox="1"/>
            <p:nvPr/>
          </p:nvSpPr>
          <p:spPr>
            <a:xfrm>
              <a:off x="2553682" y="5758945"/>
              <a:ext cx="3382692" cy="30777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400">
                  <a:effectLst/>
                </a:rPr>
                <a:t>Legenda da imagem</a:t>
              </a:r>
              <a:endParaRPr lang="pt-BR" sz="1400"/>
            </a:p>
          </p:txBody>
        </p:sp>
        <p:cxnSp>
          <p:nvCxnSpPr>
            <p:cNvPr id="28" name="Conector reto 27">
              <a:extLst>
                <a:ext uri="{FF2B5EF4-FFF2-40B4-BE49-F238E27FC236}">
                  <a16:creationId xmlns:a16="http://schemas.microsoft.com/office/drawing/2014/main" id="{5F9EE0BD-334B-1E7E-60AD-093EE1431974}"/>
                </a:ext>
              </a:extLst>
            </p:cNvPr>
            <p:cNvCxnSpPr>
              <a:cxnSpLocks/>
            </p:cNvCxnSpPr>
            <p:nvPr/>
          </p:nvCxnSpPr>
          <p:spPr>
            <a:xfrm>
              <a:off x="6349990" y="6177072"/>
              <a:ext cx="3333670" cy="0"/>
            </a:xfrm>
            <a:prstGeom prst="line">
              <a:avLst/>
            </a:prstGeom>
            <a:ln>
              <a:solidFill>
                <a:srgbClr val="DCE3E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CaixaDeTexto 28">
              <a:extLst>
                <a:ext uri="{FF2B5EF4-FFF2-40B4-BE49-F238E27FC236}">
                  <a16:creationId xmlns:a16="http://schemas.microsoft.com/office/drawing/2014/main" id="{183CC118-61DE-9CA7-71A8-ADC6D497EDFA}"/>
                </a:ext>
              </a:extLst>
            </p:cNvPr>
            <p:cNvSpPr txBox="1"/>
            <p:nvPr/>
          </p:nvSpPr>
          <p:spPr>
            <a:xfrm>
              <a:off x="6349990" y="5758945"/>
              <a:ext cx="3382692" cy="30777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400">
                  <a:effectLst/>
                </a:rPr>
                <a:t>Legenda da imagem</a:t>
              </a:r>
              <a:endParaRPr lang="pt-BR" sz="1400"/>
            </a:p>
          </p:txBody>
        </p:sp>
        <p:pic>
          <p:nvPicPr>
            <p:cNvPr id="30" name="Imagem 29">
              <a:extLst>
                <a:ext uri="{FF2B5EF4-FFF2-40B4-BE49-F238E27FC236}">
                  <a16:creationId xmlns:a16="http://schemas.microsoft.com/office/drawing/2014/main" id="{49FBCDEA-7426-6C9E-1E94-D6D605AF0E0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553682" y="1135806"/>
              <a:ext cx="3382693" cy="448912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76053902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grupar 1">
            <a:extLst>
              <a:ext uri="{FF2B5EF4-FFF2-40B4-BE49-F238E27FC236}">
                <a16:creationId xmlns:a16="http://schemas.microsoft.com/office/drawing/2014/main" id="{F75A7BB6-9DED-8755-5F0E-3E1AF4D9F39E}"/>
              </a:ext>
            </a:extLst>
          </p:cNvPr>
          <p:cNvGrpSpPr/>
          <p:nvPr/>
        </p:nvGrpSpPr>
        <p:grpSpPr>
          <a:xfrm>
            <a:off x="2518522" y="1135806"/>
            <a:ext cx="7179002" cy="4489122"/>
            <a:chOff x="2518522" y="1135806"/>
            <a:chExt cx="7179002" cy="4489122"/>
          </a:xfrm>
        </p:grpSpPr>
        <p:grpSp>
          <p:nvGrpSpPr>
            <p:cNvPr id="16" name="Agrupar 15">
              <a:extLst>
                <a:ext uri="{FF2B5EF4-FFF2-40B4-BE49-F238E27FC236}">
                  <a16:creationId xmlns:a16="http://schemas.microsoft.com/office/drawing/2014/main" id="{EC86FFCB-CE7E-7EDC-B238-089449E98F7C}"/>
                </a:ext>
              </a:extLst>
            </p:cNvPr>
            <p:cNvGrpSpPr/>
            <p:nvPr/>
          </p:nvGrpSpPr>
          <p:grpSpPr>
            <a:xfrm>
              <a:off x="2518522" y="1135806"/>
              <a:ext cx="3382693" cy="4489122"/>
              <a:chOff x="1324499" y="2094351"/>
              <a:chExt cx="1909442" cy="2094207"/>
            </a:xfrm>
          </p:grpSpPr>
          <p:sp>
            <p:nvSpPr>
              <p:cNvPr id="17" name="Retângulo 16">
                <a:extLst>
                  <a:ext uri="{FF2B5EF4-FFF2-40B4-BE49-F238E27FC236}">
                    <a16:creationId xmlns:a16="http://schemas.microsoft.com/office/drawing/2014/main" id="{3EB287C9-5359-38D7-7FFE-60D8C369D621}"/>
                  </a:ext>
                </a:extLst>
              </p:cNvPr>
              <p:cNvSpPr/>
              <p:nvPr/>
            </p:nvSpPr>
            <p:spPr>
              <a:xfrm>
                <a:off x="1326314" y="2094351"/>
                <a:ext cx="1899803" cy="2075433"/>
              </a:xfrm>
              <a:prstGeom prst="rect">
                <a:avLst/>
              </a:prstGeom>
              <a:solidFill>
                <a:srgbClr val="E3EA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18" name="Imagem 17">
                <a:extLst>
                  <a:ext uri="{FF2B5EF4-FFF2-40B4-BE49-F238E27FC236}">
                    <a16:creationId xmlns:a16="http://schemas.microsoft.com/office/drawing/2014/main" id="{2933FD44-7D9C-A207-DF77-CDA654823A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324499" y="2094351"/>
                <a:ext cx="1909442" cy="2094207"/>
              </a:xfrm>
              <a:prstGeom prst="rect">
                <a:avLst/>
              </a:prstGeom>
            </p:spPr>
          </p:pic>
        </p:grpSp>
        <p:grpSp>
          <p:nvGrpSpPr>
            <p:cNvPr id="4" name="Agrupar 3">
              <a:extLst>
                <a:ext uri="{FF2B5EF4-FFF2-40B4-BE49-F238E27FC236}">
                  <a16:creationId xmlns:a16="http://schemas.microsoft.com/office/drawing/2014/main" id="{3E2D38EB-E0E9-EFE2-6FF7-2E1DE6E173D4}"/>
                </a:ext>
              </a:extLst>
            </p:cNvPr>
            <p:cNvGrpSpPr/>
            <p:nvPr/>
          </p:nvGrpSpPr>
          <p:grpSpPr>
            <a:xfrm>
              <a:off x="6314831" y="1135806"/>
              <a:ext cx="3382693" cy="4489122"/>
              <a:chOff x="1324499" y="2094351"/>
              <a:chExt cx="1909442" cy="2094207"/>
            </a:xfrm>
          </p:grpSpPr>
          <p:sp>
            <p:nvSpPr>
              <p:cNvPr id="5" name="Retângulo 4">
                <a:extLst>
                  <a:ext uri="{FF2B5EF4-FFF2-40B4-BE49-F238E27FC236}">
                    <a16:creationId xmlns:a16="http://schemas.microsoft.com/office/drawing/2014/main" id="{A20087ED-ED38-B767-FA88-A9E310A22399}"/>
                  </a:ext>
                </a:extLst>
              </p:cNvPr>
              <p:cNvSpPr/>
              <p:nvPr/>
            </p:nvSpPr>
            <p:spPr>
              <a:xfrm>
                <a:off x="1326314" y="2094351"/>
                <a:ext cx="1899803" cy="2075433"/>
              </a:xfrm>
              <a:prstGeom prst="rect">
                <a:avLst/>
              </a:prstGeom>
              <a:solidFill>
                <a:srgbClr val="E3EA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6" name="Imagem 5">
                <a:extLst>
                  <a:ext uri="{FF2B5EF4-FFF2-40B4-BE49-F238E27FC236}">
                    <a16:creationId xmlns:a16="http://schemas.microsoft.com/office/drawing/2014/main" id="{5E277F32-BDF8-6E78-4408-53EB95D501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324499" y="2094351"/>
                <a:ext cx="1909442" cy="2094207"/>
              </a:xfrm>
              <a:prstGeom prst="rect">
                <a:avLst/>
              </a:prstGeom>
            </p:spPr>
          </p:pic>
        </p:grpSp>
      </p:grp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337F0C2D-E26F-518B-9254-013664968AD6}"/>
              </a:ext>
            </a:extLst>
          </p:cNvPr>
          <p:cNvGrpSpPr/>
          <p:nvPr/>
        </p:nvGrpSpPr>
        <p:grpSpPr>
          <a:xfrm>
            <a:off x="12639639" y="2059216"/>
            <a:ext cx="3543790" cy="2607141"/>
            <a:chOff x="12639639" y="382816"/>
            <a:chExt cx="3543790" cy="2607141"/>
          </a:xfrm>
        </p:grpSpPr>
        <p:sp>
          <p:nvSpPr>
            <p:cNvPr id="11" name="Balão de Fala: Retângulo 10">
              <a:extLst>
                <a:ext uri="{FF2B5EF4-FFF2-40B4-BE49-F238E27FC236}">
                  <a16:creationId xmlns:a16="http://schemas.microsoft.com/office/drawing/2014/main" id="{8878D9C7-32A5-3155-DC73-23FC42CB12BD}"/>
                </a:ext>
              </a:extLst>
            </p:cNvPr>
            <p:cNvSpPr/>
            <p:nvPr/>
          </p:nvSpPr>
          <p:spPr>
            <a:xfrm rot="5400000">
              <a:off x="13107963" y="-85508"/>
              <a:ext cx="2607141" cy="3543790"/>
            </a:xfrm>
            <a:prstGeom prst="wedgeRectCallout">
              <a:avLst>
                <a:gd name="adj1" fmla="val -20343"/>
                <a:gd name="adj2" fmla="val 61591"/>
              </a:avLst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00"/>
            </a:p>
          </p:txBody>
        </p:sp>
        <p:sp>
          <p:nvSpPr>
            <p:cNvPr id="12" name="CaixaDeTexto 11">
              <a:extLst>
                <a:ext uri="{FF2B5EF4-FFF2-40B4-BE49-F238E27FC236}">
                  <a16:creationId xmlns:a16="http://schemas.microsoft.com/office/drawing/2014/main" id="{A90F621A-4B9D-7582-D98E-250FA1248ED2}"/>
                </a:ext>
              </a:extLst>
            </p:cNvPr>
            <p:cNvSpPr txBox="1"/>
            <p:nvPr/>
          </p:nvSpPr>
          <p:spPr>
            <a:xfrm>
              <a:off x="12816114" y="638629"/>
              <a:ext cx="3222172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>
                  <a:solidFill>
                    <a:schemeClr val="bg1"/>
                  </a:solidFill>
                </a:rPr>
                <a:t>Orientações para professor/LXD:</a:t>
              </a:r>
            </a:p>
            <a:p>
              <a:endParaRPr lang="pt-BR" sz="1400">
                <a:solidFill>
                  <a:schemeClr val="bg1"/>
                </a:solidFill>
              </a:endParaRPr>
            </a:p>
            <a:p>
              <a:r>
                <a:rPr lang="pt-BR" sz="1400">
                  <a:solidFill>
                    <a:schemeClr val="bg1"/>
                  </a:solidFill>
                </a:rPr>
                <a:t>Para alterar a imagem, clique com o botão direito do mouse, selecione Alterar Imagem &gt;&gt; Da Área de Transferência.</a:t>
              </a:r>
            </a:p>
          </p:txBody>
        </p:sp>
      </p:grp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A9322861-DBC0-D9FE-42CB-C898D158B358}"/>
              </a:ext>
            </a:extLst>
          </p:cNvPr>
          <p:cNvGrpSpPr/>
          <p:nvPr/>
        </p:nvGrpSpPr>
        <p:grpSpPr>
          <a:xfrm>
            <a:off x="12639638" y="539973"/>
            <a:ext cx="3543790" cy="1373961"/>
            <a:chOff x="12639639" y="382815"/>
            <a:chExt cx="3543790" cy="1373961"/>
          </a:xfrm>
        </p:grpSpPr>
        <p:sp>
          <p:nvSpPr>
            <p:cNvPr id="21" name="Balão de Fala: Retângulo 20">
              <a:extLst>
                <a:ext uri="{FF2B5EF4-FFF2-40B4-BE49-F238E27FC236}">
                  <a16:creationId xmlns:a16="http://schemas.microsoft.com/office/drawing/2014/main" id="{21095B0C-D6AB-7091-9D74-BEA194209C30}"/>
                </a:ext>
              </a:extLst>
            </p:cNvPr>
            <p:cNvSpPr/>
            <p:nvPr/>
          </p:nvSpPr>
          <p:spPr>
            <a:xfrm rot="5400000">
              <a:off x="13724553" y="-702099"/>
              <a:ext cx="1373961" cy="3543790"/>
            </a:xfrm>
            <a:prstGeom prst="wedgeRectCallout">
              <a:avLst>
                <a:gd name="adj1" fmla="val -20343"/>
                <a:gd name="adj2" fmla="val 61591"/>
              </a:avLst>
            </a:prstGeom>
            <a:solidFill>
              <a:schemeClr val="bg1"/>
            </a:solidFill>
            <a:ln>
              <a:solidFill>
                <a:srgbClr val="4A5E8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00"/>
            </a:p>
          </p:txBody>
        </p:sp>
        <p:sp>
          <p:nvSpPr>
            <p:cNvPr id="22" name="CaixaDeTexto 21">
              <a:extLst>
                <a:ext uri="{FF2B5EF4-FFF2-40B4-BE49-F238E27FC236}">
                  <a16:creationId xmlns:a16="http://schemas.microsoft.com/office/drawing/2014/main" id="{B0D556BD-5B79-6DC5-161A-99C2BA1697CF}"/>
                </a:ext>
              </a:extLst>
            </p:cNvPr>
            <p:cNvSpPr txBox="1"/>
            <p:nvPr/>
          </p:nvSpPr>
          <p:spPr>
            <a:xfrm>
              <a:off x="12816114" y="638629"/>
              <a:ext cx="322217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>
                  <a:solidFill>
                    <a:srgbClr val="4A5E85"/>
                  </a:solidFill>
                </a:rPr>
                <a:t>Componente:</a:t>
              </a:r>
            </a:p>
            <a:p>
              <a:endParaRPr lang="pt-BR" sz="1400">
                <a:solidFill>
                  <a:srgbClr val="4A5E85"/>
                </a:solidFill>
              </a:endParaRPr>
            </a:p>
            <a:p>
              <a:r>
                <a:rPr lang="pt-BR" sz="1400" b="1">
                  <a:solidFill>
                    <a:srgbClr val="4A5E85"/>
                  </a:solidFill>
                </a:rPr>
                <a:t>Imagem retrato – com 2 (sem legenda)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43215123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Conector reto 26">
            <a:extLst>
              <a:ext uri="{FF2B5EF4-FFF2-40B4-BE49-F238E27FC236}">
                <a16:creationId xmlns:a16="http://schemas.microsoft.com/office/drawing/2014/main" id="{F78AD4A7-9CBF-39D6-3199-D883895F39D8}"/>
              </a:ext>
            </a:extLst>
          </p:cNvPr>
          <p:cNvCxnSpPr>
            <a:cxnSpLocks/>
          </p:cNvCxnSpPr>
          <p:nvPr/>
        </p:nvCxnSpPr>
        <p:spPr>
          <a:xfrm>
            <a:off x="1019175" y="5957828"/>
            <a:ext cx="3290788" cy="0"/>
          </a:xfrm>
          <a:prstGeom prst="line">
            <a:avLst/>
          </a:prstGeom>
          <a:ln>
            <a:solidFill>
              <a:srgbClr val="DCE3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04C1B9B5-B7E7-3868-4006-2CA1DA9034E4}"/>
              </a:ext>
            </a:extLst>
          </p:cNvPr>
          <p:cNvSpPr txBox="1"/>
          <p:nvPr/>
        </p:nvSpPr>
        <p:spPr>
          <a:xfrm>
            <a:off x="944346" y="5572298"/>
            <a:ext cx="336561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>
                <a:effectLst/>
              </a:rPr>
              <a:t>Legenda da imagem</a:t>
            </a:r>
            <a:endParaRPr lang="pt-BR" sz="1400"/>
          </a:p>
        </p:txBody>
      </p:sp>
      <p:grpSp>
        <p:nvGrpSpPr>
          <p:cNvPr id="24" name="Agrupar 23">
            <a:extLst>
              <a:ext uri="{FF2B5EF4-FFF2-40B4-BE49-F238E27FC236}">
                <a16:creationId xmlns:a16="http://schemas.microsoft.com/office/drawing/2014/main" id="{1B1B84F8-8274-5001-3DD1-AF7CD56DC573}"/>
              </a:ext>
            </a:extLst>
          </p:cNvPr>
          <p:cNvGrpSpPr/>
          <p:nvPr/>
        </p:nvGrpSpPr>
        <p:grpSpPr>
          <a:xfrm>
            <a:off x="944347" y="939670"/>
            <a:ext cx="3382693" cy="4489122"/>
            <a:chOff x="1324499" y="2094351"/>
            <a:chExt cx="1909442" cy="2094207"/>
          </a:xfrm>
        </p:grpSpPr>
        <p:sp>
          <p:nvSpPr>
            <p:cNvPr id="25" name="Retângulo 24">
              <a:extLst>
                <a:ext uri="{FF2B5EF4-FFF2-40B4-BE49-F238E27FC236}">
                  <a16:creationId xmlns:a16="http://schemas.microsoft.com/office/drawing/2014/main" id="{AF4FB094-6F4A-AE71-08F4-DEBA70F11A1D}"/>
                </a:ext>
              </a:extLst>
            </p:cNvPr>
            <p:cNvSpPr/>
            <p:nvPr/>
          </p:nvSpPr>
          <p:spPr>
            <a:xfrm>
              <a:off x="1326314" y="2094351"/>
              <a:ext cx="1899803" cy="2075433"/>
            </a:xfrm>
            <a:prstGeom prst="rect">
              <a:avLst/>
            </a:prstGeom>
            <a:solidFill>
              <a:srgbClr val="E3EA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00"/>
            </a:p>
          </p:txBody>
        </p:sp>
        <p:pic>
          <p:nvPicPr>
            <p:cNvPr id="26" name="Imagem 25">
              <a:extLst>
                <a:ext uri="{FF2B5EF4-FFF2-40B4-BE49-F238E27FC236}">
                  <a16:creationId xmlns:a16="http://schemas.microsoft.com/office/drawing/2014/main" id="{C715D292-413B-7658-C4DA-6A2A85CC6A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324499" y="2094351"/>
              <a:ext cx="1909442" cy="2094207"/>
            </a:xfrm>
            <a:prstGeom prst="rect">
              <a:avLst/>
            </a:prstGeom>
          </p:spPr>
        </p:pic>
      </p:grpSp>
      <p:cxnSp>
        <p:nvCxnSpPr>
          <p:cNvPr id="34" name="Conector reto 33">
            <a:extLst>
              <a:ext uri="{FF2B5EF4-FFF2-40B4-BE49-F238E27FC236}">
                <a16:creationId xmlns:a16="http://schemas.microsoft.com/office/drawing/2014/main" id="{8092A94E-810A-5B3B-2E32-CB13891014F8}"/>
              </a:ext>
            </a:extLst>
          </p:cNvPr>
          <p:cNvCxnSpPr>
            <a:cxnSpLocks/>
          </p:cNvCxnSpPr>
          <p:nvPr/>
        </p:nvCxnSpPr>
        <p:spPr>
          <a:xfrm>
            <a:off x="4419850" y="5957828"/>
            <a:ext cx="3365617" cy="0"/>
          </a:xfrm>
          <a:prstGeom prst="line">
            <a:avLst/>
          </a:prstGeom>
          <a:ln>
            <a:solidFill>
              <a:srgbClr val="DCE3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1EFEDA94-D67E-98EB-6650-7FE6A4B7A48A}"/>
              </a:ext>
            </a:extLst>
          </p:cNvPr>
          <p:cNvSpPr txBox="1"/>
          <p:nvPr/>
        </p:nvSpPr>
        <p:spPr>
          <a:xfrm>
            <a:off x="4419850" y="5572298"/>
            <a:ext cx="336561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>
                <a:effectLst/>
              </a:rPr>
              <a:t>Legenda da imagem</a:t>
            </a:r>
            <a:endParaRPr lang="pt-BR" sz="1400"/>
          </a:p>
        </p:txBody>
      </p:sp>
      <p:grpSp>
        <p:nvGrpSpPr>
          <p:cNvPr id="31" name="Agrupar 30">
            <a:extLst>
              <a:ext uri="{FF2B5EF4-FFF2-40B4-BE49-F238E27FC236}">
                <a16:creationId xmlns:a16="http://schemas.microsoft.com/office/drawing/2014/main" id="{51CE2557-9DE1-4A40-15DF-FDABED78B1B2}"/>
              </a:ext>
            </a:extLst>
          </p:cNvPr>
          <p:cNvGrpSpPr/>
          <p:nvPr/>
        </p:nvGrpSpPr>
        <p:grpSpPr>
          <a:xfrm>
            <a:off x="4419852" y="939670"/>
            <a:ext cx="3382693" cy="4489122"/>
            <a:chOff x="1324499" y="2094351"/>
            <a:chExt cx="1909442" cy="2094207"/>
          </a:xfrm>
        </p:grpSpPr>
        <p:sp>
          <p:nvSpPr>
            <p:cNvPr id="32" name="Retângulo 31">
              <a:extLst>
                <a:ext uri="{FF2B5EF4-FFF2-40B4-BE49-F238E27FC236}">
                  <a16:creationId xmlns:a16="http://schemas.microsoft.com/office/drawing/2014/main" id="{789FE78D-8D73-26AA-DCDF-53AEB4656000}"/>
                </a:ext>
              </a:extLst>
            </p:cNvPr>
            <p:cNvSpPr/>
            <p:nvPr/>
          </p:nvSpPr>
          <p:spPr>
            <a:xfrm>
              <a:off x="1326314" y="2094351"/>
              <a:ext cx="1899803" cy="2075433"/>
            </a:xfrm>
            <a:prstGeom prst="rect">
              <a:avLst/>
            </a:prstGeom>
            <a:solidFill>
              <a:srgbClr val="E3EA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00"/>
            </a:p>
          </p:txBody>
        </p:sp>
        <p:pic>
          <p:nvPicPr>
            <p:cNvPr id="33" name="Imagem 32">
              <a:extLst>
                <a:ext uri="{FF2B5EF4-FFF2-40B4-BE49-F238E27FC236}">
                  <a16:creationId xmlns:a16="http://schemas.microsoft.com/office/drawing/2014/main" id="{02E83369-5611-8677-AC89-A429C4202B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324499" y="2094351"/>
              <a:ext cx="1909442" cy="2094207"/>
            </a:xfrm>
            <a:prstGeom prst="rect">
              <a:avLst/>
            </a:prstGeom>
          </p:spPr>
        </p:pic>
      </p:grp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B6B65C8C-1F3E-61A5-63A2-4BE92BD7B33F}"/>
              </a:ext>
            </a:extLst>
          </p:cNvPr>
          <p:cNvCxnSpPr>
            <a:cxnSpLocks/>
          </p:cNvCxnSpPr>
          <p:nvPr/>
        </p:nvCxnSpPr>
        <p:spPr>
          <a:xfrm>
            <a:off x="7895353" y="5957828"/>
            <a:ext cx="3349085" cy="0"/>
          </a:xfrm>
          <a:prstGeom prst="line">
            <a:avLst/>
          </a:prstGeom>
          <a:ln>
            <a:solidFill>
              <a:srgbClr val="DCE3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BC2CFA81-DE0D-5B7E-9D60-D78D59610353}"/>
              </a:ext>
            </a:extLst>
          </p:cNvPr>
          <p:cNvSpPr txBox="1"/>
          <p:nvPr/>
        </p:nvSpPr>
        <p:spPr>
          <a:xfrm>
            <a:off x="7895353" y="5572298"/>
            <a:ext cx="33647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>
                <a:effectLst/>
              </a:rPr>
              <a:t>Legenda da imagem</a:t>
            </a:r>
            <a:endParaRPr lang="pt-BR" sz="1400"/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3DA7031F-9D59-4423-31B6-1E652BC43ABE}"/>
              </a:ext>
            </a:extLst>
          </p:cNvPr>
          <p:cNvGrpSpPr/>
          <p:nvPr/>
        </p:nvGrpSpPr>
        <p:grpSpPr>
          <a:xfrm>
            <a:off x="7877386" y="939670"/>
            <a:ext cx="3382693" cy="4489122"/>
            <a:chOff x="1324499" y="2094351"/>
            <a:chExt cx="1909442" cy="2094207"/>
          </a:xfrm>
        </p:grpSpPr>
        <p:sp>
          <p:nvSpPr>
            <p:cNvPr id="5" name="Retângulo 4">
              <a:extLst>
                <a:ext uri="{FF2B5EF4-FFF2-40B4-BE49-F238E27FC236}">
                  <a16:creationId xmlns:a16="http://schemas.microsoft.com/office/drawing/2014/main" id="{665493AA-6D9C-7932-4068-CC23120EC0AD}"/>
                </a:ext>
              </a:extLst>
            </p:cNvPr>
            <p:cNvSpPr/>
            <p:nvPr/>
          </p:nvSpPr>
          <p:spPr>
            <a:xfrm>
              <a:off x="1326314" y="2094351"/>
              <a:ext cx="1899803" cy="2075433"/>
            </a:xfrm>
            <a:prstGeom prst="rect">
              <a:avLst/>
            </a:prstGeom>
            <a:solidFill>
              <a:srgbClr val="E3EA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00"/>
            </a:p>
          </p:txBody>
        </p:sp>
        <p:pic>
          <p:nvPicPr>
            <p:cNvPr id="6" name="Imagem 5">
              <a:extLst>
                <a:ext uri="{FF2B5EF4-FFF2-40B4-BE49-F238E27FC236}">
                  <a16:creationId xmlns:a16="http://schemas.microsoft.com/office/drawing/2014/main" id="{4904F207-17DD-E859-0421-58D1D389F6E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324499" y="2094351"/>
              <a:ext cx="1909442" cy="2094207"/>
            </a:xfrm>
            <a:prstGeom prst="rect">
              <a:avLst/>
            </a:prstGeom>
          </p:spPr>
        </p:pic>
      </p:grp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E5FC4571-0BD8-3B8B-8FDC-678D7A7A556E}"/>
              </a:ext>
            </a:extLst>
          </p:cNvPr>
          <p:cNvGrpSpPr/>
          <p:nvPr/>
        </p:nvGrpSpPr>
        <p:grpSpPr>
          <a:xfrm>
            <a:off x="12639639" y="2059216"/>
            <a:ext cx="3543790" cy="2607141"/>
            <a:chOff x="12639639" y="382816"/>
            <a:chExt cx="3543790" cy="2607141"/>
          </a:xfrm>
        </p:grpSpPr>
        <p:sp>
          <p:nvSpPr>
            <p:cNvPr id="11" name="Balão de Fala: Retângulo 10">
              <a:extLst>
                <a:ext uri="{FF2B5EF4-FFF2-40B4-BE49-F238E27FC236}">
                  <a16:creationId xmlns:a16="http://schemas.microsoft.com/office/drawing/2014/main" id="{534B914F-1B06-C400-1306-D740C93CCD3B}"/>
                </a:ext>
              </a:extLst>
            </p:cNvPr>
            <p:cNvSpPr/>
            <p:nvPr/>
          </p:nvSpPr>
          <p:spPr>
            <a:xfrm rot="5400000">
              <a:off x="13107963" y="-85508"/>
              <a:ext cx="2607141" cy="3543790"/>
            </a:xfrm>
            <a:prstGeom prst="wedgeRectCallout">
              <a:avLst>
                <a:gd name="adj1" fmla="val -20343"/>
                <a:gd name="adj2" fmla="val 61591"/>
              </a:avLst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00"/>
            </a:p>
          </p:txBody>
        </p:sp>
        <p:sp>
          <p:nvSpPr>
            <p:cNvPr id="12" name="CaixaDeTexto 11">
              <a:extLst>
                <a:ext uri="{FF2B5EF4-FFF2-40B4-BE49-F238E27FC236}">
                  <a16:creationId xmlns:a16="http://schemas.microsoft.com/office/drawing/2014/main" id="{3AD1574F-8AB6-1365-7FE8-325F1082931C}"/>
                </a:ext>
              </a:extLst>
            </p:cNvPr>
            <p:cNvSpPr txBox="1"/>
            <p:nvPr/>
          </p:nvSpPr>
          <p:spPr>
            <a:xfrm>
              <a:off x="12816114" y="638629"/>
              <a:ext cx="3222172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>
                  <a:solidFill>
                    <a:schemeClr val="bg1"/>
                  </a:solidFill>
                </a:rPr>
                <a:t>Orientações para professor/LXD:</a:t>
              </a:r>
            </a:p>
            <a:p>
              <a:endParaRPr lang="pt-BR" sz="1400">
                <a:solidFill>
                  <a:schemeClr val="bg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pt-BR" sz="1400">
                  <a:solidFill>
                    <a:schemeClr val="bg1"/>
                  </a:solidFill>
                </a:rPr>
                <a:t>O recurso está agrupado. Para ajustar a caixa de texto, aumente a linha apenas na respectiva camada.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pt-BR" sz="1400">
                  <a:solidFill>
                    <a:schemeClr val="bg1"/>
                  </a:solidFill>
                </a:rPr>
                <a:t>Para alterar a imagem, clique com o botão direito do mouse, selecione Alterar Imagem &gt;&gt; Da Área de Transferência.</a:t>
              </a:r>
            </a:p>
          </p:txBody>
        </p:sp>
      </p:grp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EAFAFD36-9BF3-0225-F403-3E7EC63087DE}"/>
              </a:ext>
            </a:extLst>
          </p:cNvPr>
          <p:cNvGrpSpPr/>
          <p:nvPr/>
        </p:nvGrpSpPr>
        <p:grpSpPr>
          <a:xfrm>
            <a:off x="12639638" y="539973"/>
            <a:ext cx="3543790" cy="1373961"/>
            <a:chOff x="12639639" y="382815"/>
            <a:chExt cx="3543790" cy="1373961"/>
          </a:xfrm>
        </p:grpSpPr>
        <p:sp>
          <p:nvSpPr>
            <p:cNvPr id="14" name="Balão de Fala: Retângulo 13">
              <a:extLst>
                <a:ext uri="{FF2B5EF4-FFF2-40B4-BE49-F238E27FC236}">
                  <a16:creationId xmlns:a16="http://schemas.microsoft.com/office/drawing/2014/main" id="{1CA7A0C3-1922-29C8-E916-B6C2660AE56F}"/>
                </a:ext>
              </a:extLst>
            </p:cNvPr>
            <p:cNvSpPr/>
            <p:nvPr/>
          </p:nvSpPr>
          <p:spPr>
            <a:xfrm rot="5400000">
              <a:off x="13724553" y="-702099"/>
              <a:ext cx="1373961" cy="3543790"/>
            </a:xfrm>
            <a:prstGeom prst="wedgeRectCallout">
              <a:avLst>
                <a:gd name="adj1" fmla="val -20343"/>
                <a:gd name="adj2" fmla="val 61591"/>
              </a:avLst>
            </a:prstGeom>
            <a:solidFill>
              <a:schemeClr val="bg1"/>
            </a:solidFill>
            <a:ln>
              <a:solidFill>
                <a:srgbClr val="4A5E8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00"/>
            </a:p>
          </p:txBody>
        </p:sp>
        <p:sp>
          <p:nvSpPr>
            <p:cNvPr id="15" name="CaixaDeTexto 14">
              <a:extLst>
                <a:ext uri="{FF2B5EF4-FFF2-40B4-BE49-F238E27FC236}">
                  <a16:creationId xmlns:a16="http://schemas.microsoft.com/office/drawing/2014/main" id="{7BEFAD82-A03E-A071-E683-B9F7A049074C}"/>
                </a:ext>
              </a:extLst>
            </p:cNvPr>
            <p:cNvSpPr txBox="1"/>
            <p:nvPr/>
          </p:nvSpPr>
          <p:spPr>
            <a:xfrm>
              <a:off x="12816114" y="638629"/>
              <a:ext cx="322217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>
                  <a:solidFill>
                    <a:srgbClr val="4A5E85"/>
                  </a:solidFill>
                </a:rPr>
                <a:t>Componente:</a:t>
              </a:r>
            </a:p>
            <a:p>
              <a:endParaRPr lang="pt-BR" sz="1400">
                <a:solidFill>
                  <a:srgbClr val="4A5E85"/>
                </a:solidFill>
              </a:endParaRPr>
            </a:p>
            <a:p>
              <a:r>
                <a:rPr lang="pt-BR" sz="1400" b="1">
                  <a:solidFill>
                    <a:srgbClr val="4A5E85"/>
                  </a:solidFill>
                </a:rPr>
                <a:t>Imagem retrato – com 3 (com legenda)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57971881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grupar 1">
            <a:extLst>
              <a:ext uri="{FF2B5EF4-FFF2-40B4-BE49-F238E27FC236}">
                <a16:creationId xmlns:a16="http://schemas.microsoft.com/office/drawing/2014/main" id="{7F77FFF4-94EF-B396-884C-5196BE8E5BC5}"/>
              </a:ext>
            </a:extLst>
          </p:cNvPr>
          <p:cNvGrpSpPr/>
          <p:nvPr/>
        </p:nvGrpSpPr>
        <p:grpSpPr>
          <a:xfrm>
            <a:off x="944347" y="1092070"/>
            <a:ext cx="10328432" cy="4489122"/>
            <a:chOff x="944347" y="1092070"/>
            <a:chExt cx="10328432" cy="4489122"/>
          </a:xfrm>
        </p:grpSpPr>
        <p:grpSp>
          <p:nvGrpSpPr>
            <p:cNvPr id="24" name="Agrupar 23">
              <a:extLst>
                <a:ext uri="{FF2B5EF4-FFF2-40B4-BE49-F238E27FC236}">
                  <a16:creationId xmlns:a16="http://schemas.microsoft.com/office/drawing/2014/main" id="{1B1B84F8-8274-5001-3DD1-AF7CD56DC573}"/>
                </a:ext>
              </a:extLst>
            </p:cNvPr>
            <p:cNvGrpSpPr/>
            <p:nvPr/>
          </p:nvGrpSpPr>
          <p:grpSpPr>
            <a:xfrm>
              <a:off x="944347" y="1092070"/>
              <a:ext cx="3382693" cy="4489122"/>
              <a:chOff x="1324499" y="2094351"/>
              <a:chExt cx="1909442" cy="2094207"/>
            </a:xfrm>
          </p:grpSpPr>
          <p:sp>
            <p:nvSpPr>
              <p:cNvPr id="25" name="Retângulo 24">
                <a:extLst>
                  <a:ext uri="{FF2B5EF4-FFF2-40B4-BE49-F238E27FC236}">
                    <a16:creationId xmlns:a16="http://schemas.microsoft.com/office/drawing/2014/main" id="{AF4FB094-6F4A-AE71-08F4-DEBA70F11A1D}"/>
                  </a:ext>
                </a:extLst>
              </p:cNvPr>
              <p:cNvSpPr/>
              <p:nvPr/>
            </p:nvSpPr>
            <p:spPr>
              <a:xfrm>
                <a:off x="1326314" y="2094351"/>
                <a:ext cx="1899803" cy="2075433"/>
              </a:xfrm>
              <a:prstGeom prst="rect">
                <a:avLst/>
              </a:prstGeom>
              <a:solidFill>
                <a:srgbClr val="E3EA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26" name="Imagem 25">
                <a:extLst>
                  <a:ext uri="{FF2B5EF4-FFF2-40B4-BE49-F238E27FC236}">
                    <a16:creationId xmlns:a16="http://schemas.microsoft.com/office/drawing/2014/main" id="{C715D292-413B-7658-C4DA-6A2A85CC6A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324499" y="2094351"/>
                <a:ext cx="1909442" cy="2094207"/>
              </a:xfrm>
              <a:prstGeom prst="rect">
                <a:avLst/>
              </a:prstGeom>
            </p:spPr>
          </p:pic>
        </p:grpSp>
        <p:grpSp>
          <p:nvGrpSpPr>
            <p:cNvPr id="31" name="Agrupar 30">
              <a:extLst>
                <a:ext uri="{FF2B5EF4-FFF2-40B4-BE49-F238E27FC236}">
                  <a16:creationId xmlns:a16="http://schemas.microsoft.com/office/drawing/2014/main" id="{51CE2557-9DE1-4A40-15DF-FDABED78B1B2}"/>
                </a:ext>
              </a:extLst>
            </p:cNvPr>
            <p:cNvGrpSpPr/>
            <p:nvPr/>
          </p:nvGrpSpPr>
          <p:grpSpPr>
            <a:xfrm>
              <a:off x="4419852" y="1092070"/>
              <a:ext cx="3382693" cy="4489122"/>
              <a:chOff x="1324499" y="2094351"/>
              <a:chExt cx="1909442" cy="2094207"/>
            </a:xfrm>
          </p:grpSpPr>
          <p:sp>
            <p:nvSpPr>
              <p:cNvPr id="32" name="Retângulo 31">
                <a:extLst>
                  <a:ext uri="{FF2B5EF4-FFF2-40B4-BE49-F238E27FC236}">
                    <a16:creationId xmlns:a16="http://schemas.microsoft.com/office/drawing/2014/main" id="{789FE78D-8D73-26AA-DCDF-53AEB4656000}"/>
                  </a:ext>
                </a:extLst>
              </p:cNvPr>
              <p:cNvSpPr/>
              <p:nvPr/>
            </p:nvSpPr>
            <p:spPr>
              <a:xfrm>
                <a:off x="1326314" y="2094351"/>
                <a:ext cx="1899803" cy="2075433"/>
              </a:xfrm>
              <a:prstGeom prst="rect">
                <a:avLst/>
              </a:prstGeom>
              <a:solidFill>
                <a:srgbClr val="E3EA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33" name="Imagem 32">
                <a:extLst>
                  <a:ext uri="{FF2B5EF4-FFF2-40B4-BE49-F238E27FC236}">
                    <a16:creationId xmlns:a16="http://schemas.microsoft.com/office/drawing/2014/main" id="{02E83369-5611-8677-AC89-A429C4202B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324499" y="2094351"/>
                <a:ext cx="1909442" cy="2094207"/>
              </a:xfrm>
              <a:prstGeom prst="rect">
                <a:avLst/>
              </a:prstGeom>
            </p:spPr>
          </p:pic>
        </p:grpSp>
        <p:grpSp>
          <p:nvGrpSpPr>
            <p:cNvPr id="4" name="Agrupar 3">
              <a:extLst>
                <a:ext uri="{FF2B5EF4-FFF2-40B4-BE49-F238E27FC236}">
                  <a16:creationId xmlns:a16="http://schemas.microsoft.com/office/drawing/2014/main" id="{3DA7031F-9D59-4423-31B6-1E652BC43ABE}"/>
                </a:ext>
              </a:extLst>
            </p:cNvPr>
            <p:cNvGrpSpPr/>
            <p:nvPr/>
          </p:nvGrpSpPr>
          <p:grpSpPr>
            <a:xfrm>
              <a:off x="7890086" y="1092070"/>
              <a:ext cx="3382693" cy="4489122"/>
              <a:chOff x="1324499" y="2094351"/>
              <a:chExt cx="1909442" cy="2094207"/>
            </a:xfrm>
          </p:grpSpPr>
          <p:sp>
            <p:nvSpPr>
              <p:cNvPr id="5" name="Retângulo 4">
                <a:extLst>
                  <a:ext uri="{FF2B5EF4-FFF2-40B4-BE49-F238E27FC236}">
                    <a16:creationId xmlns:a16="http://schemas.microsoft.com/office/drawing/2014/main" id="{665493AA-6D9C-7932-4068-CC23120EC0AD}"/>
                  </a:ext>
                </a:extLst>
              </p:cNvPr>
              <p:cNvSpPr/>
              <p:nvPr/>
            </p:nvSpPr>
            <p:spPr>
              <a:xfrm>
                <a:off x="1326314" y="2094351"/>
                <a:ext cx="1899803" cy="2075433"/>
              </a:xfrm>
              <a:prstGeom prst="rect">
                <a:avLst/>
              </a:prstGeom>
              <a:solidFill>
                <a:srgbClr val="E3EA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6" name="Imagem 5">
                <a:extLst>
                  <a:ext uri="{FF2B5EF4-FFF2-40B4-BE49-F238E27FC236}">
                    <a16:creationId xmlns:a16="http://schemas.microsoft.com/office/drawing/2014/main" id="{4904F207-17DD-E859-0421-58D1D389F6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324499" y="2094351"/>
                <a:ext cx="1909442" cy="2094207"/>
              </a:xfrm>
              <a:prstGeom prst="rect">
                <a:avLst/>
              </a:prstGeom>
            </p:spPr>
          </p:pic>
        </p:grpSp>
      </p:grp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A0AD98E6-BA52-8F9E-9196-72496B6B4854}"/>
              </a:ext>
            </a:extLst>
          </p:cNvPr>
          <p:cNvGrpSpPr/>
          <p:nvPr/>
        </p:nvGrpSpPr>
        <p:grpSpPr>
          <a:xfrm>
            <a:off x="12639639" y="2059216"/>
            <a:ext cx="3543790" cy="2607141"/>
            <a:chOff x="12639639" y="382816"/>
            <a:chExt cx="3543790" cy="2607141"/>
          </a:xfrm>
        </p:grpSpPr>
        <p:sp>
          <p:nvSpPr>
            <p:cNvPr id="11" name="Balão de Fala: Retângulo 10">
              <a:extLst>
                <a:ext uri="{FF2B5EF4-FFF2-40B4-BE49-F238E27FC236}">
                  <a16:creationId xmlns:a16="http://schemas.microsoft.com/office/drawing/2014/main" id="{9F6B2CBF-2810-544E-4629-80D74783216F}"/>
                </a:ext>
              </a:extLst>
            </p:cNvPr>
            <p:cNvSpPr/>
            <p:nvPr/>
          </p:nvSpPr>
          <p:spPr>
            <a:xfrm rot="5400000">
              <a:off x="13107963" y="-85508"/>
              <a:ext cx="2607141" cy="3543790"/>
            </a:xfrm>
            <a:prstGeom prst="wedgeRectCallout">
              <a:avLst>
                <a:gd name="adj1" fmla="val -20343"/>
                <a:gd name="adj2" fmla="val 61591"/>
              </a:avLst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00"/>
            </a:p>
          </p:txBody>
        </p:sp>
        <p:sp>
          <p:nvSpPr>
            <p:cNvPr id="12" name="CaixaDeTexto 11">
              <a:extLst>
                <a:ext uri="{FF2B5EF4-FFF2-40B4-BE49-F238E27FC236}">
                  <a16:creationId xmlns:a16="http://schemas.microsoft.com/office/drawing/2014/main" id="{6541E5EC-11EC-FD5D-020E-80C2DFCFC9D1}"/>
                </a:ext>
              </a:extLst>
            </p:cNvPr>
            <p:cNvSpPr txBox="1"/>
            <p:nvPr/>
          </p:nvSpPr>
          <p:spPr>
            <a:xfrm>
              <a:off x="12816114" y="638629"/>
              <a:ext cx="3222172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>
                  <a:solidFill>
                    <a:schemeClr val="bg1"/>
                  </a:solidFill>
                </a:rPr>
                <a:t>Orientações para professor/LXD:</a:t>
              </a:r>
            </a:p>
            <a:p>
              <a:endParaRPr lang="pt-BR" sz="1400">
                <a:solidFill>
                  <a:schemeClr val="bg1"/>
                </a:solidFill>
              </a:endParaRPr>
            </a:p>
            <a:p>
              <a:r>
                <a:rPr lang="pt-BR" sz="1400">
                  <a:solidFill>
                    <a:schemeClr val="bg1"/>
                  </a:solidFill>
                </a:rPr>
                <a:t>Para alterar a imagem, clique com o botão direito do mouse, selecione Alterar Imagem &gt;&gt; Da Área de Transferência.</a:t>
              </a:r>
            </a:p>
          </p:txBody>
        </p:sp>
      </p:grp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0D829E87-DD26-1703-5336-BF176C913105}"/>
              </a:ext>
            </a:extLst>
          </p:cNvPr>
          <p:cNvGrpSpPr/>
          <p:nvPr/>
        </p:nvGrpSpPr>
        <p:grpSpPr>
          <a:xfrm>
            <a:off x="12639638" y="539973"/>
            <a:ext cx="3543790" cy="1373961"/>
            <a:chOff x="12639639" y="382815"/>
            <a:chExt cx="3543790" cy="1373961"/>
          </a:xfrm>
        </p:grpSpPr>
        <p:sp>
          <p:nvSpPr>
            <p:cNvPr id="14" name="Balão de Fala: Retângulo 13">
              <a:extLst>
                <a:ext uri="{FF2B5EF4-FFF2-40B4-BE49-F238E27FC236}">
                  <a16:creationId xmlns:a16="http://schemas.microsoft.com/office/drawing/2014/main" id="{4B3A2C71-07CF-2128-D958-4C8C1DF5E844}"/>
                </a:ext>
              </a:extLst>
            </p:cNvPr>
            <p:cNvSpPr/>
            <p:nvPr/>
          </p:nvSpPr>
          <p:spPr>
            <a:xfrm rot="5400000">
              <a:off x="13724553" y="-702099"/>
              <a:ext cx="1373961" cy="3543790"/>
            </a:xfrm>
            <a:prstGeom prst="wedgeRectCallout">
              <a:avLst>
                <a:gd name="adj1" fmla="val -20343"/>
                <a:gd name="adj2" fmla="val 61591"/>
              </a:avLst>
            </a:prstGeom>
            <a:solidFill>
              <a:schemeClr val="bg1"/>
            </a:solidFill>
            <a:ln>
              <a:solidFill>
                <a:srgbClr val="4A5E8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00"/>
            </a:p>
          </p:txBody>
        </p:sp>
        <p:sp>
          <p:nvSpPr>
            <p:cNvPr id="15" name="CaixaDeTexto 14">
              <a:extLst>
                <a:ext uri="{FF2B5EF4-FFF2-40B4-BE49-F238E27FC236}">
                  <a16:creationId xmlns:a16="http://schemas.microsoft.com/office/drawing/2014/main" id="{1D32B2A1-A55F-F81C-F9A2-1A6E8B250B90}"/>
                </a:ext>
              </a:extLst>
            </p:cNvPr>
            <p:cNvSpPr txBox="1"/>
            <p:nvPr/>
          </p:nvSpPr>
          <p:spPr>
            <a:xfrm>
              <a:off x="12816114" y="638629"/>
              <a:ext cx="322217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>
                  <a:solidFill>
                    <a:srgbClr val="4A5E85"/>
                  </a:solidFill>
                </a:rPr>
                <a:t>Componente:</a:t>
              </a:r>
            </a:p>
            <a:p>
              <a:endParaRPr lang="pt-BR" sz="1400">
                <a:solidFill>
                  <a:srgbClr val="4A5E85"/>
                </a:solidFill>
              </a:endParaRPr>
            </a:p>
            <a:p>
              <a:r>
                <a:rPr lang="pt-BR" sz="1400" b="1">
                  <a:solidFill>
                    <a:srgbClr val="4A5E85"/>
                  </a:solidFill>
                </a:rPr>
                <a:t>Imagem retrato – com 3 (sem legenda)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69038346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9C50815D-7744-BE8A-9174-6FFB9F3E30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171" y="1241875"/>
            <a:ext cx="8591658" cy="3866248"/>
          </a:xfrm>
          <a:prstGeom prst="rect">
            <a:avLst/>
          </a:prstGeom>
        </p:spPr>
      </p:pic>
      <p:grpSp>
        <p:nvGrpSpPr>
          <p:cNvPr id="2" name="Agrupar 1">
            <a:extLst>
              <a:ext uri="{FF2B5EF4-FFF2-40B4-BE49-F238E27FC236}">
                <a16:creationId xmlns:a16="http://schemas.microsoft.com/office/drawing/2014/main" id="{0CFDB952-F0BC-8C94-8EE0-FA4B8DFAD44A}"/>
              </a:ext>
            </a:extLst>
          </p:cNvPr>
          <p:cNvGrpSpPr/>
          <p:nvPr/>
        </p:nvGrpSpPr>
        <p:grpSpPr>
          <a:xfrm>
            <a:off x="1800171" y="5196448"/>
            <a:ext cx="8591658" cy="401077"/>
            <a:chOff x="1800171" y="4205848"/>
            <a:chExt cx="8591658" cy="401077"/>
          </a:xfrm>
        </p:grpSpPr>
        <p:cxnSp>
          <p:nvCxnSpPr>
            <p:cNvPr id="17" name="Conector reto 16">
              <a:extLst>
                <a:ext uri="{FF2B5EF4-FFF2-40B4-BE49-F238E27FC236}">
                  <a16:creationId xmlns:a16="http://schemas.microsoft.com/office/drawing/2014/main" id="{3CA377D1-0798-E7A6-4A3E-62AA177ABE45}"/>
                </a:ext>
              </a:extLst>
            </p:cNvPr>
            <p:cNvCxnSpPr>
              <a:cxnSpLocks/>
            </p:cNvCxnSpPr>
            <p:nvPr/>
          </p:nvCxnSpPr>
          <p:spPr>
            <a:xfrm>
              <a:off x="1825572" y="4606925"/>
              <a:ext cx="8566257" cy="0"/>
            </a:xfrm>
            <a:prstGeom prst="line">
              <a:avLst/>
            </a:prstGeom>
            <a:ln>
              <a:solidFill>
                <a:srgbClr val="DCE3E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CaixaDeTexto 17">
              <a:extLst>
                <a:ext uri="{FF2B5EF4-FFF2-40B4-BE49-F238E27FC236}">
                  <a16:creationId xmlns:a16="http://schemas.microsoft.com/office/drawing/2014/main" id="{83E10531-EFBE-5AE8-CE40-7B8EA26BE9EB}"/>
                </a:ext>
              </a:extLst>
            </p:cNvPr>
            <p:cNvSpPr txBox="1"/>
            <p:nvPr/>
          </p:nvSpPr>
          <p:spPr>
            <a:xfrm>
              <a:off x="1800171" y="4205848"/>
              <a:ext cx="8591658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400">
                  <a:effectLst/>
                </a:rPr>
                <a:t>Legenda da imagem</a:t>
              </a:r>
              <a:endParaRPr lang="pt-BR" sz="1400"/>
            </a:p>
          </p:txBody>
        </p:sp>
      </p:grpSp>
      <p:grpSp>
        <p:nvGrpSpPr>
          <p:cNvPr id="4" name="Agrupar 3">
            <a:extLst>
              <a:ext uri="{FF2B5EF4-FFF2-40B4-BE49-F238E27FC236}">
                <a16:creationId xmlns:a16="http://schemas.microsoft.com/office/drawing/2014/main" id="{290ABB3B-EB05-9718-D334-95E529C3BB95}"/>
              </a:ext>
            </a:extLst>
          </p:cNvPr>
          <p:cNvGrpSpPr/>
          <p:nvPr/>
        </p:nvGrpSpPr>
        <p:grpSpPr>
          <a:xfrm>
            <a:off x="12639639" y="2059216"/>
            <a:ext cx="3543790" cy="2607141"/>
            <a:chOff x="12639639" y="382816"/>
            <a:chExt cx="3543790" cy="2607141"/>
          </a:xfrm>
        </p:grpSpPr>
        <p:sp>
          <p:nvSpPr>
            <p:cNvPr id="5" name="Balão de Fala: Retângulo 4">
              <a:extLst>
                <a:ext uri="{FF2B5EF4-FFF2-40B4-BE49-F238E27FC236}">
                  <a16:creationId xmlns:a16="http://schemas.microsoft.com/office/drawing/2014/main" id="{48B0E3F5-2538-5F8D-A014-815E166B9968}"/>
                </a:ext>
              </a:extLst>
            </p:cNvPr>
            <p:cNvSpPr/>
            <p:nvPr/>
          </p:nvSpPr>
          <p:spPr>
            <a:xfrm rot="5400000">
              <a:off x="13107963" y="-85508"/>
              <a:ext cx="2607141" cy="3543790"/>
            </a:xfrm>
            <a:prstGeom prst="wedgeRectCallout">
              <a:avLst>
                <a:gd name="adj1" fmla="val -20343"/>
                <a:gd name="adj2" fmla="val 61591"/>
              </a:avLst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00"/>
            </a:p>
          </p:txBody>
        </p:sp>
        <p:sp>
          <p:nvSpPr>
            <p:cNvPr id="7" name="CaixaDeTexto 6">
              <a:extLst>
                <a:ext uri="{FF2B5EF4-FFF2-40B4-BE49-F238E27FC236}">
                  <a16:creationId xmlns:a16="http://schemas.microsoft.com/office/drawing/2014/main" id="{E84B7DA9-FD2A-0C61-3AA7-4109A73F4C5B}"/>
                </a:ext>
              </a:extLst>
            </p:cNvPr>
            <p:cNvSpPr txBox="1"/>
            <p:nvPr/>
          </p:nvSpPr>
          <p:spPr>
            <a:xfrm>
              <a:off x="12816114" y="638629"/>
              <a:ext cx="3222172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>
                  <a:solidFill>
                    <a:schemeClr val="bg1"/>
                  </a:solidFill>
                </a:rPr>
                <a:t>Orientações para professor/LXD:</a:t>
              </a:r>
            </a:p>
            <a:p>
              <a:endParaRPr lang="pt-BR" sz="1400">
                <a:solidFill>
                  <a:schemeClr val="bg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pt-BR" sz="1400">
                  <a:solidFill>
                    <a:schemeClr val="bg1"/>
                  </a:solidFill>
                </a:rPr>
                <a:t>O recurso está agrupado. Para ajustar a caixa de texto, aumente a linha apenas na respectiva camada.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pt-BR" sz="1400">
                  <a:solidFill>
                    <a:schemeClr val="bg1"/>
                  </a:solidFill>
                </a:rPr>
                <a:t>Para alterar a imagem, clique com o botão direito do mouse, selecione Alterar Imagem &gt;&gt; Da Área de Transferência.</a:t>
              </a:r>
            </a:p>
          </p:txBody>
        </p:sp>
      </p:grpSp>
      <p:grpSp>
        <p:nvGrpSpPr>
          <p:cNvPr id="8" name="Agrupar 7">
            <a:extLst>
              <a:ext uri="{FF2B5EF4-FFF2-40B4-BE49-F238E27FC236}">
                <a16:creationId xmlns:a16="http://schemas.microsoft.com/office/drawing/2014/main" id="{0B56109E-E48B-E351-7AC0-6352F78F1101}"/>
              </a:ext>
            </a:extLst>
          </p:cNvPr>
          <p:cNvGrpSpPr/>
          <p:nvPr/>
        </p:nvGrpSpPr>
        <p:grpSpPr>
          <a:xfrm>
            <a:off x="12639638" y="539973"/>
            <a:ext cx="3543790" cy="1373961"/>
            <a:chOff x="12639639" y="382815"/>
            <a:chExt cx="3543790" cy="1373961"/>
          </a:xfrm>
        </p:grpSpPr>
        <p:sp>
          <p:nvSpPr>
            <p:cNvPr id="9" name="Balão de Fala: Retângulo 8">
              <a:extLst>
                <a:ext uri="{FF2B5EF4-FFF2-40B4-BE49-F238E27FC236}">
                  <a16:creationId xmlns:a16="http://schemas.microsoft.com/office/drawing/2014/main" id="{94398868-1506-E898-9444-6F9D66DF27FB}"/>
                </a:ext>
              </a:extLst>
            </p:cNvPr>
            <p:cNvSpPr/>
            <p:nvPr/>
          </p:nvSpPr>
          <p:spPr>
            <a:xfrm rot="5400000">
              <a:off x="13724553" y="-702099"/>
              <a:ext cx="1373961" cy="3543790"/>
            </a:xfrm>
            <a:prstGeom prst="wedgeRectCallout">
              <a:avLst>
                <a:gd name="adj1" fmla="val -20343"/>
                <a:gd name="adj2" fmla="val 61591"/>
              </a:avLst>
            </a:prstGeom>
            <a:solidFill>
              <a:schemeClr val="bg1"/>
            </a:solidFill>
            <a:ln>
              <a:solidFill>
                <a:srgbClr val="4A5E8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00"/>
            </a:p>
          </p:txBody>
        </p:sp>
        <p:sp>
          <p:nvSpPr>
            <p:cNvPr id="10" name="CaixaDeTexto 9">
              <a:extLst>
                <a:ext uri="{FF2B5EF4-FFF2-40B4-BE49-F238E27FC236}">
                  <a16:creationId xmlns:a16="http://schemas.microsoft.com/office/drawing/2014/main" id="{44DD10B2-9888-2746-A262-47082EF3AFDA}"/>
                </a:ext>
              </a:extLst>
            </p:cNvPr>
            <p:cNvSpPr txBox="1"/>
            <p:nvPr/>
          </p:nvSpPr>
          <p:spPr>
            <a:xfrm>
              <a:off x="12816114" y="638629"/>
              <a:ext cx="322217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>
                  <a:solidFill>
                    <a:srgbClr val="4A5E85"/>
                  </a:solidFill>
                </a:rPr>
                <a:t>Componente:</a:t>
              </a:r>
            </a:p>
            <a:p>
              <a:endParaRPr lang="pt-BR" sz="1400">
                <a:solidFill>
                  <a:srgbClr val="4A5E85"/>
                </a:solidFill>
              </a:endParaRPr>
            </a:p>
            <a:p>
              <a:r>
                <a:rPr lang="pt-BR" sz="1400" b="1">
                  <a:solidFill>
                    <a:srgbClr val="4A5E85"/>
                  </a:solidFill>
                </a:rPr>
                <a:t>Imagem </a:t>
              </a:r>
              <a:r>
                <a:rPr lang="pt-BR" sz="1400" b="1" err="1">
                  <a:solidFill>
                    <a:srgbClr val="4A5E85"/>
                  </a:solidFill>
                </a:rPr>
                <a:t>wide</a:t>
              </a:r>
              <a:r>
                <a:rPr lang="pt-BR" sz="1400" b="1">
                  <a:solidFill>
                    <a:srgbClr val="4A5E85"/>
                  </a:solidFill>
                </a:rPr>
                <a:t> (com legenda)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05393804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9C50815D-7744-BE8A-9174-6FFB9F3E30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171" y="1495875"/>
            <a:ext cx="8591658" cy="3866248"/>
          </a:xfrm>
          <a:prstGeom prst="rect">
            <a:avLst/>
          </a:prstGeom>
        </p:spPr>
      </p:pic>
      <p:grpSp>
        <p:nvGrpSpPr>
          <p:cNvPr id="4" name="Agrupar 3">
            <a:extLst>
              <a:ext uri="{FF2B5EF4-FFF2-40B4-BE49-F238E27FC236}">
                <a16:creationId xmlns:a16="http://schemas.microsoft.com/office/drawing/2014/main" id="{3F6BBFDD-4A9F-D09B-1927-3708F007A17D}"/>
              </a:ext>
            </a:extLst>
          </p:cNvPr>
          <p:cNvGrpSpPr/>
          <p:nvPr/>
        </p:nvGrpSpPr>
        <p:grpSpPr>
          <a:xfrm>
            <a:off x="12639639" y="2059216"/>
            <a:ext cx="3543790" cy="2607141"/>
            <a:chOff x="12639639" y="382816"/>
            <a:chExt cx="3543790" cy="2607141"/>
          </a:xfrm>
        </p:grpSpPr>
        <p:sp>
          <p:nvSpPr>
            <p:cNvPr id="5" name="Balão de Fala: Retângulo 4">
              <a:extLst>
                <a:ext uri="{FF2B5EF4-FFF2-40B4-BE49-F238E27FC236}">
                  <a16:creationId xmlns:a16="http://schemas.microsoft.com/office/drawing/2014/main" id="{4A9D09B4-B86B-6FC2-2459-8751D00D39F4}"/>
                </a:ext>
              </a:extLst>
            </p:cNvPr>
            <p:cNvSpPr/>
            <p:nvPr/>
          </p:nvSpPr>
          <p:spPr>
            <a:xfrm rot="5400000">
              <a:off x="13107963" y="-85508"/>
              <a:ext cx="2607141" cy="3543790"/>
            </a:xfrm>
            <a:prstGeom prst="wedgeRectCallout">
              <a:avLst>
                <a:gd name="adj1" fmla="val -20343"/>
                <a:gd name="adj2" fmla="val 61591"/>
              </a:avLst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00"/>
            </a:p>
          </p:txBody>
        </p:sp>
        <p:sp>
          <p:nvSpPr>
            <p:cNvPr id="6" name="CaixaDeTexto 5">
              <a:extLst>
                <a:ext uri="{FF2B5EF4-FFF2-40B4-BE49-F238E27FC236}">
                  <a16:creationId xmlns:a16="http://schemas.microsoft.com/office/drawing/2014/main" id="{3E89B92A-967D-D4EC-CA42-944548D636FC}"/>
                </a:ext>
              </a:extLst>
            </p:cNvPr>
            <p:cNvSpPr txBox="1"/>
            <p:nvPr/>
          </p:nvSpPr>
          <p:spPr>
            <a:xfrm>
              <a:off x="12816114" y="638629"/>
              <a:ext cx="3222172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>
                  <a:solidFill>
                    <a:schemeClr val="bg1"/>
                  </a:solidFill>
                </a:rPr>
                <a:t>Orientações para professor/LXD:</a:t>
              </a:r>
            </a:p>
            <a:p>
              <a:endParaRPr lang="pt-BR" sz="1400">
                <a:solidFill>
                  <a:schemeClr val="bg1"/>
                </a:solidFill>
              </a:endParaRPr>
            </a:p>
            <a:p>
              <a:r>
                <a:rPr lang="pt-BR" sz="1400">
                  <a:solidFill>
                    <a:schemeClr val="bg1"/>
                  </a:solidFill>
                </a:rPr>
                <a:t>Para alterar a imagem, clique com o botão direito do mouse, selecione Alterar Imagem &gt;&gt; Da Área de Transferência.</a:t>
              </a:r>
            </a:p>
          </p:txBody>
        </p:sp>
      </p:grpSp>
      <p:grpSp>
        <p:nvGrpSpPr>
          <p:cNvPr id="7" name="Agrupar 6">
            <a:extLst>
              <a:ext uri="{FF2B5EF4-FFF2-40B4-BE49-F238E27FC236}">
                <a16:creationId xmlns:a16="http://schemas.microsoft.com/office/drawing/2014/main" id="{D181BC03-7905-F2B7-F537-31D20703909F}"/>
              </a:ext>
            </a:extLst>
          </p:cNvPr>
          <p:cNvGrpSpPr/>
          <p:nvPr/>
        </p:nvGrpSpPr>
        <p:grpSpPr>
          <a:xfrm>
            <a:off x="12639638" y="539973"/>
            <a:ext cx="3543790" cy="1373961"/>
            <a:chOff x="12639639" y="382815"/>
            <a:chExt cx="3543790" cy="1373961"/>
          </a:xfrm>
        </p:grpSpPr>
        <p:sp>
          <p:nvSpPr>
            <p:cNvPr id="8" name="Balão de Fala: Retângulo 7">
              <a:extLst>
                <a:ext uri="{FF2B5EF4-FFF2-40B4-BE49-F238E27FC236}">
                  <a16:creationId xmlns:a16="http://schemas.microsoft.com/office/drawing/2014/main" id="{4CF0C1BF-C48B-632A-4C49-9E61553FBD53}"/>
                </a:ext>
              </a:extLst>
            </p:cNvPr>
            <p:cNvSpPr/>
            <p:nvPr/>
          </p:nvSpPr>
          <p:spPr>
            <a:xfrm rot="5400000">
              <a:off x="13724553" y="-702099"/>
              <a:ext cx="1373961" cy="3543790"/>
            </a:xfrm>
            <a:prstGeom prst="wedgeRectCallout">
              <a:avLst>
                <a:gd name="adj1" fmla="val -20343"/>
                <a:gd name="adj2" fmla="val 61591"/>
              </a:avLst>
            </a:prstGeom>
            <a:solidFill>
              <a:schemeClr val="bg1"/>
            </a:solidFill>
            <a:ln>
              <a:solidFill>
                <a:srgbClr val="4A5E8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00"/>
            </a:p>
          </p:txBody>
        </p:sp>
        <p:sp>
          <p:nvSpPr>
            <p:cNvPr id="9" name="CaixaDeTexto 8">
              <a:extLst>
                <a:ext uri="{FF2B5EF4-FFF2-40B4-BE49-F238E27FC236}">
                  <a16:creationId xmlns:a16="http://schemas.microsoft.com/office/drawing/2014/main" id="{B912F783-A572-DDC9-BD6F-2291E021EB2A}"/>
                </a:ext>
              </a:extLst>
            </p:cNvPr>
            <p:cNvSpPr txBox="1"/>
            <p:nvPr/>
          </p:nvSpPr>
          <p:spPr>
            <a:xfrm>
              <a:off x="12816114" y="638629"/>
              <a:ext cx="322217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>
                  <a:solidFill>
                    <a:srgbClr val="4A5E85"/>
                  </a:solidFill>
                </a:rPr>
                <a:t>Componente:</a:t>
              </a:r>
            </a:p>
            <a:p>
              <a:endParaRPr lang="pt-BR" sz="1400">
                <a:solidFill>
                  <a:srgbClr val="4A5E85"/>
                </a:solidFill>
              </a:endParaRPr>
            </a:p>
            <a:p>
              <a:r>
                <a:rPr lang="pt-BR" sz="1400" b="1">
                  <a:solidFill>
                    <a:srgbClr val="4A5E85"/>
                  </a:solidFill>
                </a:rPr>
                <a:t>Imagem </a:t>
              </a:r>
              <a:r>
                <a:rPr lang="pt-BR" sz="1400" b="1" err="1">
                  <a:solidFill>
                    <a:srgbClr val="4A5E85"/>
                  </a:solidFill>
                </a:rPr>
                <a:t>wide</a:t>
              </a:r>
              <a:r>
                <a:rPr lang="pt-BR" sz="1400" b="1">
                  <a:solidFill>
                    <a:srgbClr val="4A5E85"/>
                  </a:solidFill>
                </a:rPr>
                <a:t> (sem legenda)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83588333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Agrupar 13">
            <a:extLst>
              <a:ext uri="{FF2B5EF4-FFF2-40B4-BE49-F238E27FC236}">
                <a16:creationId xmlns:a16="http://schemas.microsoft.com/office/drawing/2014/main" id="{606F50C9-7D58-4222-B8B3-236B9CAB00CE}"/>
              </a:ext>
            </a:extLst>
          </p:cNvPr>
          <p:cNvGrpSpPr/>
          <p:nvPr/>
        </p:nvGrpSpPr>
        <p:grpSpPr>
          <a:xfrm>
            <a:off x="12639639" y="2059216"/>
            <a:ext cx="3543790" cy="2607141"/>
            <a:chOff x="12639639" y="382816"/>
            <a:chExt cx="3543790" cy="2607141"/>
          </a:xfrm>
        </p:grpSpPr>
        <p:sp>
          <p:nvSpPr>
            <p:cNvPr id="15" name="Balão de Fala: Retângulo 14">
              <a:extLst>
                <a:ext uri="{FF2B5EF4-FFF2-40B4-BE49-F238E27FC236}">
                  <a16:creationId xmlns:a16="http://schemas.microsoft.com/office/drawing/2014/main" id="{14A20ABA-5958-405A-31C4-5C023A4BE26E}"/>
                </a:ext>
              </a:extLst>
            </p:cNvPr>
            <p:cNvSpPr/>
            <p:nvPr/>
          </p:nvSpPr>
          <p:spPr>
            <a:xfrm rot="5400000">
              <a:off x="13107963" y="-85508"/>
              <a:ext cx="2607141" cy="3543790"/>
            </a:xfrm>
            <a:prstGeom prst="wedgeRectCallout">
              <a:avLst>
                <a:gd name="adj1" fmla="val -20343"/>
                <a:gd name="adj2" fmla="val 61591"/>
              </a:avLst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00"/>
            </a:p>
          </p:txBody>
        </p:sp>
        <p:sp>
          <p:nvSpPr>
            <p:cNvPr id="16" name="CaixaDeTexto 15">
              <a:extLst>
                <a:ext uri="{FF2B5EF4-FFF2-40B4-BE49-F238E27FC236}">
                  <a16:creationId xmlns:a16="http://schemas.microsoft.com/office/drawing/2014/main" id="{0BEE7AD3-3AA6-DC72-76C1-4E4249594AE5}"/>
                </a:ext>
              </a:extLst>
            </p:cNvPr>
            <p:cNvSpPr txBox="1"/>
            <p:nvPr/>
          </p:nvSpPr>
          <p:spPr>
            <a:xfrm>
              <a:off x="12816114" y="638629"/>
              <a:ext cx="3222172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>
                  <a:solidFill>
                    <a:schemeClr val="bg1"/>
                  </a:solidFill>
                </a:rPr>
                <a:t>Orientações para professor/LXD:</a:t>
              </a:r>
            </a:p>
            <a:p>
              <a:endParaRPr lang="pt-BR" sz="1400">
                <a:solidFill>
                  <a:schemeClr val="bg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pt-BR" sz="1400">
                  <a:solidFill>
                    <a:schemeClr val="bg1"/>
                  </a:solidFill>
                </a:rPr>
                <a:t>O recurso está agrupado. Para ajustar a caixa de texto, aumente a linha apenas na respectiva camada.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pt-BR" sz="1400">
                  <a:solidFill>
                    <a:schemeClr val="bg1"/>
                  </a:solidFill>
                </a:rPr>
                <a:t>Para alterar a imagem, clique com o botão direito do mouse, selecione Alterar Imagem &gt;&gt; Da Área de Transferência.</a:t>
              </a:r>
            </a:p>
          </p:txBody>
        </p:sp>
      </p:grp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6428E915-D438-8B71-84B3-4377D315B8BD}"/>
              </a:ext>
            </a:extLst>
          </p:cNvPr>
          <p:cNvGrpSpPr/>
          <p:nvPr/>
        </p:nvGrpSpPr>
        <p:grpSpPr>
          <a:xfrm>
            <a:off x="12639638" y="539973"/>
            <a:ext cx="3543790" cy="1373961"/>
            <a:chOff x="12639639" y="382815"/>
            <a:chExt cx="3543790" cy="1373961"/>
          </a:xfrm>
        </p:grpSpPr>
        <p:sp>
          <p:nvSpPr>
            <p:cNvPr id="18" name="Balão de Fala: Retângulo 17">
              <a:extLst>
                <a:ext uri="{FF2B5EF4-FFF2-40B4-BE49-F238E27FC236}">
                  <a16:creationId xmlns:a16="http://schemas.microsoft.com/office/drawing/2014/main" id="{6B25074E-FD3C-7F73-6D16-B2AF3D17ACBA}"/>
                </a:ext>
              </a:extLst>
            </p:cNvPr>
            <p:cNvSpPr/>
            <p:nvPr/>
          </p:nvSpPr>
          <p:spPr>
            <a:xfrm rot="5400000">
              <a:off x="13724553" y="-702099"/>
              <a:ext cx="1373961" cy="3543790"/>
            </a:xfrm>
            <a:prstGeom prst="wedgeRectCallout">
              <a:avLst>
                <a:gd name="adj1" fmla="val -20343"/>
                <a:gd name="adj2" fmla="val 61591"/>
              </a:avLst>
            </a:prstGeom>
            <a:solidFill>
              <a:schemeClr val="bg1"/>
            </a:solidFill>
            <a:ln>
              <a:solidFill>
                <a:srgbClr val="4A5E8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00"/>
            </a:p>
          </p:txBody>
        </p:sp>
        <p:sp>
          <p:nvSpPr>
            <p:cNvPr id="19" name="CaixaDeTexto 18">
              <a:extLst>
                <a:ext uri="{FF2B5EF4-FFF2-40B4-BE49-F238E27FC236}">
                  <a16:creationId xmlns:a16="http://schemas.microsoft.com/office/drawing/2014/main" id="{EF61557E-4212-F7D4-0F19-DE0FB896003F}"/>
                </a:ext>
              </a:extLst>
            </p:cNvPr>
            <p:cNvSpPr txBox="1"/>
            <p:nvPr/>
          </p:nvSpPr>
          <p:spPr>
            <a:xfrm>
              <a:off x="12816114" y="638629"/>
              <a:ext cx="322217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>
                  <a:solidFill>
                    <a:srgbClr val="4A5E85"/>
                  </a:solidFill>
                </a:rPr>
                <a:t>Componente:</a:t>
              </a:r>
            </a:p>
            <a:p>
              <a:endParaRPr lang="pt-BR" sz="1400">
                <a:solidFill>
                  <a:srgbClr val="4A5E85"/>
                </a:solidFill>
              </a:endParaRPr>
            </a:p>
            <a:p>
              <a:r>
                <a:rPr lang="pt-BR" sz="1400" b="1">
                  <a:solidFill>
                    <a:srgbClr val="4A5E85"/>
                  </a:solidFill>
                </a:rPr>
                <a:t>Quote – com imagem</a:t>
              </a:r>
            </a:p>
          </p:txBody>
        </p:sp>
      </p:grpSp>
      <p:grpSp>
        <p:nvGrpSpPr>
          <p:cNvPr id="28" name="Agrupar 27">
            <a:extLst>
              <a:ext uri="{FF2B5EF4-FFF2-40B4-BE49-F238E27FC236}">
                <a16:creationId xmlns:a16="http://schemas.microsoft.com/office/drawing/2014/main" id="{928297B5-C99C-C62A-0997-3A00CCE58708}"/>
              </a:ext>
            </a:extLst>
          </p:cNvPr>
          <p:cNvGrpSpPr/>
          <p:nvPr/>
        </p:nvGrpSpPr>
        <p:grpSpPr>
          <a:xfrm>
            <a:off x="2184360" y="1070604"/>
            <a:ext cx="7823279" cy="4716792"/>
            <a:chOff x="2184360" y="1369502"/>
            <a:chExt cx="7823279" cy="4716792"/>
          </a:xfrm>
        </p:grpSpPr>
        <p:grpSp>
          <p:nvGrpSpPr>
            <p:cNvPr id="25" name="Agrupar 24">
              <a:extLst>
                <a:ext uri="{FF2B5EF4-FFF2-40B4-BE49-F238E27FC236}">
                  <a16:creationId xmlns:a16="http://schemas.microsoft.com/office/drawing/2014/main" id="{889C76E3-FB86-D6FD-D3AB-BD4360BF2E99}"/>
                </a:ext>
              </a:extLst>
            </p:cNvPr>
            <p:cNvGrpSpPr/>
            <p:nvPr/>
          </p:nvGrpSpPr>
          <p:grpSpPr>
            <a:xfrm>
              <a:off x="2184360" y="1369502"/>
              <a:ext cx="7823279" cy="4716792"/>
              <a:chOff x="-258589" y="1427435"/>
              <a:chExt cx="7823279" cy="4716792"/>
            </a:xfrm>
          </p:grpSpPr>
          <p:grpSp>
            <p:nvGrpSpPr>
              <p:cNvPr id="23" name="Agrupar 22">
                <a:extLst>
                  <a:ext uri="{FF2B5EF4-FFF2-40B4-BE49-F238E27FC236}">
                    <a16:creationId xmlns:a16="http://schemas.microsoft.com/office/drawing/2014/main" id="{A3D10EE5-865A-9823-4A17-EBECC04D3BFC}"/>
                  </a:ext>
                </a:extLst>
              </p:cNvPr>
              <p:cNvGrpSpPr/>
              <p:nvPr/>
            </p:nvGrpSpPr>
            <p:grpSpPr>
              <a:xfrm>
                <a:off x="-258589" y="1427435"/>
                <a:ext cx="7823279" cy="4716792"/>
                <a:chOff x="-258589" y="1427435"/>
                <a:chExt cx="7823279" cy="4716792"/>
              </a:xfrm>
            </p:grpSpPr>
            <p:grpSp>
              <p:nvGrpSpPr>
                <p:cNvPr id="10" name="Agrupar 9">
                  <a:extLst>
                    <a:ext uri="{FF2B5EF4-FFF2-40B4-BE49-F238E27FC236}">
                      <a16:creationId xmlns:a16="http://schemas.microsoft.com/office/drawing/2014/main" id="{85BFBD9C-4281-D00C-4D37-A053E5527599}"/>
                    </a:ext>
                  </a:extLst>
                </p:cNvPr>
                <p:cNvGrpSpPr/>
                <p:nvPr/>
              </p:nvGrpSpPr>
              <p:grpSpPr>
                <a:xfrm>
                  <a:off x="-258589" y="1427435"/>
                  <a:ext cx="7823279" cy="4716792"/>
                  <a:chOff x="5271885" y="1345421"/>
                  <a:chExt cx="7823279" cy="4716792"/>
                </a:xfrm>
              </p:grpSpPr>
              <p:sp>
                <p:nvSpPr>
                  <p:cNvPr id="6" name="Retângulo 5">
                    <a:extLst>
                      <a:ext uri="{FF2B5EF4-FFF2-40B4-BE49-F238E27FC236}">
                        <a16:creationId xmlns:a16="http://schemas.microsoft.com/office/drawing/2014/main" id="{C3CBE6BB-F051-A6C6-D275-ABEA18CADE94}"/>
                      </a:ext>
                    </a:extLst>
                  </p:cNvPr>
                  <p:cNvSpPr/>
                  <p:nvPr/>
                </p:nvSpPr>
                <p:spPr>
                  <a:xfrm>
                    <a:off x="5271885" y="1345421"/>
                    <a:ext cx="7823279" cy="4716792"/>
                  </a:xfrm>
                  <a:prstGeom prst="rect">
                    <a:avLst/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pic>
                <p:nvPicPr>
                  <p:cNvPr id="7" name="Imagem 6">
                    <a:extLst>
                      <a:ext uri="{FF2B5EF4-FFF2-40B4-BE49-F238E27FC236}">
                        <a16:creationId xmlns:a16="http://schemas.microsoft.com/office/drawing/2014/main" id="{0F0289D3-ADE2-6594-5C40-C0FC5BABBDE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 cstate="email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>
                  <a:xfrm>
                    <a:off x="5271885" y="1345421"/>
                    <a:ext cx="3022640" cy="4716792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13" name="CaixaDeTexto 12">
                  <a:extLst>
                    <a:ext uri="{FF2B5EF4-FFF2-40B4-BE49-F238E27FC236}">
                      <a16:creationId xmlns:a16="http://schemas.microsoft.com/office/drawing/2014/main" id="{6730AC63-B09E-C8E6-9A9E-2EB922751B2D}"/>
                    </a:ext>
                  </a:extLst>
                </p:cNvPr>
                <p:cNvSpPr txBox="1"/>
                <p:nvPr/>
              </p:nvSpPr>
              <p:spPr>
                <a:xfrm>
                  <a:off x="3036992" y="1747690"/>
                  <a:ext cx="577790" cy="830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pt-BR" sz="4800">
                      <a:latin typeface="Amasis MT Pro Black" panose="02040A04050005020304" pitchFamily="18" charset="0"/>
                    </a:rPr>
                    <a:t>“</a:t>
                  </a:r>
                </a:p>
              </p:txBody>
            </p:sp>
          </p:grpSp>
          <p:sp>
            <p:nvSpPr>
              <p:cNvPr id="24" name="CaixaDeTexto 23">
                <a:extLst>
                  <a:ext uri="{FF2B5EF4-FFF2-40B4-BE49-F238E27FC236}">
                    <a16:creationId xmlns:a16="http://schemas.microsoft.com/office/drawing/2014/main" id="{BA1B2C82-A2D7-74E3-65AB-B37C477D7D69}"/>
                  </a:ext>
                </a:extLst>
              </p:cNvPr>
              <p:cNvSpPr txBox="1"/>
              <p:nvPr/>
            </p:nvSpPr>
            <p:spPr>
              <a:xfrm>
                <a:off x="3036992" y="2456597"/>
                <a:ext cx="4076073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1800" err="1">
                    <a:effectLst/>
                  </a:rPr>
                  <a:t>Habitant</a:t>
                </a:r>
                <a:r>
                  <a:rPr lang="pt-BR" sz="1800">
                    <a:effectLst/>
                  </a:rPr>
                  <a:t> </a:t>
                </a:r>
                <a:r>
                  <a:rPr lang="pt-BR" sz="1800" err="1">
                    <a:effectLst/>
                  </a:rPr>
                  <a:t>morbi</a:t>
                </a:r>
                <a:r>
                  <a:rPr lang="pt-BR" sz="1800">
                    <a:effectLst/>
                  </a:rPr>
                  <a:t> </a:t>
                </a:r>
                <a:r>
                  <a:rPr lang="pt-BR" sz="1800" err="1">
                    <a:effectLst/>
                  </a:rPr>
                  <a:t>tristique</a:t>
                </a:r>
                <a:r>
                  <a:rPr lang="pt-BR" sz="1800">
                    <a:effectLst/>
                  </a:rPr>
                  <a:t> </a:t>
                </a:r>
                <a:r>
                  <a:rPr lang="pt-BR" sz="1800" err="1">
                    <a:effectLst/>
                  </a:rPr>
                  <a:t>senectus</a:t>
                </a:r>
                <a:r>
                  <a:rPr lang="pt-BR" sz="1800">
                    <a:effectLst/>
                  </a:rPr>
                  <a:t> et </a:t>
                </a:r>
                <a:r>
                  <a:rPr lang="pt-BR" sz="1800" err="1">
                    <a:effectLst/>
                  </a:rPr>
                  <a:t>netus</a:t>
                </a:r>
                <a:r>
                  <a:rPr lang="pt-BR" sz="1800">
                    <a:effectLst/>
                  </a:rPr>
                  <a:t> et </a:t>
                </a:r>
                <a:r>
                  <a:rPr lang="pt-BR" sz="1800" err="1">
                    <a:effectLst/>
                  </a:rPr>
                  <a:t>malesuada</a:t>
                </a:r>
                <a:r>
                  <a:rPr lang="pt-BR" sz="1800">
                    <a:effectLst/>
                  </a:rPr>
                  <a:t> fames ac </a:t>
                </a:r>
                <a:r>
                  <a:rPr lang="pt-BR" sz="1800" err="1">
                    <a:effectLst/>
                  </a:rPr>
                  <a:t>turpis</a:t>
                </a:r>
                <a:r>
                  <a:rPr lang="pt-BR" sz="1800">
                    <a:effectLst/>
                  </a:rPr>
                  <a:t> </a:t>
                </a:r>
                <a:r>
                  <a:rPr lang="pt-BR" sz="1800" err="1">
                    <a:effectLst/>
                  </a:rPr>
                  <a:t>egestas</a:t>
                </a:r>
                <a:r>
                  <a:rPr lang="pt-BR" sz="1800">
                    <a:effectLst/>
                  </a:rPr>
                  <a:t>. </a:t>
                </a:r>
                <a:r>
                  <a:rPr lang="pt-BR" sz="1800" err="1">
                    <a:effectLst/>
                  </a:rPr>
                  <a:t>Aenean</a:t>
                </a:r>
                <a:r>
                  <a:rPr lang="pt-BR" sz="1800">
                    <a:effectLst/>
                  </a:rPr>
                  <a:t> </a:t>
                </a:r>
                <a:r>
                  <a:rPr lang="pt-BR" sz="1800" err="1">
                    <a:effectLst/>
                  </a:rPr>
                  <a:t>eros</a:t>
                </a:r>
                <a:r>
                  <a:rPr lang="pt-BR" sz="1800">
                    <a:effectLst/>
                  </a:rPr>
                  <a:t> </a:t>
                </a:r>
                <a:r>
                  <a:rPr lang="pt-BR" sz="1800" err="1">
                    <a:effectLst/>
                  </a:rPr>
                  <a:t>nisl</a:t>
                </a:r>
                <a:r>
                  <a:rPr lang="pt-BR" sz="1800">
                    <a:effectLst/>
                  </a:rPr>
                  <a:t>, </a:t>
                </a:r>
                <a:r>
                  <a:rPr lang="pt-BR" sz="1800" err="1">
                    <a:effectLst/>
                  </a:rPr>
                  <a:t>pharetra</a:t>
                </a:r>
                <a:r>
                  <a:rPr lang="pt-BR" sz="1800">
                    <a:effectLst/>
                  </a:rPr>
                  <a:t> ac </a:t>
                </a:r>
                <a:r>
                  <a:rPr lang="pt-BR" sz="1800" err="1">
                    <a:effectLst/>
                  </a:rPr>
                  <a:t>volutpat</a:t>
                </a:r>
                <a:r>
                  <a:rPr lang="pt-BR" sz="1800">
                    <a:effectLst/>
                  </a:rPr>
                  <a:t> in, </a:t>
                </a:r>
                <a:r>
                  <a:rPr lang="pt-BR" sz="1800" err="1">
                    <a:effectLst/>
                  </a:rPr>
                  <a:t>sagittis</a:t>
                </a:r>
                <a:r>
                  <a:rPr lang="pt-BR" sz="1800">
                    <a:effectLst/>
                  </a:rPr>
                  <a:t> non sem. </a:t>
                </a:r>
                <a:r>
                  <a:rPr lang="pt-BR" sz="1800" err="1">
                    <a:effectLst/>
                  </a:rPr>
                  <a:t>Sed</a:t>
                </a:r>
                <a:r>
                  <a:rPr lang="pt-BR" sz="1800">
                    <a:effectLst/>
                  </a:rPr>
                  <a:t> </a:t>
                </a:r>
                <a:r>
                  <a:rPr lang="pt-BR" sz="1800" err="1">
                    <a:effectLst/>
                  </a:rPr>
                  <a:t>venenatis</a:t>
                </a:r>
                <a:r>
                  <a:rPr lang="pt-BR" sz="1800">
                    <a:effectLst/>
                  </a:rPr>
                  <a:t> </a:t>
                </a:r>
                <a:r>
                  <a:rPr lang="pt-BR" sz="1800" err="1">
                    <a:effectLst/>
                  </a:rPr>
                  <a:t>nulla</a:t>
                </a:r>
                <a:r>
                  <a:rPr lang="pt-BR" sz="1800">
                    <a:effectLst/>
                  </a:rPr>
                  <a:t> a gravida </a:t>
                </a:r>
                <a:r>
                  <a:rPr lang="pt-BR" sz="1800" err="1">
                    <a:effectLst/>
                  </a:rPr>
                  <a:t>hendrerit</a:t>
                </a:r>
                <a:r>
                  <a:rPr lang="pt-BR" sz="1800">
                    <a:effectLst/>
                  </a:rPr>
                  <a:t>. </a:t>
                </a:r>
                <a:endParaRPr lang="pt-BR" sz="1600"/>
              </a:p>
            </p:txBody>
          </p:sp>
        </p:grpSp>
        <p:sp>
          <p:nvSpPr>
            <p:cNvPr id="27" name="CaixaDeTexto 26">
              <a:extLst>
                <a:ext uri="{FF2B5EF4-FFF2-40B4-BE49-F238E27FC236}">
                  <a16:creationId xmlns:a16="http://schemas.microsoft.com/office/drawing/2014/main" id="{618A7E91-8964-F418-E048-C0E6C83463DD}"/>
                </a:ext>
              </a:extLst>
            </p:cNvPr>
            <p:cNvSpPr txBox="1"/>
            <p:nvPr/>
          </p:nvSpPr>
          <p:spPr>
            <a:xfrm>
              <a:off x="5479941" y="5488498"/>
              <a:ext cx="4295379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pt-BR" sz="1400">
                  <a:effectLst/>
                </a:rPr>
                <a:t>(NOME DO AUTOR, Ano, p. </a:t>
              </a:r>
              <a:r>
                <a:rPr lang="pt-BR" sz="1400" err="1">
                  <a:effectLst/>
                </a:rPr>
                <a:t>xxx</a:t>
              </a:r>
              <a:r>
                <a:rPr lang="pt-BR" sz="1400">
                  <a:effectLst/>
                </a:rPr>
                <a:t>)</a:t>
              </a:r>
              <a:endParaRPr lang="pt-BR" sz="1400"/>
            </a:p>
          </p:txBody>
        </p:sp>
      </p:grpSp>
    </p:spTree>
    <p:extLst>
      <p:ext uri="{BB962C8B-B14F-4D97-AF65-F5344CB8AC3E}">
        <p14:creationId xmlns:p14="http://schemas.microsoft.com/office/powerpoint/2010/main" val="17108992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EF916244-AACF-FB13-FC4C-C47EE211894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Avaliação do impacto do risco</a:t>
            </a:r>
          </a:p>
          <a:p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0CAE833-1DB2-648A-452D-F5E10C6A50A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Estimativa do impacto financeiro associado a ameaças</a:t>
            </a:r>
          </a:p>
          <a:p>
            <a:endParaRPr lang="pt-BR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BC3795AF-67FE-4530-A67A-D4F2DB1B177E}"/>
              </a:ext>
            </a:extLst>
          </p:cNvPr>
          <p:cNvSpPr txBox="1"/>
          <p:nvPr/>
        </p:nvSpPr>
        <p:spPr>
          <a:xfrm>
            <a:off x="1019175" y="2481085"/>
            <a:ext cx="75554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Existem fórmulas que auxiliam na determinação de valores monetários, como: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A48D7BF4-7777-C26D-D0AD-241AF518316D}"/>
              </a:ext>
            </a:extLst>
          </p:cNvPr>
          <p:cNvGrpSpPr/>
          <p:nvPr/>
        </p:nvGrpSpPr>
        <p:grpSpPr>
          <a:xfrm>
            <a:off x="2889364" y="3429000"/>
            <a:ext cx="6637372" cy="2425277"/>
            <a:chOff x="1030584" y="3429000"/>
            <a:chExt cx="6637372" cy="2425277"/>
          </a:xfrm>
        </p:grpSpPr>
        <p:grpSp>
          <p:nvGrpSpPr>
            <p:cNvPr id="8" name="Agrupar 7">
              <a:extLst>
                <a:ext uri="{FF2B5EF4-FFF2-40B4-BE49-F238E27FC236}">
                  <a16:creationId xmlns:a16="http://schemas.microsoft.com/office/drawing/2014/main" id="{B19B104E-D61A-D858-2130-223A5C00E9E1}"/>
                </a:ext>
              </a:extLst>
            </p:cNvPr>
            <p:cNvGrpSpPr/>
            <p:nvPr/>
          </p:nvGrpSpPr>
          <p:grpSpPr>
            <a:xfrm>
              <a:off x="1030584" y="3429000"/>
              <a:ext cx="6637372" cy="2425277"/>
              <a:chOff x="1019174" y="1676604"/>
              <a:chExt cx="6637372" cy="2425277"/>
            </a:xfrm>
          </p:grpSpPr>
          <p:grpSp>
            <p:nvGrpSpPr>
              <p:cNvPr id="11" name="Agrupar 10">
                <a:extLst>
                  <a:ext uri="{FF2B5EF4-FFF2-40B4-BE49-F238E27FC236}">
                    <a16:creationId xmlns:a16="http://schemas.microsoft.com/office/drawing/2014/main" id="{B211AF3D-CE4C-A542-6228-6B208E77DBBF}"/>
                  </a:ext>
                </a:extLst>
              </p:cNvPr>
              <p:cNvGrpSpPr/>
              <p:nvPr/>
            </p:nvGrpSpPr>
            <p:grpSpPr>
              <a:xfrm>
                <a:off x="1019174" y="1676604"/>
                <a:ext cx="3121093" cy="1128590"/>
                <a:chOff x="1019174" y="1676604"/>
                <a:chExt cx="3121093" cy="1128590"/>
              </a:xfrm>
            </p:grpSpPr>
            <p:sp>
              <p:nvSpPr>
                <p:cNvPr id="18" name="Retângulo: Cantos Arredondados 17">
                  <a:extLst>
                    <a:ext uri="{FF2B5EF4-FFF2-40B4-BE49-F238E27FC236}">
                      <a16:creationId xmlns:a16="http://schemas.microsoft.com/office/drawing/2014/main" id="{35BF666C-92B3-1CC9-2552-0058DEADCE66}"/>
                    </a:ext>
                  </a:extLst>
                </p:cNvPr>
                <p:cNvSpPr/>
                <p:nvPr/>
              </p:nvSpPr>
              <p:spPr>
                <a:xfrm>
                  <a:off x="1019174" y="1676604"/>
                  <a:ext cx="3121093" cy="1128590"/>
                </a:xfrm>
                <a:prstGeom prst="roundRect">
                  <a:avLst>
                    <a:gd name="adj" fmla="val 1935"/>
                  </a:avLst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9" name="CaixaDeTexto 18">
                  <a:extLst>
                    <a:ext uri="{FF2B5EF4-FFF2-40B4-BE49-F238E27FC236}">
                      <a16:creationId xmlns:a16="http://schemas.microsoft.com/office/drawing/2014/main" id="{CF1CF382-A780-C0B0-1467-78E11585A979}"/>
                    </a:ext>
                  </a:extLst>
                </p:cNvPr>
                <p:cNvSpPr txBox="1"/>
                <p:nvPr/>
              </p:nvSpPr>
              <p:spPr>
                <a:xfrm>
                  <a:off x="1228319" y="1913935"/>
                  <a:ext cx="2702801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pt-BR" b="1" dirty="0">
                      <a:effectLst/>
                    </a:rPr>
                    <a:t>EF (</a:t>
                  </a:r>
                  <a:r>
                    <a:rPr lang="pt-BR" b="1" i="1" dirty="0" err="1">
                      <a:effectLst/>
                    </a:rPr>
                    <a:t>exposure</a:t>
                  </a:r>
                  <a:r>
                    <a:rPr lang="pt-BR" b="1" i="1" dirty="0">
                      <a:effectLst/>
                    </a:rPr>
                    <a:t> </a:t>
                  </a:r>
                  <a:r>
                    <a:rPr lang="pt-BR" b="1" i="1" dirty="0" err="1">
                      <a:effectLst/>
                    </a:rPr>
                    <a:t>factor</a:t>
                  </a:r>
                  <a:r>
                    <a:rPr lang="pt-BR" b="1" dirty="0">
                      <a:effectLst/>
                    </a:rPr>
                    <a:t>)</a:t>
                  </a:r>
                </a:p>
              </p:txBody>
            </p:sp>
          </p:grpSp>
          <p:grpSp>
            <p:nvGrpSpPr>
              <p:cNvPr id="12" name="Agrupar 11">
                <a:extLst>
                  <a:ext uri="{FF2B5EF4-FFF2-40B4-BE49-F238E27FC236}">
                    <a16:creationId xmlns:a16="http://schemas.microsoft.com/office/drawing/2014/main" id="{A903B529-ACED-8DD6-6EAA-2B3AF4104139}"/>
                  </a:ext>
                </a:extLst>
              </p:cNvPr>
              <p:cNvGrpSpPr/>
              <p:nvPr/>
            </p:nvGrpSpPr>
            <p:grpSpPr>
              <a:xfrm>
                <a:off x="4535453" y="1676604"/>
                <a:ext cx="3121093" cy="1128590"/>
                <a:chOff x="4535453" y="1676604"/>
                <a:chExt cx="3121093" cy="1128590"/>
              </a:xfrm>
            </p:grpSpPr>
            <p:sp>
              <p:nvSpPr>
                <p:cNvPr id="16" name="Retângulo: Cantos Arredondados 15">
                  <a:extLst>
                    <a:ext uri="{FF2B5EF4-FFF2-40B4-BE49-F238E27FC236}">
                      <a16:creationId xmlns:a16="http://schemas.microsoft.com/office/drawing/2014/main" id="{2E0165CE-6DA9-C463-49CF-C13250526961}"/>
                    </a:ext>
                  </a:extLst>
                </p:cNvPr>
                <p:cNvSpPr/>
                <p:nvPr/>
              </p:nvSpPr>
              <p:spPr>
                <a:xfrm>
                  <a:off x="4535453" y="1676604"/>
                  <a:ext cx="3121093" cy="1128590"/>
                </a:xfrm>
                <a:prstGeom prst="roundRect">
                  <a:avLst>
                    <a:gd name="adj" fmla="val 1935"/>
                  </a:avLst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7" name="CaixaDeTexto 16">
                  <a:extLst>
                    <a:ext uri="{FF2B5EF4-FFF2-40B4-BE49-F238E27FC236}">
                      <a16:creationId xmlns:a16="http://schemas.microsoft.com/office/drawing/2014/main" id="{DD829CA4-96BE-F4E9-7873-12AB02B95582}"/>
                    </a:ext>
                  </a:extLst>
                </p:cNvPr>
                <p:cNvSpPr txBox="1"/>
                <p:nvPr/>
              </p:nvSpPr>
              <p:spPr>
                <a:xfrm>
                  <a:off x="4744599" y="1915473"/>
                  <a:ext cx="2702801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pt-BR" b="1" dirty="0">
                      <a:effectLst/>
                    </a:rPr>
                    <a:t>SLE (</a:t>
                  </a:r>
                  <a:r>
                    <a:rPr lang="pt-BR" b="1" i="1" dirty="0">
                      <a:effectLst/>
                    </a:rPr>
                    <a:t>single </a:t>
                  </a:r>
                  <a:r>
                    <a:rPr lang="pt-BR" b="1" i="1" dirty="0" err="1">
                      <a:effectLst/>
                    </a:rPr>
                    <a:t>loss</a:t>
                  </a:r>
                  <a:r>
                    <a:rPr lang="pt-BR" b="1" i="1" dirty="0">
                      <a:effectLst/>
                    </a:rPr>
                    <a:t> </a:t>
                  </a:r>
                  <a:r>
                    <a:rPr lang="pt-BR" b="1" i="1" dirty="0" err="1">
                      <a:effectLst/>
                    </a:rPr>
                    <a:t>expectancy</a:t>
                  </a:r>
                  <a:r>
                    <a:rPr lang="pt-BR" b="1" dirty="0">
                      <a:effectLst/>
                    </a:rPr>
                    <a:t>)</a:t>
                  </a:r>
                </a:p>
              </p:txBody>
            </p:sp>
          </p:grpSp>
          <p:grpSp>
            <p:nvGrpSpPr>
              <p:cNvPr id="13" name="Agrupar 12">
                <a:extLst>
                  <a:ext uri="{FF2B5EF4-FFF2-40B4-BE49-F238E27FC236}">
                    <a16:creationId xmlns:a16="http://schemas.microsoft.com/office/drawing/2014/main" id="{5A8D1D7D-47D1-6919-9084-B8477C7EE2E0}"/>
                  </a:ext>
                </a:extLst>
              </p:cNvPr>
              <p:cNvGrpSpPr/>
              <p:nvPr/>
            </p:nvGrpSpPr>
            <p:grpSpPr>
              <a:xfrm>
                <a:off x="1019174" y="2973291"/>
                <a:ext cx="3121093" cy="1128590"/>
                <a:chOff x="1019174" y="2973291"/>
                <a:chExt cx="3121093" cy="1128590"/>
              </a:xfrm>
            </p:grpSpPr>
            <p:sp>
              <p:nvSpPr>
                <p:cNvPr id="14" name="Retângulo: Cantos Arredondados 13">
                  <a:extLst>
                    <a:ext uri="{FF2B5EF4-FFF2-40B4-BE49-F238E27FC236}">
                      <a16:creationId xmlns:a16="http://schemas.microsoft.com/office/drawing/2014/main" id="{8B893B35-09CE-9706-25EA-D30F27E58C3A}"/>
                    </a:ext>
                  </a:extLst>
                </p:cNvPr>
                <p:cNvSpPr/>
                <p:nvPr/>
              </p:nvSpPr>
              <p:spPr>
                <a:xfrm>
                  <a:off x="1019174" y="2973291"/>
                  <a:ext cx="3121093" cy="1128590"/>
                </a:xfrm>
                <a:prstGeom prst="roundRect">
                  <a:avLst>
                    <a:gd name="adj" fmla="val 1935"/>
                  </a:avLst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5" name="CaixaDeTexto 14">
                  <a:extLst>
                    <a:ext uri="{FF2B5EF4-FFF2-40B4-BE49-F238E27FC236}">
                      <a16:creationId xmlns:a16="http://schemas.microsoft.com/office/drawing/2014/main" id="{68A47D9F-5E3C-1C74-BFC2-EB65ADBC3780}"/>
                    </a:ext>
                  </a:extLst>
                </p:cNvPr>
                <p:cNvSpPr txBox="1"/>
                <p:nvPr/>
              </p:nvSpPr>
              <p:spPr>
                <a:xfrm>
                  <a:off x="1233817" y="3242696"/>
                  <a:ext cx="2702801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b="1" dirty="0">
                      <a:effectLst/>
                    </a:rPr>
                    <a:t>ARO (</a:t>
                  </a:r>
                  <a:r>
                    <a:rPr lang="en-US" b="1" i="1" dirty="0">
                      <a:effectLst/>
                    </a:rPr>
                    <a:t>annualized rate of occurrence</a:t>
                  </a:r>
                  <a:r>
                    <a:rPr lang="en-US" b="1" dirty="0">
                      <a:effectLst/>
                    </a:rPr>
                    <a:t>)</a:t>
                  </a:r>
                </a:p>
              </p:txBody>
            </p:sp>
          </p:grpSp>
        </p:grpSp>
        <p:sp>
          <p:nvSpPr>
            <p:cNvPr id="9" name="Retângulo: Cantos Arredondados 8">
              <a:extLst>
                <a:ext uri="{FF2B5EF4-FFF2-40B4-BE49-F238E27FC236}">
                  <a16:creationId xmlns:a16="http://schemas.microsoft.com/office/drawing/2014/main" id="{B603D11C-96B8-1988-9AC7-CBC64B72DCEF}"/>
                </a:ext>
              </a:extLst>
            </p:cNvPr>
            <p:cNvSpPr/>
            <p:nvPr/>
          </p:nvSpPr>
          <p:spPr>
            <a:xfrm>
              <a:off x="4546863" y="4725687"/>
              <a:ext cx="3121093" cy="1128590"/>
            </a:xfrm>
            <a:prstGeom prst="roundRect">
              <a:avLst>
                <a:gd name="adj" fmla="val 1935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" name="CaixaDeTexto 9">
              <a:extLst>
                <a:ext uri="{FF2B5EF4-FFF2-40B4-BE49-F238E27FC236}">
                  <a16:creationId xmlns:a16="http://schemas.microsoft.com/office/drawing/2014/main" id="{2890A707-7CFF-8C62-3F72-7C5716337434}"/>
                </a:ext>
              </a:extLst>
            </p:cNvPr>
            <p:cNvSpPr txBox="1"/>
            <p:nvPr/>
          </p:nvSpPr>
          <p:spPr>
            <a:xfrm>
              <a:off x="4756009" y="4964556"/>
              <a:ext cx="2702801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b="1" dirty="0">
                  <a:effectLst/>
                </a:rPr>
                <a:t>ALE (</a:t>
              </a:r>
              <a:r>
                <a:rPr lang="pt-BR" b="1" i="1" dirty="0" err="1">
                  <a:effectLst/>
                </a:rPr>
                <a:t>annualized</a:t>
              </a:r>
              <a:r>
                <a:rPr lang="pt-BR" b="1" i="1" dirty="0">
                  <a:effectLst/>
                </a:rPr>
                <a:t> </a:t>
              </a:r>
              <a:r>
                <a:rPr lang="pt-BR" b="1" i="1" dirty="0" err="1">
                  <a:effectLst/>
                </a:rPr>
                <a:t>loss</a:t>
              </a:r>
              <a:r>
                <a:rPr lang="pt-BR" b="1" i="1" dirty="0">
                  <a:effectLst/>
                </a:rPr>
                <a:t> </a:t>
              </a:r>
              <a:r>
                <a:rPr lang="pt-BR" b="1" i="1" dirty="0" err="1">
                  <a:effectLst/>
                </a:rPr>
                <a:t>expectancy</a:t>
              </a:r>
              <a:r>
                <a:rPr lang="pt-BR" b="1" dirty="0">
                  <a:effectLst/>
                </a:rPr>
                <a:t>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73395357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Agrupar 11">
            <a:extLst>
              <a:ext uri="{FF2B5EF4-FFF2-40B4-BE49-F238E27FC236}">
                <a16:creationId xmlns:a16="http://schemas.microsoft.com/office/drawing/2014/main" id="{C8B2C0E5-785B-7BEA-DD1F-466709033AFE}"/>
              </a:ext>
            </a:extLst>
          </p:cNvPr>
          <p:cNvGrpSpPr/>
          <p:nvPr/>
        </p:nvGrpSpPr>
        <p:grpSpPr>
          <a:xfrm>
            <a:off x="12639639" y="2059215"/>
            <a:ext cx="3543790" cy="2960914"/>
            <a:chOff x="12639639" y="382815"/>
            <a:chExt cx="3543790" cy="2960914"/>
          </a:xfrm>
        </p:grpSpPr>
        <p:sp>
          <p:nvSpPr>
            <p:cNvPr id="13" name="Balão de Fala: Retângulo 12">
              <a:extLst>
                <a:ext uri="{FF2B5EF4-FFF2-40B4-BE49-F238E27FC236}">
                  <a16:creationId xmlns:a16="http://schemas.microsoft.com/office/drawing/2014/main" id="{E0D6ED49-C3C8-265A-282A-8E3A23B31988}"/>
                </a:ext>
              </a:extLst>
            </p:cNvPr>
            <p:cNvSpPr/>
            <p:nvPr/>
          </p:nvSpPr>
          <p:spPr>
            <a:xfrm rot="5400000">
              <a:off x="12931077" y="91377"/>
              <a:ext cx="2960914" cy="3543790"/>
            </a:xfrm>
            <a:prstGeom prst="wedgeRectCallout">
              <a:avLst>
                <a:gd name="adj1" fmla="val -20343"/>
                <a:gd name="adj2" fmla="val 61591"/>
              </a:avLst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00"/>
            </a:p>
          </p:txBody>
        </p:sp>
        <p:sp>
          <p:nvSpPr>
            <p:cNvPr id="14" name="CaixaDeTexto 13">
              <a:extLst>
                <a:ext uri="{FF2B5EF4-FFF2-40B4-BE49-F238E27FC236}">
                  <a16:creationId xmlns:a16="http://schemas.microsoft.com/office/drawing/2014/main" id="{B715E919-6607-43E4-858D-682527F4E229}"/>
                </a:ext>
              </a:extLst>
            </p:cNvPr>
            <p:cNvSpPr txBox="1"/>
            <p:nvPr/>
          </p:nvSpPr>
          <p:spPr>
            <a:xfrm>
              <a:off x="12816114" y="638629"/>
              <a:ext cx="3222172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>
                  <a:solidFill>
                    <a:schemeClr val="bg1"/>
                  </a:solidFill>
                </a:rPr>
                <a:t>Orientações para professor/LXD:</a:t>
              </a:r>
            </a:p>
            <a:p>
              <a:endParaRPr lang="pt-BR" sz="1400">
                <a:solidFill>
                  <a:schemeClr val="bg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pt-BR" sz="1400">
                  <a:solidFill>
                    <a:schemeClr val="bg1"/>
                  </a:solidFill>
                </a:rPr>
                <a:t>O recurso está agrupado. Para ajustar a caixa de texto, aumente a linha apenas na respectiva camada.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pt-BR" sz="1400">
                  <a:solidFill>
                    <a:schemeClr val="bg1"/>
                  </a:solidFill>
                </a:rPr>
                <a:t>Para ajustar a caixa, selecione apenas a parte inferior e utilize o mouse para aumentá-la para baixo.</a:t>
              </a:r>
            </a:p>
          </p:txBody>
        </p:sp>
      </p:grp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A4F1F7C4-A5BD-F45A-D0AE-89786D8A62DB}"/>
              </a:ext>
            </a:extLst>
          </p:cNvPr>
          <p:cNvGrpSpPr/>
          <p:nvPr/>
        </p:nvGrpSpPr>
        <p:grpSpPr>
          <a:xfrm>
            <a:off x="12639638" y="539973"/>
            <a:ext cx="3543790" cy="1373961"/>
            <a:chOff x="12639639" y="382815"/>
            <a:chExt cx="3543790" cy="1373961"/>
          </a:xfrm>
        </p:grpSpPr>
        <p:sp>
          <p:nvSpPr>
            <p:cNvPr id="16" name="Balão de Fala: Retângulo 15">
              <a:extLst>
                <a:ext uri="{FF2B5EF4-FFF2-40B4-BE49-F238E27FC236}">
                  <a16:creationId xmlns:a16="http://schemas.microsoft.com/office/drawing/2014/main" id="{0DEF4BE0-2A7A-1D47-F4D6-B7AF5D14D777}"/>
                </a:ext>
              </a:extLst>
            </p:cNvPr>
            <p:cNvSpPr/>
            <p:nvPr/>
          </p:nvSpPr>
          <p:spPr>
            <a:xfrm rot="5400000">
              <a:off x="13724553" y="-702099"/>
              <a:ext cx="1373961" cy="3543790"/>
            </a:xfrm>
            <a:prstGeom prst="wedgeRectCallout">
              <a:avLst>
                <a:gd name="adj1" fmla="val -20343"/>
                <a:gd name="adj2" fmla="val 61591"/>
              </a:avLst>
            </a:prstGeom>
            <a:solidFill>
              <a:schemeClr val="bg1"/>
            </a:solidFill>
            <a:ln>
              <a:solidFill>
                <a:srgbClr val="4A5E8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00"/>
            </a:p>
          </p:txBody>
        </p:sp>
        <p:sp>
          <p:nvSpPr>
            <p:cNvPr id="17" name="CaixaDeTexto 16">
              <a:extLst>
                <a:ext uri="{FF2B5EF4-FFF2-40B4-BE49-F238E27FC236}">
                  <a16:creationId xmlns:a16="http://schemas.microsoft.com/office/drawing/2014/main" id="{9F1358A9-F80A-424F-32AE-5899D342C621}"/>
                </a:ext>
              </a:extLst>
            </p:cNvPr>
            <p:cNvSpPr txBox="1"/>
            <p:nvPr/>
          </p:nvSpPr>
          <p:spPr>
            <a:xfrm>
              <a:off x="12816114" y="638629"/>
              <a:ext cx="322217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>
                  <a:solidFill>
                    <a:srgbClr val="4A5E85"/>
                  </a:solidFill>
                </a:rPr>
                <a:t>Componente:</a:t>
              </a:r>
            </a:p>
            <a:p>
              <a:endParaRPr lang="pt-BR" sz="1400">
                <a:solidFill>
                  <a:srgbClr val="4A5E85"/>
                </a:solidFill>
              </a:endParaRPr>
            </a:p>
            <a:p>
              <a:r>
                <a:rPr lang="pt-BR" sz="1400" b="1">
                  <a:solidFill>
                    <a:srgbClr val="4A5E85"/>
                  </a:solidFill>
                </a:rPr>
                <a:t>Quote sem imagem</a:t>
              </a:r>
            </a:p>
          </p:txBody>
        </p:sp>
      </p:grpSp>
      <p:grpSp>
        <p:nvGrpSpPr>
          <p:cNvPr id="25" name="Agrupar 24">
            <a:extLst>
              <a:ext uri="{FF2B5EF4-FFF2-40B4-BE49-F238E27FC236}">
                <a16:creationId xmlns:a16="http://schemas.microsoft.com/office/drawing/2014/main" id="{68E37E8D-B156-2E3D-121E-E086B8F79398}"/>
              </a:ext>
            </a:extLst>
          </p:cNvPr>
          <p:cNvGrpSpPr/>
          <p:nvPr/>
        </p:nvGrpSpPr>
        <p:grpSpPr>
          <a:xfrm>
            <a:off x="1895002" y="1917518"/>
            <a:ext cx="8401996" cy="3244307"/>
            <a:chOff x="1729120" y="1917518"/>
            <a:chExt cx="8401996" cy="3244307"/>
          </a:xfrm>
        </p:grpSpPr>
        <p:grpSp>
          <p:nvGrpSpPr>
            <p:cNvPr id="23" name="Agrupar 22">
              <a:extLst>
                <a:ext uri="{FF2B5EF4-FFF2-40B4-BE49-F238E27FC236}">
                  <a16:creationId xmlns:a16="http://schemas.microsoft.com/office/drawing/2014/main" id="{B0F19D6A-89B9-CAE5-B9CF-1D992D00B062}"/>
                </a:ext>
              </a:extLst>
            </p:cNvPr>
            <p:cNvGrpSpPr/>
            <p:nvPr/>
          </p:nvGrpSpPr>
          <p:grpSpPr>
            <a:xfrm>
              <a:off x="1729120" y="1917518"/>
              <a:ext cx="8401996" cy="3244307"/>
              <a:chOff x="2507042" y="3603333"/>
              <a:chExt cx="8401996" cy="3244307"/>
            </a:xfrm>
          </p:grpSpPr>
          <p:grpSp>
            <p:nvGrpSpPr>
              <p:cNvPr id="21" name="Agrupar 20">
                <a:extLst>
                  <a:ext uri="{FF2B5EF4-FFF2-40B4-BE49-F238E27FC236}">
                    <a16:creationId xmlns:a16="http://schemas.microsoft.com/office/drawing/2014/main" id="{90AEC7FF-0F1C-9096-E55C-83E617CD0E07}"/>
                  </a:ext>
                </a:extLst>
              </p:cNvPr>
              <p:cNvGrpSpPr/>
              <p:nvPr/>
            </p:nvGrpSpPr>
            <p:grpSpPr>
              <a:xfrm>
                <a:off x="2507042" y="3603333"/>
                <a:ext cx="8401996" cy="3244307"/>
                <a:chOff x="1918183" y="2944867"/>
                <a:chExt cx="8401996" cy="3244307"/>
              </a:xfrm>
            </p:grpSpPr>
            <p:sp>
              <p:nvSpPr>
                <p:cNvPr id="10" name="Retângulo 9">
                  <a:extLst>
                    <a:ext uri="{FF2B5EF4-FFF2-40B4-BE49-F238E27FC236}">
                      <a16:creationId xmlns:a16="http://schemas.microsoft.com/office/drawing/2014/main" id="{77C0BB3E-B1EB-4979-94D1-B1148798F7AA}"/>
                    </a:ext>
                  </a:extLst>
                </p:cNvPr>
                <p:cNvSpPr/>
                <p:nvPr/>
              </p:nvSpPr>
              <p:spPr>
                <a:xfrm>
                  <a:off x="1918183" y="2944867"/>
                  <a:ext cx="8401996" cy="3244307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1" name="CaixaDeTexto 10">
                  <a:extLst>
                    <a:ext uri="{FF2B5EF4-FFF2-40B4-BE49-F238E27FC236}">
                      <a16:creationId xmlns:a16="http://schemas.microsoft.com/office/drawing/2014/main" id="{5F72C33B-5F97-39B2-8BB3-8F128871FA7C}"/>
                    </a:ext>
                  </a:extLst>
                </p:cNvPr>
                <p:cNvSpPr txBox="1"/>
                <p:nvPr/>
              </p:nvSpPr>
              <p:spPr>
                <a:xfrm>
                  <a:off x="2688125" y="3372840"/>
                  <a:ext cx="577790" cy="830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pt-BR" sz="4800">
                      <a:latin typeface="Amasis MT Pro Black" panose="02040A04050005020304" pitchFamily="18" charset="0"/>
                    </a:rPr>
                    <a:t>“</a:t>
                  </a:r>
                </a:p>
              </p:txBody>
            </p:sp>
          </p:grpSp>
          <p:sp>
            <p:nvSpPr>
              <p:cNvPr id="22" name="CaixaDeTexto 21">
                <a:extLst>
                  <a:ext uri="{FF2B5EF4-FFF2-40B4-BE49-F238E27FC236}">
                    <a16:creationId xmlns:a16="http://schemas.microsoft.com/office/drawing/2014/main" id="{DBF27237-403F-386E-640D-7DD0C925D556}"/>
                  </a:ext>
                </a:extLst>
              </p:cNvPr>
              <p:cNvSpPr txBox="1"/>
              <p:nvPr/>
            </p:nvSpPr>
            <p:spPr>
              <a:xfrm>
                <a:off x="3276984" y="4773303"/>
                <a:ext cx="7074046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1800" err="1">
                    <a:effectLst/>
                  </a:rPr>
                  <a:t>Habitant</a:t>
                </a:r>
                <a:r>
                  <a:rPr lang="pt-BR" sz="1800">
                    <a:effectLst/>
                  </a:rPr>
                  <a:t> </a:t>
                </a:r>
                <a:r>
                  <a:rPr lang="pt-BR" sz="1800" err="1">
                    <a:effectLst/>
                  </a:rPr>
                  <a:t>morbi</a:t>
                </a:r>
                <a:r>
                  <a:rPr lang="pt-BR" sz="1800">
                    <a:effectLst/>
                  </a:rPr>
                  <a:t> </a:t>
                </a:r>
                <a:r>
                  <a:rPr lang="pt-BR" sz="1800" err="1">
                    <a:effectLst/>
                  </a:rPr>
                  <a:t>tristique</a:t>
                </a:r>
                <a:r>
                  <a:rPr lang="pt-BR" sz="1800">
                    <a:effectLst/>
                  </a:rPr>
                  <a:t> </a:t>
                </a:r>
                <a:r>
                  <a:rPr lang="pt-BR" sz="1800" err="1">
                    <a:effectLst/>
                  </a:rPr>
                  <a:t>senectus</a:t>
                </a:r>
                <a:r>
                  <a:rPr lang="pt-BR" sz="1800">
                    <a:effectLst/>
                  </a:rPr>
                  <a:t> et </a:t>
                </a:r>
                <a:r>
                  <a:rPr lang="pt-BR" sz="1800" err="1">
                    <a:effectLst/>
                  </a:rPr>
                  <a:t>netus</a:t>
                </a:r>
                <a:r>
                  <a:rPr lang="pt-BR" sz="1800">
                    <a:effectLst/>
                  </a:rPr>
                  <a:t> et </a:t>
                </a:r>
                <a:r>
                  <a:rPr lang="pt-BR" sz="1800" err="1">
                    <a:effectLst/>
                  </a:rPr>
                  <a:t>malesuada</a:t>
                </a:r>
                <a:r>
                  <a:rPr lang="pt-BR" sz="1800">
                    <a:effectLst/>
                  </a:rPr>
                  <a:t> fames ac </a:t>
                </a:r>
                <a:r>
                  <a:rPr lang="pt-BR" sz="1800" err="1">
                    <a:effectLst/>
                  </a:rPr>
                  <a:t>turpis</a:t>
                </a:r>
                <a:r>
                  <a:rPr lang="pt-BR" sz="1800">
                    <a:effectLst/>
                  </a:rPr>
                  <a:t> </a:t>
                </a:r>
                <a:r>
                  <a:rPr lang="pt-BR" sz="1800" err="1">
                    <a:effectLst/>
                  </a:rPr>
                  <a:t>egestas</a:t>
                </a:r>
                <a:r>
                  <a:rPr lang="pt-BR" sz="1800">
                    <a:effectLst/>
                  </a:rPr>
                  <a:t>. </a:t>
                </a:r>
                <a:r>
                  <a:rPr lang="pt-BR" sz="1800" err="1">
                    <a:effectLst/>
                  </a:rPr>
                  <a:t>Aenean</a:t>
                </a:r>
                <a:r>
                  <a:rPr lang="pt-BR" sz="1800">
                    <a:effectLst/>
                  </a:rPr>
                  <a:t> </a:t>
                </a:r>
                <a:r>
                  <a:rPr lang="pt-BR" sz="1800" err="1">
                    <a:effectLst/>
                  </a:rPr>
                  <a:t>eros</a:t>
                </a:r>
                <a:r>
                  <a:rPr lang="pt-BR" sz="1800">
                    <a:effectLst/>
                  </a:rPr>
                  <a:t> </a:t>
                </a:r>
                <a:r>
                  <a:rPr lang="pt-BR" sz="1800" err="1">
                    <a:effectLst/>
                  </a:rPr>
                  <a:t>nisl</a:t>
                </a:r>
                <a:r>
                  <a:rPr lang="pt-BR" sz="1800">
                    <a:effectLst/>
                  </a:rPr>
                  <a:t>, </a:t>
                </a:r>
                <a:r>
                  <a:rPr lang="pt-BR" sz="1800" err="1">
                    <a:effectLst/>
                  </a:rPr>
                  <a:t>pharetra</a:t>
                </a:r>
                <a:r>
                  <a:rPr lang="pt-BR" sz="1800">
                    <a:effectLst/>
                  </a:rPr>
                  <a:t> ac </a:t>
                </a:r>
                <a:r>
                  <a:rPr lang="pt-BR" sz="1800" err="1">
                    <a:effectLst/>
                  </a:rPr>
                  <a:t>volutpat</a:t>
                </a:r>
                <a:r>
                  <a:rPr lang="pt-BR" sz="1800">
                    <a:effectLst/>
                  </a:rPr>
                  <a:t> in, </a:t>
                </a:r>
                <a:r>
                  <a:rPr lang="pt-BR" sz="1800" err="1">
                    <a:effectLst/>
                  </a:rPr>
                  <a:t>sagittis</a:t>
                </a:r>
                <a:r>
                  <a:rPr lang="pt-BR" sz="1800">
                    <a:effectLst/>
                  </a:rPr>
                  <a:t> non sem. </a:t>
                </a:r>
                <a:r>
                  <a:rPr lang="pt-BR" sz="1800" err="1">
                    <a:effectLst/>
                  </a:rPr>
                  <a:t>Sed</a:t>
                </a:r>
                <a:r>
                  <a:rPr lang="pt-BR" sz="1800">
                    <a:effectLst/>
                  </a:rPr>
                  <a:t> </a:t>
                </a:r>
                <a:r>
                  <a:rPr lang="pt-BR" sz="1800" err="1">
                    <a:effectLst/>
                  </a:rPr>
                  <a:t>venenatis</a:t>
                </a:r>
                <a:r>
                  <a:rPr lang="pt-BR" sz="1800">
                    <a:effectLst/>
                  </a:rPr>
                  <a:t> </a:t>
                </a:r>
                <a:r>
                  <a:rPr lang="pt-BR" sz="1800" err="1">
                    <a:effectLst/>
                  </a:rPr>
                  <a:t>nulla</a:t>
                </a:r>
                <a:r>
                  <a:rPr lang="pt-BR" sz="1800">
                    <a:effectLst/>
                  </a:rPr>
                  <a:t> a gravida </a:t>
                </a:r>
                <a:r>
                  <a:rPr lang="pt-BR" sz="1800" err="1">
                    <a:effectLst/>
                  </a:rPr>
                  <a:t>hendrerit</a:t>
                </a:r>
                <a:r>
                  <a:rPr lang="pt-BR" sz="1800">
                    <a:effectLst/>
                  </a:rPr>
                  <a:t>. </a:t>
                </a:r>
                <a:endParaRPr lang="pt-BR" sz="1600"/>
              </a:p>
            </p:txBody>
          </p:sp>
        </p:grpSp>
        <p:sp>
          <p:nvSpPr>
            <p:cNvPr id="24" name="CaixaDeTexto 23">
              <a:extLst>
                <a:ext uri="{FF2B5EF4-FFF2-40B4-BE49-F238E27FC236}">
                  <a16:creationId xmlns:a16="http://schemas.microsoft.com/office/drawing/2014/main" id="{722CE160-2A55-F795-E718-D229B73E2AF7}"/>
                </a:ext>
              </a:extLst>
            </p:cNvPr>
            <p:cNvSpPr txBox="1"/>
            <p:nvPr/>
          </p:nvSpPr>
          <p:spPr>
            <a:xfrm>
              <a:off x="5466294" y="4694119"/>
              <a:ext cx="4295379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pt-BR" sz="1400">
                  <a:effectLst/>
                </a:rPr>
                <a:t>(NOME DO AUTOR, Ano, p. </a:t>
              </a:r>
              <a:r>
                <a:rPr lang="pt-BR" sz="1400" err="1">
                  <a:effectLst/>
                </a:rPr>
                <a:t>xxx</a:t>
              </a:r>
              <a:r>
                <a:rPr lang="pt-BR" sz="1400">
                  <a:effectLst/>
                </a:rPr>
                <a:t>)</a:t>
              </a:r>
              <a:endParaRPr lang="pt-BR" sz="1400"/>
            </a:p>
          </p:txBody>
        </p:sp>
      </p:grpSp>
    </p:spTree>
    <p:extLst>
      <p:ext uri="{BB962C8B-B14F-4D97-AF65-F5344CB8AC3E}">
        <p14:creationId xmlns:p14="http://schemas.microsoft.com/office/powerpoint/2010/main" val="4056176381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Agrupar 8">
            <a:extLst>
              <a:ext uri="{FF2B5EF4-FFF2-40B4-BE49-F238E27FC236}">
                <a16:creationId xmlns:a16="http://schemas.microsoft.com/office/drawing/2014/main" id="{52590438-173E-F323-BA56-9B374E2C2990}"/>
              </a:ext>
            </a:extLst>
          </p:cNvPr>
          <p:cNvGrpSpPr/>
          <p:nvPr/>
        </p:nvGrpSpPr>
        <p:grpSpPr>
          <a:xfrm>
            <a:off x="1019175" y="1845178"/>
            <a:ext cx="10173389" cy="3342286"/>
            <a:chOff x="1019175" y="1845178"/>
            <a:chExt cx="10173389" cy="3342286"/>
          </a:xfrm>
        </p:grpSpPr>
        <p:sp>
          <p:nvSpPr>
            <p:cNvPr id="3" name="CaixaDeTexto 2">
              <a:extLst>
                <a:ext uri="{FF2B5EF4-FFF2-40B4-BE49-F238E27FC236}">
                  <a16:creationId xmlns:a16="http://schemas.microsoft.com/office/drawing/2014/main" id="{336F9CDE-6C1E-60C1-EDBF-9F1009424644}"/>
                </a:ext>
              </a:extLst>
            </p:cNvPr>
            <p:cNvSpPr txBox="1"/>
            <p:nvPr/>
          </p:nvSpPr>
          <p:spPr>
            <a:xfrm>
              <a:off x="1019175" y="2059216"/>
              <a:ext cx="4895850" cy="258532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Ut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molestie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 magna urna, in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rhoncus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risus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vestibulum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 a.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Vestibulum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pretium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, ipsum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sed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pretium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ultricies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,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ex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dui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facilisis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 libero,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eget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placerat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quam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purus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pretium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lectus.Ut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molestie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 magna urna, in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rhoncus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risus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vestibulum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 a.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Vestibulum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pretium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, ipsum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sed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pretium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ultricies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,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ex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dui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facilisis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 libero,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eget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placerat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quam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purus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pretium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lectus.purus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pretium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lectus.Ut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molestiepretium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lectus.purus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pretium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lectus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.</a:t>
              </a:r>
              <a:endParaRPr lang="pt-BR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grpSp>
          <p:nvGrpSpPr>
            <p:cNvPr id="2" name="Agrupar 1">
              <a:extLst>
                <a:ext uri="{FF2B5EF4-FFF2-40B4-BE49-F238E27FC236}">
                  <a16:creationId xmlns:a16="http://schemas.microsoft.com/office/drawing/2014/main" id="{A60E7493-3499-AA10-F1F7-3153FAC0273B}"/>
                </a:ext>
              </a:extLst>
            </p:cNvPr>
            <p:cNvGrpSpPr/>
            <p:nvPr/>
          </p:nvGrpSpPr>
          <p:grpSpPr>
            <a:xfrm>
              <a:off x="6276977" y="1845178"/>
              <a:ext cx="4915587" cy="3342286"/>
              <a:chOff x="8110375" y="1219334"/>
              <a:chExt cx="3082189" cy="2095692"/>
            </a:xfrm>
          </p:grpSpPr>
          <p:pic>
            <p:nvPicPr>
              <p:cNvPr id="10" name="Imagem 9">
                <a:extLst>
                  <a:ext uri="{FF2B5EF4-FFF2-40B4-BE49-F238E27FC236}">
                    <a16:creationId xmlns:a16="http://schemas.microsoft.com/office/drawing/2014/main" id="{3075B32E-2475-C25A-F5C9-2BD43DDC04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110376" y="1219334"/>
                <a:ext cx="3034683" cy="1703425"/>
              </a:xfrm>
              <a:prstGeom prst="rect">
                <a:avLst/>
              </a:prstGeom>
            </p:spPr>
          </p:pic>
          <p:cxnSp>
            <p:nvCxnSpPr>
              <p:cNvPr id="7" name="Conector reto 6">
                <a:extLst>
                  <a:ext uri="{FF2B5EF4-FFF2-40B4-BE49-F238E27FC236}">
                    <a16:creationId xmlns:a16="http://schemas.microsoft.com/office/drawing/2014/main" id="{9346B4FC-F0C6-D72C-8990-94AC305E027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10375" y="3264372"/>
                <a:ext cx="3082189" cy="0"/>
              </a:xfrm>
              <a:prstGeom prst="line">
                <a:avLst/>
              </a:prstGeom>
              <a:ln>
                <a:solidFill>
                  <a:srgbClr val="DCE3E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538862B9-F857-3837-F18B-7452B6EACD14}"/>
                  </a:ext>
                </a:extLst>
              </p:cNvPr>
              <p:cNvSpPr txBox="1"/>
              <p:nvPr/>
            </p:nvSpPr>
            <p:spPr>
              <a:xfrm>
                <a:off x="8110375" y="3007249"/>
                <a:ext cx="303468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>
                    <a:effectLst/>
                  </a:rPr>
                  <a:t>Legenda da imagem</a:t>
                </a:r>
                <a:endParaRPr lang="pt-BR" sz="1400"/>
              </a:p>
            </p:txBody>
          </p:sp>
        </p:grpSp>
      </p:grpSp>
      <p:grpSp>
        <p:nvGrpSpPr>
          <p:cNvPr id="37" name="Agrupar 36">
            <a:extLst>
              <a:ext uri="{FF2B5EF4-FFF2-40B4-BE49-F238E27FC236}">
                <a16:creationId xmlns:a16="http://schemas.microsoft.com/office/drawing/2014/main" id="{67924D70-70A4-7C34-B0FF-E8FC06F38089}"/>
              </a:ext>
            </a:extLst>
          </p:cNvPr>
          <p:cNvGrpSpPr/>
          <p:nvPr/>
        </p:nvGrpSpPr>
        <p:grpSpPr>
          <a:xfrm>
            <a:off x="12639639" y="2059216"/>
            <a:ext cx="3543790" cy="2607141"/>
            <a:chOff x="12639639" y="382816"/>
            <a:chExt cx="3543790" cy="2607141"/>
          </a:xfrm>
        </p:grpSpPr>
        <p:sp>
          <p:nvSpPr>
            <p:cNvPr id="38" name="Balão de Fala: Retângulo 37">
              <a:extLst>
                <a:ext uri="{FF2B5EF4-FFF2-40B4-BE49-F238E27FC236}">
                  <a16:creationId xmlns:a16="http://schemas.microsoft.com/office/drawing/2014/main" id="{E5D31CE1-73E9-E70F-8CB2-89BB151A4AE1}"/>
                </a:ext>
              </a:extLst>
            </p:cNvPr>
            <p:cNvSpPr/>
            <p:nvPr/>
          </p:nvSpPr>
          <p:spPr>
            <a:xfrm rot="5400000">
              <a:off x="13107963" y="-85508"/>
              <a:ext cx="2607141" cy="3543790"/>
            </a:xfrm>
            <a:prstGeom prst="wedgeRectCallout">
              <a:avLst>
                <a:gd name="adj1" fmla="val -20343"/>
                <a:gd name="adj2" fmla="val 61591"/>
              </a:avLst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00"/>
            </a:p>
          </p:txBody>
        </p:sp>
        <p:sp>
          <p:nvSpPr>
            <p:cNvPr id="39" name="CaixaDeTexto 38">
              <a:extLst>
                <a:ext uri="{FF2B5EF4-FFF2-40B4-BE49-F238E27FC236}">
                  <a16:creationId xmlns:a16="http://schemas.microsoft.com/office/drawing/2014/main" id="{A0D4EDC6-8A4F-E35B-E6CC-1AC30A161B20}"/>
                </a:ext>
              </a:extLst>
            </p:cNvPr>
            <p:cNvSpPr txBox="1"/>
            <p:nvPr/>
          </p:nvSpPr>
          <p:spPr>
            <a:xfrm>
              <a:off x="12816114" y="638629"/>
              <a:ext cx="3222172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>
                  <a:solidFill>
                    <a:schemeClr val="bg1"/>
                  </a:solidFill>
                </a:rPr>
                <a:t>Orientações para professor/LXD:</a:t>
              </a:r>
            </a:p>
            <a:p>
              <a:endParaRPr lang="pt-BR" sz="1400">
                <a:solidFill>
                  <a:schemeClr val="bg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pt-BR" sz="1400">
                  <a:solidFill>
                    <a:schemeClr val="bg1"/>
                  </a:solidFill>
                </a:rPr>
                <a:t>O recurso está agrupado. Para ajustar a caixa de texto, aumente a linha apenas na respectiva camada.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pt-BR" sz="1400">
                  <a:solidFill>
                    <a:schemeClr val="bg1"/>
                  </a:solidFill>
                </a:rPr>
                <a:t>Para alterar a imagem, clique com o botão direito do mouse, selecione Alterar Imagem &gt;&gt; Da Área de Transferência.</a:t>
              </a:r>
            </a:p>
          </p:txBody>
        </p:sp>
      </p:grpSp>
      <p:grpSp>
        <p:nvGrpSpPr>
          <p:cNvPr id="40" name="Agrupar 39">
            <a:extLst>
              <a:ext uri="{FF2B5EF4-FFF2-40B4-BE49-F238E27FC236}">
                <a16:creationId xmlns:a16="http://schemas.microsoft.com/office/drawing/2014/main" id="{3011922E-365B-0B90-9D07-04DC8A6B86A6}"/>
              </a:ext>
            </a:extLst>
          </p:cNvPr>
          <p:cNvGrpSpPr/>
          <p:nvPr/>
        </p:nvGrpSpPr>
        <p:grpSpPr>
          <a:xfrm>
            <a:off x="12639638" y="539973"/>
            <a:ext cx="3543790" cy="1373961"/>
            <a:chOff x="12639639" y="382815"/>
            <a:chExt cx="3543790" cy="1373961"/>
          </a:xfrm>
        </p:grpSpPr>
        <p:sp>
          <p:nvSpPr>
            <p:cNvPr id="41" name="Balão de Fala: Retângulo 40">
              <a:extLst>
                <a:ext uri="{FF2B5EF4-FFF2-40B4-BE49-F238E27FC236}">
                  <a16:creationId xmlns:a16="http://schemas.microsoft.com/office/drawing/2014/main" id="{86B1A88C-F623-30E8-2932-0F595F91C5B0}"/>
                </a:ext>
              </a:extLst>
            </p:cNvPr>
            <p:cNvSpPr/>
            <p:nvPr/>
          </p:nvSpPr>
          <p:spPr>
            <a:xfrm rot="5400000">
              <a:off x="13724553" y="-702099"/>
              <a:ext cx="1373961" cy="3543790"/>
            </a:xfrm>
            <a:prstGeom prst="wedgeRectCallout">
              <a:avLst>
                <a:gd name="adj1" fmla="val -20343"/>
                <a:gd name="adj2" fmla="val 61591"/>
              </a:avLst>
            </a:prstGeom>
            <a:solidFill>
              <a:schemeClr val="bg1"/>
            </a:solidFill>
            <a:ln>
              <a:solidFill>
                <a:srgbClr val="4A5E8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00"/>
            </a:p>
          </p:txBody>
        </p:sp>
        <p:sp>
          <p:nvSpPr>
            <p:cNvPr id="42" name="CaixaDeTexto 41">
              <a:extLst>
                <a:ext uri="{FF2B5EF4-FFF2-40B4-BE49-F238E27FC236}">
                  <a16:creationId xmlns:a16="http://schemas.microsoft.com/office/drawing/2014/main" id="{575DC724-F1A5-F863-56A4-03106495EA0B}"/>
                </a:ext>
              </a:extLst>
            </p:cNvPr>
            <p:cNvSpPr txBox="1"/>
            <p:nvPr/>
          </p:nvSpPr>
          <p:spPr>
            <a:xfrm>
              <a:off x="12816114" y="638629"/>
              <a:ext cx="322217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>
                  <a:solidFill>
                    <a:srgbClr val="4A5E85"/>
                  </a:solidFill>
                </a:rPr>
                <a:t>Componente:</a:t>
              </a:r>
            </a:p>
            <a:p>
              <a:endParaRPr lang="pt-BR" sz="1400">
                <a:solidFill>
                  <a:srgbClr val="4A5E85"/>
                </a:solidFill>
              </a:endParaRPr>
            </a:p>
            <a:p>
              <a:r>
                <a:rPr lang="pt-BR" sz="1400" b="1">
                  <a:solidFill>
                    <a:srgbClr val="4A5E85"/>
                  </a:solidFill>
                </a:rPr>
                <a:t>Texto-imagem paisagem com legenda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38910667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336F9CDE-6C1E-60C1-EDBF-9F1009424644}"/>
              </a:ext>
            </a:extLst>
          </p:cNvPr>
          <p:cNvSpPr txBox="1"/>
          <p:nvPr/>
        </p:nvSpPr>
        <p:spPr>
          <a:xfrm>
            <a:off x="1019175" y="2274838"/>
            <a:ext cx="5076825" cy="2308324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pt-BR">
                <a:solidFill>
                  <a:schemeClr val="bg2">
                    <a:lumMod val="25000"/>
                  </a:schemeClr>
                </a:solidFill>
                <a:effectLst/>
              </a:rPr>
              <a:t>Ut </a:t>
            </a:r>
            <a:r>
              <a:rPr lang="pt-BR" err="1">
                <a:solidFill>
                  <a:schemeClr val="bg2">
                    <a:lumMod val="25000"/>
                  </a:schemeClr>
                </a:solidFill>
                <a:effectLst/>
              </a:rPr>
              <a:t>molestie</a:t>
            </a:r>
            <a:r>
              <a:rPr lang="pt-BR">
                <a:solidFill>
                  <a:schemeClr val="bg2">
                    <a:lumMod val="25000"/>
                  </a:schemeClr>
                </a:solidFill>
                <a:effectLst/>
              </a:rPr>
              <a:t> magna urna, in </a:t>
            </a:r>
            <a:r>
              <a:rPr lang="pt-BR" err="1">
                <a:solidFill>
                  <a:schemeClr val="bg2">
                    <a:lumMod val="25000"/>
                  </a:schemeClr>
                </a:solidFill>
                <a:effectLst/>
              </a:rPr>
              <a:t>rhoncus</a:t>
            </a:r>
            <a:r>
              <a:rPr lang="pt-BR">
                <a:solidFill>
                  <a:schemeClr val="bg2">
                    <a:lumMod val="25000"/>
                  </a:schemeClr>
                </a:solidFill>
                <a:effectLst/>
              </a:rPr>
              <a:t> </a:t>
            </a:r>
            <a:r>
              <a:rPr lang="pt-BR" err="1">
                <a:solidFill>
                  <a:schemeClr val="bg2">
                    <a:lumMod val="25000"/>
                  </a:schemeClr>
                </a:solidFill>
                <a:effectLst/>
              </a:rPr>
              <a:t>risus</a:t>
            </a:r>
            <a:r>
              <a:rPr lang="pt-BR">
                <a:solidFill>
                  <a:schemeClr val="bg2">
                    <a:lumMod val="25000"/>
                  </a:schemeClr>
                </a:solidFill>
                <a:effectLst/>
              </a:rPr>
              <a:t> </a:t>
            </a:r>
            <a:r>
              <a:rPr lang="pt-BR" err="1">
                <a:solidFill>
                  <a:schemeClr val="bg2">
                    <a:lumMod val="25000"/>
                  </a:schemeClr>
                </a:solidFill>
                <a:effectLst/>
              </a:rPr>
              <a:t>vestibulum</a:t>
            </a:r>
            <a:r>
              <a:rPr lang="pt-BR">
                <a:solidFill>
                  <a:schemeClr val="bg2">
                    <a:lumMod val="25000"/>
                  </a:schemeClr>
                </a:solidFill>
                <a:effectLst/>
              </a:rPr>
              <a:t> a. </a:t>
            </a:r>
            <a:r>
              <a:rPr lang="pt-BR" err="1">
                <a:solidFill>
                  <a:schemeClr val="bg2">
                    <a:lumMod val="25000"/>
                  </a:schemeClr>
                </a:solidFill>
                <a:effectLst/>
              </a:rPr>
              <a:t>Vestibulum</a:t>
            </a:r>
            <a:r>
              <a:rPr lang="pt-BR">
                <a:solidFill>
                  <a:schemeClr val="bg2">
                    <a:lumMod val="25000"/>
                  </a:schemeClr>
                </a:solidFill>
                <a:effectLst/>
              </a:rPr>
              <a:t> </a:t>
            </a:r>
            <a:r>
              <a:rPr lang="pt-BR" err="1">
                <a:solidFill>
                  <a:schemeClr val="bg2">
                    <a:lumMod val="25000"/>
                  </a:schemeClr>
                </a:solidFill>
                <a:effectLst/>
              </a:rPr>
              <a:t>pretium</a:t>
            </a:r>
            <a:r>
              <a:rPr lang="pt-BR">
                <a:solidFill>
                  <a:schemeClr val="bg2">
                    <a:lumMod val="25000"/>
                  </a:schemeClr>
                </a:solidFill>
                <a:effectLst/>
              </a:rPr>
              <a:t>, ipsum </a:t>
            </a:r>
            <a:r>
              <a:rPr lang="pt-BR" err="1">
                <a:solidFill>
                  <a:schemeClr val="bg2">
                    <a:lumMod val="25000"/>
                  </a:schemeClr>
                </a:solidFill>
                <a:effectLst/>
              </a:rPr>
              <a:t>sed</a:t>
            </a:r>
            <a:r>
              <a:rPr lang="pt-BR">
                <a:solidFill>
                  <a:schemeClr val="bg2">
                    <a:lumMod val="25000"/>
                  </a:schemeClr>
                </a:solidFill>
                <a:effectLst/>
              </a:rPr>
              <a:t> </a:t>
            </a:r>
            <a:r>
              <a:rPr lang="pt-BR" err="1">
                <a:solidFill>
                  <a:schemeClr val="bg2">
                    <a:lumMod val="25000"/>
                  </a:schemeClr>
                </a:solidFill>
                <a:effectLst/>
              </a:rPr>
              <a:t>pretium</a:t>
            </a:r>
            <a:r>
              <a:rPr lang="pt-BR">
                <a:solidFill>
                  <a:schemeClr val="bg2">
                    <a:lumMod val="25000"/>
                  </a:schemeClr>
                </a:solidFill>
                <a:effectLst/>
              </a:rPr>
              <a:t> </a:t>
            </a:r>
            <a:r>
              <a:rPr lang="pt-BR" err="1">
                <a:solidFill>
                  <a:schemeClr val="bg2">
                    <a:lumMod val="25000"/>
                  </a:schemeClr>
                </a:solidFill>
                <a:effectLst/>
              </a:rPr>
              <a:t>ultricies</a:t>
            </a:r>
            <a:r>
              <a:rPr lang="pt-BR">
                <a:solidFill>
                  <a:schemeClr val="bg2">
                    <a:lumMod val="25000"/>
                  </a:schemeClr>
                </a:solidFill>
                <a:effectLst/>
              </a:rPr>
              <a:t>, </a:t>
            </a:r>
            <a:r>
              <a:rPr lang="pt-BR" err="1">
                <a:solidFill>
                  <a:schemeClr val="bg2">
                    <a:lumMod val="25000"/>
                  </a:schemeClr>
                </a:solidFill>
                <a:effectLst/>
              </a:rPr>
              <a:t>ex</a:t>
            </a:r>
            <a:r>
              <a:rPr lang="pt-BR">
                <a:solidFill>
                  <a:schemeClr val="bg2">
                    <a:lumMod val="25000"/>
                  </a:schemeClr>
                </a:solidFill>
                <a:effectLst/>
              </a:rPr>
              <a:t> </a:t>
            </a:r>
            <a:r>
              <a:rPr lang="pt-BR" err="1">
                <a:solidFill>
                  <a:schemeClr val="bg2">
                    <a:lumMod val="25000"/>
                  </a:schemeClr>
                </a:solidFill>
                <a:effectLst/>
              </a:rPr>
              <a:t>dui</a:t>
            </a:r>
            <a:r>
              <a:rPr lang="pt-BR">
                <a:solidFill>
                  <a:schemeClr val="bg2">
                    <a:lumMod val="25000"/>
                  </a:schemeClr>
                </a:solidFill>
                <a:effectLst/>
              </a:rPr>
              <a:t> </a:t>
            </a:r>
            <a:r>
              <a:rPr lang="pt-BR" err="1">
                <a:solidFill>
                  <a:schemeClr val="bg2">
                    <a:lumMod val="25000"/>
                  </a:schemeClr>
                </a:solidFill>
                <a:effectLst/>
              </a:rPr>
              <a:t>facilisis</a:t>
            </a:r>
            <a:r>
              <a:rPr lang="pt-BR">
                <a:solidFill>
                  <a:schemeClr val="bg2">
                    <a:lumMod val="25000"/>
                  </a:schemeClr>
                </a:solidFill>
                <a:effectLst/>
              </a:rPr>
              <a:t> libero, </a:t>
            </a:r>
            <a:r>
              <a:rPr lang="pt-BR" err="1">
                <a:solidFill>
                  <a:schemeClr val="bg2">
                    <a:lumMod val="25000"/>
                  </a:schemeClr>
                </a:solidFill>
                <a:effectLst/>
              </a:rPr>
              <a:t>eget</a:t>
            </a:r>
            <a:r>
              <a:rPr lang="pt-BR">
                <a:solidFill>
                  <a:schemeClr val="bg2">
                    <a:lumMod val="25000"/>
                  </a:schemeClr>
                </a:solidFill>
                <a:effectLst/>
              </a:rPr>
              <a:t> </a:t>
            </a:r>
            <a:r>
              <a:rPr lang="pt-BR" err="1">
                <a:solidFill>
                  <a:schemeClr val="bg2">
                    <a:lumMod val="25000"/>
                  </a:schemeClr>
                </a:solidFill>
                <a:effectLst/>
              </a:rPr>
              <a:t>placerat</a:t>
            </a:r>
            <a:r>
              <a:rPr lang="pt-BR">
                <a:solidFill>
                  <a:schemeClr val="bg2">
                    <a:lumMod val="25000"/>
                  </a:schemeClr>
                </a:solidFill>
                <a:effectLst/>
              </a:rPr>
              <a:t> </a:t>
            </a:r>
            <a:r>
              <a:rPr lang="pt-BR" err="1">
                <a:solidFill>
                  <a:schemeClr val="bg2">
                    <a:lumMod val="25000"/>
                  </a:schemeClr>
                </a:solidFill>
                <a:effectLst/>
              </a:rPr>
              <a:t>quam</a:t>
            </a:r>
            <a:r>
              <a:rPr lang="pt-BR">
                <a:solidFill>
                  <a:schemeClr val="bg2">
                    <a:lumMod val="25000"/>
                  </a:schemeClr>
                </a:solidFill>
                <a:effectLst/>
              </a:rPr>
              <a:t> </a:t>
            </a:r>
            <a:r>
              <a:rPr lang="pt-BR" err="1">
                <a:solidFill>
                  <a:schemeClr val="bg2">
                    <a:lumMod val="25000"/>
                  </a:schemeClr>
                </a:solidFill>
                <a:effectLst/>
              </a:rPr>
              <a:t>purus</a:t>
            </a:r>
            <a:r>
              <a:rPr lang="pt-BR">
                <a:solidFill>
                  <a:schemeClr val="bg2">
                    <a:lumMod val="25000"/>
                  </a:schemeClr>
                </a:solidFill>
                <a:effectLst/>
              </a:rPr>
              <a:t> </a:t>
            </a:r>
            <a:r>
              <a:rPr lang="pt-BR" err="1">
                <a:solidFill>
                  <a:schemeClr val="bg2">
                    <a:lumMod val="25000"/>
                  </a:schemeClr>
                </a:solidFill>
                <a:effectLst/>
              </a:rPr>
              <a:t>pretium</a:t>
            </a:r>
            <a:r>
              <a:rPr lang="pt-BR">
                <a:solidFill>
                  <a:schemeClr val="bg2">
                    <a:lumMod val="25000"/>
                  </a:schemeClr>
                </a:solidFill>
                <a:effectLst/>
              </a:rPr>
              <a:t> </a:t>
            </a:r>
            <a:r>
              <a:rPr lang="pt-BR" err="1">
                <a:solidFill>
                  <a:schemeClr val="bg2">
                    <a:lumMod val="25000"/>
                  </a:schemeClr>
                </a:solidFill>
                <a:effectLst/>
              </a:rPr>
              <a:t>lectus.Ut</a:t>
            </a:r>
            <a:r>
              <a:rPr lang="pt-BR">
                <a:solidFill>
                  <a:schemeClr val="bg2">
                    <a:lumMod val="25000"/>
                  </a:schemeClr>
                </a:solidFill>
                <a:effectLst/>
              </a:rPr>
              <a:t> </a:t>
            </a:r>
            <a:r>
              <a:rPr lang="pt-BR" err="1">
                <a:solidFill>
                  <a:schemeClr val="bg2">
                    <a:lumMod val="25000"/>
                  </a:schemeClr>
                </a:solidFill>
                <a:effectLst/>
              </a:rPr>
              <a:t>molestie</a:t>
            </a:r>
            <a:r>
              <a:rPr lang="pt-BR">
                <a:solidFill>
                  <a:schemeClr val="bg2">
                    <a:lumMod val="25000"/>
                  </a:schemeClr>
                </a:solidFill>
                <a:effectLst/>
              </a:rPr>
              <a:t> magna urna, in </a:t>
            </a:r>
            <a:r>
              <a:rPr lang="pt-BR" err="1">
                <a:solidFill>
                  <a:schemeClr val="bg2">
                    <a:lumMod val="25000"/>
                  </a:schemeClr>
                </a:solidFill>
                <a:effectLst/>
              </a:rPr>
              <a:t>rhoncus</a:t>
            </a:r>
            <a:r>
              <a:rPr lang="pt-BR">
                <a:solidFill>
                  <a:schemeClr val="bg2">
                    <a:lumMod val="25000"/>
                  </a:schemeClr>
                </a:solidFill>
                <a:effectLst/>
              </a:rPr>
              <a:t> </a:t>
            </a:r>
            <a:r>
              <a:rPr lang="pt-BR" err="1">
                <a:solidFill>
                  <a:schemeClr val="bg2">
                    <a:lumMod val="25000"/>
                  </a:schemeClr>
                </a:solidFill>
                <a:effectLst/>
              </a:rPr>
              <a:t>risus</a:t>
            </a:r>
            <a:r>
              <a:rPr lang="pt-BR">
                <a:solidFill>
                  <a:schemeClr val="bg2">
                    <a:lumMod val="25000"/>
                  </a:schemeClr>
                </a:solidFill>
                <a:effectLst/>
              </a:rPr>
              <a:t> </a:t>
            </a:r>
            <a:r>
              <a:rPr lang="pt-BR" err="1">
                <a:solidFill>
                  <a:schemeClr val="bg2">
                    <a:lumMod val="25000"/>
                  </a:schemeClr>
                </a:solidFill>
                <a:effectLst/>
              </a:rPr>
              <a:t>vestibulum</a:t>
            </a:r>
            <a:r>
              <a:rPr lang="pt-BR">
                <a:solidFill>
                  <a:schemeClr val="bg2">
                    <a:lumMod val="25000"/>
                  </a:schemeClr>
                </a:solidFill>
                <a:effectLst/>
              </a:rPr>
              <a:t> a. </a:t>
            </a:r>
            <a:r>
              <a:rPr lang="pt-BR" err="1">
                <a:solidFill>
                  <a:schemeClr val="bg2">
                    <a:lumMod val="25000"/>
                  </a:schemeClr>
                </a:solidFill>
                <a:effectLst/>
              </a:rPr>
              <a:t>Vestibulum</a:t>
            </a:r>
            <a:r>
              <a:rPr lang="pt-BR">
                <a:solidFill>
                  <a:schemeClr val="bg2">
                    <a:lumMod val="25000"/>
                  </a:schemeClr>
                </a:solidFill>
                <a:effectLst/>
              </a:rPr>
              <a:t> </a:t>
            </a:r>
            <a:r>
              <a:rPr lang="pt-BR" err="1">
                <a:solidFill>
                  <a:schemeClr val="bg2">
                    <a:lumMod val="25000"/>
                  </a:schemeClr>
                </a:solidFill>
                <a:effectLst/>
              </a:rPr>
              <a:t>pretium</a:t>
            </a:r>
            <a:r>
              <a:rPr lang="pt-BR">
                <a:solidFill>
                  <a:schemeClr val="bg2">
                    <a:lumMod val="25000"/>
                  </a:schemeClr>
                </a:solidFill>
                <a:effectLst/>
              </a:rPr>
              <a:t>, ipsum </a:t>
            </a:r>
            <a:r>
              <a:rPr lang="pt-BR" err="1">
                <a:solidFill>
                  <a:schemeClr val="bg2">
                    <a:lumMod val="25000"/>
                  </a:schemeClr>
                </a:solidFill>
                <a:effectLst/>
              </a:rPr>
              <a:t>sed</a:t>
            </a:r>
            <a:r>
              <a:rPr lang="pt-BR">
                <a:solidFill>
                  <a:schemeClr val="bg2">
                    <a:lumMod val="25000"/>
                  </a:schemeClr>
                </a:solidFill>
                <a:effectLst/>
              </a:rPr>
              <a:t> </a:t>
            </a:r>
            <a:r>
              <a:rPr lang="pt-BR" err="1">
                <a:solidFill>
                  <a:schemeClr val="bg2">
                    <a:lumMod val="25000"/>
                  </a:schemeClr>
                </a:solidFill>
                <a:effectLst/>
              </a:rPr>
              <a:t>pretium</a:t>
            </a:r>
            <a:r>
              <a:rPr lang="pt-BR">
                <a:solidFill>
                  <a:schemeClr val="bg2">
                    <a:lumMod val="25000"/>
                  </a:schemeClr>
                </a:solidFill>
                <a:effectLst/>
              </a:rPr>
              <a:t> </a:t>
            </a:r>
            <a:r>
              <a:rPr lang="pt-BR" err="1">
                <a:solidFill>
                  <a:schemeClr val="bg2">
                    <a:lumMod val="25000"/>
                  </a:schemeClr>
                </a:solidFill>
                <a:effectLst/>
              </a:rPr>
              <a:t>ultricies</a:t>
            </a:r>
            <a:r>
              <a:rPr lang="pt-BR">
                <a:solidFill>
                  <a:schemeClr val="bg2">
                    <a:lumMod val="25000"/>
                  </a:schemeClr>
                </a:solidFill>
                <a:effectLst/>
              </a:rPr>
              <a:t>, </a:t>
            </a:r>
            <a:r>
              <a:rPr lang="pt-BR" err="1">
                <a:solidFill>
                  <a:schemeClr val="bg2">
                    <a:lumMod val="25000"/>
                  </a:schemeClr>
                </a:solidFill>
                <a:effectLst/>
              </a:rPr>
              <a:t>ex</a:t>
            </a:r>
            <a:r>
              <a:rPr lang="pt-BR">
                <a:solidFill>
                  <a:schemeClr val="bg2">
                    <a:lumMod val="25000"/>
                  </a:schemeClr>
                </a:solidFill>
                <a:effectLst/>
              </a:rPr>
              <a:t> </a:t>
            </a:r>
            <a:r>
              <a:rPr lang="pt-BR" err="1">
                <a:solidFill>
                  <a:schemeClr val="bg2">
                    <a:lumMod val="25000"/>
                  </a:schemeClr>
                </a:solidFill>
                <a:effectLst/>
              </a:rPr>
              <a:t>dui</a:t>
            </a:r>
            <a:r>
              <a:rPr lang="pt-BR">
                <a:solidFill>
                  <a:schemeClr val="bg2">
                    <a:lumMod val="25000"/>
                  </a:schemeClr>
                </a:solidFill>
                <a:effectLst/>
              </a:rPr>
              <a:t> </a:t>
            </a:r>
            <a:r>
              <a:rPr lang="pt-BR" err="1">
                <a:solidFill>
                  <a:schemeClr val="bg2">
                    <a:lumMod val="25000"/>
                  </a:schemeClr>
                </a:solidFill>
                <a:effectLst/>
              </a:rPr>
              <a:t>facilisis</a:t>
            </a:r>
            <a:r>
              <a:rPr lang="pt-BR">
                <a:solidFill>
                  <a:schemeClr val="bg2">
                    <a:lumMod val="25000"/>
                  </a:schemeClr>
                </a:solidFill>
                <a:effectLst/>
              </a:rPr>
              <a:t> libero, </a:t>
            </a:r>
            <a:r>
              <a:rPr lang="pt-BR" err="1">
                <a:solidFill>
                  <a:schemeClr val="bg2">
                    <a:lumMod val="25000"/>
                  </a:schemeClr>
                </a:solidFill>
                <a:effectLst/>
              </a:rPr>
              <a:t>eget</a:t>
            </a:r>
            <a:r>
              <a:rPr lang="pt-BR">
                <a:solidFill>
                  <a:schemeClr val="bg2">
                    <a:lumMod val="25000"/>
                  </a:schemeClr>
                </a:solidFill>
                <a:effectLst/>
              </a:rPr>
              <a:t> </a:t>
            </a:r>
            <a:r>
              <a:rPr lang="pt-BR" err="1">
                <a:solidFill>
                  <a:schemeClr val="bg2">
                    <a:lumMod val="25000"/>
                  </a:schemeClr>
                </a:solidFill>
                <a:effectLst/>
              </a:rPr>
              <a:t>placerat</a:t>
            </a:r>
            <a:r>
              <a:rPr lang="pt-BR">
                <a:solidFill>
                  <a:schemeClr val="bg2">
                    <a:lumMod val="25000"/>
                  </a:schemeClr>
                </a:solidFill>
                <a:effectLst/>
              </a:rPr>
              <a:t> </a:t>
            </a:r>
            <a:r>
              <a:rPr lang="pt-BR" err="1">
                <a:solidFill>
                  <a:schemeClr val="bg2">
                    <a:lumMod val="25000"/>
                  </a:schemeClr>
                </a:solidFill>
                <a:effectLst/>
              </a:rPr>
              <a:t>quam</a:t>
            </a:r>
            <a:r>
              <a:rPr lang="pt-BR">
                <a:solidFill>
                  <a:schemeClr val="bg2">
                    <a:lumMod val="25000"/>
                  </a:schemeClr>
                </a:solidFill>
                <a:effectLst/>
              </a:rPr>
              <a:t> </a:t>
            </a:r>
            <a:r>
              <a:rPr lang="pt-BR" err="1">
                <a:solidFill>
                  <a:schemeClr val="bg2">
                    <a:lumMod val="25000"/>
                  </a:schemeClr>
                </a:solidFill>
                <a:effectLst/>
              </a:rPr>
              <a:t>purus</a:t>
            </a:r>
            <a:r>
              <a:rPr lang="pt-BR">
                <a:solidFill>
                  <a:schemeClr val="bg2">
                    <a:lumMod val="25000"/>
                  </a:schemeClr>
                </a:solidFill>
                <a:effectLst/>
              </a:rPr>
              <a:t> </a:t>
            </a:r>
            <a:r>
              <a:rPr lang="pt-BR" err="1">
                <a:solidFill>
                  <a:schemeClr val="bg2">
                    <a:lumMod val="25000"/>
                  </a:schemeClr>
                </a:solidFill>
                <a:effectLst/>
              </a:rPr>
              <a:t>pcerat</a:t>
            </a:r>
            <a:r>
              <a:rPr lang="pt-BR">
                <a:solidFill>
                  <a:schemeClr val="bg2">
                    <a:lumMod val="25000"/>
                  </a:schemeClr>
                </a:solidFill>
                <a:effectLst/>
              </a:rPr>
              <a:t> </a:t>
            </a:r>
            <a:r>
              <a:rPr lang="pt-BR" err="1">
                <a:solidFill>
                  <a:schemeClr val="bg2">
                    <a:lumMod val="25000"/>
                  </a:schemeClr>
                </a:solidFill>
                <a:effectLst/>
              </a:rPr>
              <a:t>quam</a:t>
            </a:r>
            <a:r>
              <a:rPr lang="pt-BR">
                <a:solidFill>
                  <a:schemeClr val="bg2">
                    <a:lumMod val="25000"/>
                  </a:schemeClr>
                </a:solidFill>
                <a:effectLst/>
              </a:rPr>
              <a:t> </a:t>
            </a:r>
            <a:r>
              <a:rPr lang="pt-BR" err="1">
                <a:solidFill>
                  <a:schemeClr val="bg2">
                    <a:lumMod val="25000"/>
                  </a:schemeClr>
                </a:solidFill>
                <a:effectLst/>
              </a:rPr>
              <a:t>purus</a:t>
            </a:r>
            <a:r>
              <a:rPr lang="pt-BR">
                <a:solidFill>
                  <a:schemeClr val="bg2">
                    <a:lumMod val="25000"/>
                  </a:schemeClr>
                </a:solidFill>
                <a:effectLst/>
              </a:rPr>
              <a:t> </a:t>
            </a:r>
            <a:r>
              <a:rPr lang="pt-BR" err="1">
                <a:solidFill>
                  <a:schemeClr val="bg2">
                    <a:lumMod val="25000"/>
                  </a:schemeClr>
                </a:solidFill>
                <a:effectLst/>
              </a:rPr>
              <a:t>pretium</a:t>
            </a:r>
            <a:r>
              <a:rPr lang="pt-BR">
                <a:solidFill>
                  <a:schemeClr val="bg2">
                    <a:lumMod val="25000"/>
                  </a:schemeClr>
                </a:solidFill>
                <a:effectLst/>
              </a:rPr>
              <a:t> </a:t>
            </a:r>
            <a:r>
              <a:rPr lang="pt-BR" err="1">
                <a:solidFill>
                  <a:schemeClr val="bg2">
                    <a:lumMod val="25000"/>
                  </a:schemeClr>
                </a:solidFill>
                <a:effectLst/>
              </a:rPr>
              <a:t>lectus.Ut</a:t>
            </a:r>
            <a:r>
              <a:rPr lang="pt-BR">
                <a:solidFill>
                  <a:schemeClr val="bg2">
                    <a:lumMod val="25000"/>
                  </a:schemeClr>
                </a:solidFill>
                <a:effectLst/>
              </a:rPr>
              <a:t> </a:t>
            </a:r>
            <a:r>
              <a:rPr lang="pt-BR" err="1">
                <a:solidFill>
                  <a:schemeClr val="bg2">
                    <a:lumMod val="25000"/>
                  </a:schemeClr>
                </a:solidFill>
                <a:effectLst/>
              </a:rPr>
              <a:t>molestie</a:t>
            </a:r>
            <a:r>
              <a:rPr lang="pt-BR">
                <a:solidFill>
                  <a:schemeClr val="bg2">
                    <a:lumMod val="25000"/>
                  </a:schemeClr>
                </a:solidFill>
                <a:effectLst/>
              </a:rPr>
              <a:t> magna urna, in </a:t>
            </a:r>
            <a:r>
              <a:rPr lang="pt-BR" err="1">
                <a:solidFill>
                  <a:schemeClr val="bg2">
                    <a:lumMod val="25000"/>
                  </a:schemeClr>
                </a:solidFill>
                <a:effectLst/>
              </a:rPr>
              <a:t>rhoncus</a:t>
            </a:r>
            <a:r>
              <a:rPr lang="pt-BR">
                <a:solidFill>
                  <a:schemeClr val="bg2">
                    <a:lumMod val="25000"/>
                  </a:schemeClr>
                </a:solidFill>
                <a:effectLst/>
              </a:rPr>
              <a:t> </a:t>
            </a:r>
            <a:r>
              <a:rPr lang="pt-BR" err="1">
                <a:solidFill>
                  <a:schemeClr val="bg2">
                    <a:lumMod val="25000"/>
                  </a:schemeClr>
                </a:solidFill>
                <a:effectLst/>
              </a:rPr>
              <a:t>risus</a:t>
            </a:r>
            <a:r>
              <a:rPr lang="pt-BR">
                <a:solidFill>
                  <a:schemeClr val="bg2">
                    <a:lumMod val="25000"/>
                  </a:schemeClr>
                </a:solidFill>
                <a:effectLst/>
              </a:rPr>
              <a:t> </a:t>
            </a:r>
            <a:r>
              <a:rPr lang="pt-BR" err="1">
                <a:solidFill>
                  <a:schemeClr val="bg2">
                    <a:lumMod val="25000"/>
                  </a:schemeClr>
                </a:solidFill>
                <a:effectLst/>
              </a:rPr>
              <a:t>vestibulum</a:t>
            </a:r>
            <a:r>
              <a:rPr lang="pt-BR">
                <a:solidFill>
                  <a:schemeClr val="bg2">
                    <a:lumMod val="25000"/>
                  </a:schemeClr>
                </a:solidFill>
                <a:effectLst/>
              </a:rPr>
              <a:t> a</a:t>
            </a:r>
            <a:endParaRPr lang="pt-BR">
              <a:solidFill>
                <a:schemeClr val="bg2">
                  <a:lumMod val="25000"/>
                </a:schemeClr>
              </a:solidFill>
            </a:endParaRPr>
          </a:p>
        </p:txBody>
      </p: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0B141AF6-CC24-300C-75E8-2EB8F774F88A}"/>
              </a:ext>
            </a:extLst>
          </p:cNvPr>
          <p:cNvGrpSpPr/>
          <p:nvPr/>
        </p:nvGrpSpPr>
        <p:grpSpPr>
          <a:xfrm>
            <a:off x="6531225" y="795787"/>
            <a:ext cx="4641600" cy="4683801"/>
            <a:chOff x="1004626" y="1858002"/>
            <a:chExt cx="2535908" cy="2558963"/>
          </a:xfrm>
        </p:grpSpPr>
        <p:sp>
          <p:nvSpPr>
            <p:cNvPr id="17" name="Retângulo 16">
              <a:extLst>
                <a:ext uri="{FF2B5EF4-FFF2-40B4-BE49-F238E27FC236}">
                  <a16:creationId xmlns:a16="http://schemas.microsoft.com/office/drawing/2014/main" id="{9817A30A-E399-1E47-DA0E-8C0B7DFAC901}"/>
                </a:ext>
              </a:extLst>
            </p:cNvPr>
            <p:cNvSpPr/>
            <p:nvPr/>
          </p:nvSpPr>
          <p:spPr>
            <a:xfrm>
              <a:off x="1011897" y="1858928"/>
              <a:ext cx="2528637" cy="2530442"/>
            </a:xfrm>
            <a:prstGeom prst="rect">
              <a:avLst/>
            </a:prstGeom>
            <a:solidFill>
              <a:srgbClr val="E3EA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8" name="Imagem 17">
              <a:extLst>
                <a:ext uri="{FF2B5EF4-FFF2-40B4-BE49-F238E27FC236}">
                  <a16:creationId xmlns:a16="http://schemas.microsoft.com/office/drawing/2014/main" id="{88A5A118-896B-4A76-FBE2-75E8AD1B89D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04626" y="1858002"/>
              <a:ext cx="2535908" cy="2558963"/>
            </a:xfrm>
            <a:prstGeom prst="rect">
              <a:avLst/>
            </a:prstGeom>
          </p:spPr>
        </p:pic>
      </p:grpSp>
      <p:grpSp>
        <p:nvGrpSpPr>
          <p:cNvPr id="6" name="Agrupar 5">
            <a:extLst>
              <a:ext uri="{FF2B5EF4-FFF2-40B4-BE49-F238E27FC236}">
                <a16:creationId xmlns:a16="http://schemas.microsoft.com/office/drawing/2014/main" id="{626610E4-61F1-1F3A-FA11-DD1D0FAE6322}"/>
              </a:ext>
            </a:extLst>
          </p:cNvPr>
          <p:cNvGrpSpPr/>
          <p:nvPr/>
        </p:nvGrpSpPr>
        <p:grpSpPr>
          <a:xfrm>
            <a:off x="12639639" y="2059216"/>
            <a:ext cx="3543790" cy="2607141"/>
            <a:chOff x="12639639" y="382816"/>
            <a:chExt cx="3543790" cy="2607141"/>
          </a:xfrm>
        </p:grpSpPr>
        <p:sp>
          <p:nvSpPr>
            <p:cNvPr id="7" name="Balão de Fala: Retângulo 6">
              <a:extLst>
                <a:ext uri="{FF2B5EF4-FFF2-40B4-BE49-F238E27FC236}">
                  <a16:creationId xmlns:a16="http://schemas.microsoft.com/office/drawing/2014/main" id="{76D83E2F-BD1D-1B39-391B-C19D69989ED4}"/>
                </a:ext>
              </a:extLst>
            </p:cNvPr>
            <p:cNvSpPr/>
            <p:nvPr/>
          </p:nvSpPr>
          <p:spPr>
            <a:xfrm rot="5400000">
              <a:off x="13107963" y="-85508"/>
              <a:ext cx="2607141" cy="3543790"/>
            </a:xfrm>
            <a:prstGeom prst="wedgeRectCallout">
              <a:avLst>
                <a:gd name="adj1" fmla="val -20343"/>
                <a:gd name="adj2" fmla="val 61591"/>
              </a:avLst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00"/>
            </a:p>
          </p:txBody>
        </p:sp>
        <p:sp>
          <p:nvSpPr>
            <p:cNvPr id="8" name="CaixaDeTexto 7">
              <a:extLst>
                <a:ext uri="{FF2B5EF4-FFF2-40B4-BE49-F238E27FC236}">
                  <a16:creationId xmlns:a16="http://schemas.microsoft.com/office/drawing/2014/main" id="{4BA45C8E-C30B-506B-6449-4713684CA259}"/>
                </a:ext>
              </a:extLst>
            </p:cNvPr>
            <p:cNvSpPr txBox="1"/>
            <p:nvPr/>
          </p:nvSpPr>
          <p:spPr>
            <a:xfrm>
              <a:off x="12816114" y="638629"/>
              <a:ext cx="3222172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>
                  <a:solidFill>
                    <a:schemeClr val="bg1"/>
                  </a:solidFill>
                </a:rPr>
                <a:t>Orientações para professor/LXD:</a:t>
              </a:r>
            </a:p>
            <a:p>
              <a:endParaRPr lang="pt-BR" sz="1400">
                <a:solidFill>
                  <a:schemeClr val="bg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pt-BR" sz="1400">
                  <a:solidFill>
                    <a:schemeClr val="bg1"/>
                  </a:solidFill>
                </a:rPr>
                <a:t>O recurso está agrupado. Para ajustar a caixa de texto, aumente a linha apenas na respectiva camada.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pt-BR" sz="1400">
                  <a:solidFill>
                    <a:schemeClr val="bg1"/>
                  </a:solidFill>
                </a:rPr>
                <a:t>Para alterar a imagem, clique com o botão direito do mouse, selecione Alterar Imagem &gt;&gt; Da Área de Transferência.</a:t>
              </a:r>
            </a:p>
          </p:txBody>
        </p:sp>
      </p:grpSp>
      <p:grpSp>
        <p:nvGrpSpPr>
          <p:cNvPr id="9" name="Agrupar 8">
            <a:extLst>
              <a:ext uri="{FF2B5EF4-FFF2-40B4-BE49-F238E27FC236}">
                <a16:creationId xmlns:a16="http://schemas.microsoft.com/office/drawing/2014/main" id="{611022A1-3222-7708-414D-6D4A2CFCE54E}"/>
              </a:ext>
            </a:extLst>
          </p:cNvPr>
          <p:cNvGrpSpPr/>
          <p:nvPr/>
        </p:nvGrpSpPr>
        <p:grpSpPr>
          <a:xfrm>
            <a:off x="12639638" y="539973"/>
            <a:ext cx="3543790" cy="1373961"/>
            <a:chOff x="12639639" y="382815"/>
            <a:chExt cx="3543790" cy="1373961"/>
          </a:xfrm>
        </p:grpSpPr>
        <p:sp>
          <p:nvSpPr>
            <p:cNvPr id="10" name="Balão de Fala: Retângulo 9">
              <a:extLst>
                <a:ext uri="{FF2B5EF4-FFF2-40B4-BE49-F238E27FC236}">
                  <a16:creationId xmlns:a16="http://schemas.microsoft.com/office/drawing/2014/main" id="{2A800B5F-77AC-3510-0230-83CB2FAADDD5}"/>
                </a:ext>
              </a:extLst>
            </p:cNvPr>
            <p:cNvSpPr/>
            <p:nvPr/>
          </p:nvSpPr>
          <p:spPr>
            <a:xfrm rot="5400000">
              <a:off x="13724553" y="-702099"/>
              <a:ext cx="1373961" cy="3543790"/>
            </a:xfrm>
            <a:prstGeom prst="wedgeRectCallout">
              <a:avLst>
                <a:gd name="adj1" fmla="val -20343"/>
                <a:gd name="adj2" fmla="val 61591"/>
              </a:avLst>
            </a:prstGeom>
            <a:solidFill>
              <a:schemeClr val="bg1"/>
            </a:solidFill>
            <a:ln>
              <a:solidFill>
                <a:srgbClr val="4A5E8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00"/>
            </a:p>
          </p:txBody>
        </p:sp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378E9264-C96E-6D50-FF61-4D888057F5F9}"/>
                </a:ext>
              </a:extLst>
            </p:cNvPr>
            <p:cNvSpPr txBox="1"/>
            <p:nvPr/>
          </p:nvSpPr>
          <p:spPr>
            <a:xfrm>
              <a:off x="12816114" y="638629"/>
              <a:ext cx="322217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>
                  <a:solidFill>
                    <a:srgbClr val="4A5E85"/>
                  </a:solidFill>
                </a:rPr>
                <a:t>Componente:</a:t>
              </a:r>
            </a:p>
            <a:p>
              <a:endParaRPr lang="pt-BR" sz="1400">
                <a:solidFill>
                  <a:srgbClr val="4A5E85"/>
                </a:solidFill>
              </a:endParaRPr>
            </a:p>
            <a:p>
              <a:r>
                <a:rPr lang="pt-BR" sz="1400" b="1">
                  <a:solidFill>
                    <a:srgbClr val="4A5E85"/>
                  </a:solidFill>
                </a:rPr>
                <a:t>Texto-imagem quadrada com legenda</a:t>
              </a:r>
            </a:p>
          </p:txBody>
        </p:sp>
      </p:grpSp>
      <p:cxnSp>
        <p:nvCxnSpPr>
          <p:cNvPr id="2" name="Conector reto 1">
            <a:extLst>
              <a:ext uri="{FF2B5EF4-FFF2-40B4-BE49-F238E27FC236}">
                <a16:creationId xmlns:a16="http://schemas.microsoft.com/office/drawing/2014/main" id="{2CB6AC8A-C539-6AB9-1F22-B607F1E2252F}"/>
              </a:ext>
            </a:extLst>
          </p:cNvPr>
          <p:cNvCxnSpPr>
            <a:cxnSpLocks/>
          </p:cNvCxnSpPr>
          <p:nvPr/>
        </p:nvCxnSpPr>
        <p:spPr>
          <a:xfrm>
            <a:off x="6496050" y="6038124"/>
            <a:ext cx="4676775" cy="0"/>
          </a:xfrm>
          <a:prstGeom prst="line">
            <a:avLst/>
          </a:prstGeom>
          <a:ln>
            <a:solidFill>
              <a:srgbClr val="DCE3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ixaDeTexto 4">
            <a:extLst>
              <a:ext uri="{FF2B5EF4-FFF2-40B4-BE49-F238E27FC236}">
                <a16:creationId xmlns:a16="http://schemas.microsoft.com/office/drawing/2014/main" id="{97B11C96-B3A1-61CC-CB04-8C9165CB1582}"/>
              </a:ext>
            </a:extLst>
          </p:cNvPr>
          <p:cNvSpPr txBox="1"/>
          <p:nvPr/>
        </p:nvSpPr>
        <p:spPr>
          <a:xfrm>
            <a:off x="6531225" y="5604967"/>
            <a:ext cx="270812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>
                <a:effectLst/>
              </a:rPr>
              <a:t>Legenda da imagem</a:t>
            </a:r>
            <a:endParaRPr lang="pt-BR" sz="1400"/>
          </a:p>
        </p:txBody>
      </p:sp>
    </p:spTree>
    <p:extLst>
      <p:ext uri="{BB962C8B-B14F-4D97-AF65-F5344CB8AC3E}">
        <p14:creationId xmlns:p14="http://schemas.microsoft.com/office/powerpoint/2010/main" val="1868415531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336F9CDE-6C1E-60C1-EDBF-9F1009424644}"/>
              </a:ext>
            </a:extLst>
          </p:cNvPr>
          <p:cNvSpPr txBox="1"/>
          <p:nvPr/>
        </p:nvSpPr>
        <p:spPr>
          <a:xfrm>
            <a:off x="1019175" y="2413337"/>
            <a:ext cx="6200775" cy="203132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pt-BR">
                <a:solidFill>
                  <a:schemeClr val="bg2">
                    <a:lumMod val="25000"/>
                  </a:schemeClr>
                </a:solidFill>
                <a:effectLst/>
              </a:rPr>
              <a:t>Ut </a:t>
            </a:r>
            <a:r>
              <a:rPr lang="pt-BR" err="1">
                <a:solidFill>
                  <a:schemeClr val="bg2">
                    <a:lumMod val="25000"/>
                  </a:schemeClr>
                </a:solidFill>
                <a:effectLst/>
              </a:rPr>
              <a:t>molestie</a:t>
            </a:r>
            <a:r>
              <a:rPr lang="pt-BR">
                <a:solidFill>
                  <a:schemeClr val="bg2">
                    <a:lumMod val="25000"/>
                  </a:schemeClr>
                </a:solidFill>
                <a:effectLst/>
              </a:rPr>
              <a:t> magna urna, in </a:t>
            </a:r>
            <a:r>
              <a:rPr lang="pt-BR" err="1">
                <a:solidFill>
                  <a:schemeClr val="bg2">
                    <a:lumMod val="25000"/>
                  </a:schemeClr>
                </a:solidFill>
                <a:effectLst/>
              </a:rPr>
              <a:t>rhoncus</a:t>
            </a:r>
            <a:r>
              <a:rPr lang="pt-BR">
                <a:solidFill>
                  <a:schemeClr val="bg2">
                    <a:lumMod val="25000"/>
                  </a:schemeClr>
                </a:solidFill>
                <a:effectLst/>
              </a:rPr>
              <a:t> </a:t>
            </a:r>
            <a:r>
              <a:rPr lang="pt-BR" err="1">
                <a:solidFill>
                  <a:schemeClr val="bg2">
                    <a:lumMod val="25000"/>
                  </a:schemeClr>
                </a:solidFill>
                <a:effectLst/>
              </a:rPr>
              <a:t>risus</a:t>
            </a:r>
            <a:r>
              <a:rPr lang="pt-BR">
                <a:solidFill>
                  <a:schemeClr val="bg2">
                    <a:lumMod val="25000"/>
                  </a:schemeClr>
                </a:solidFill>
                <a:effectLst/>
              </a:rPr>
              <a:t> </a:t>
            </a:r>
            <a:r>
              <a:rPr lang="pt-BR" err="1">
                <a:solidFill>
                  <a:schemeClr val="bg2">
                    <a:lumMod val="25000"/>
                  </a:schemeClr>
                </a:solidFill>
                <a:effectLst/>
              </a:rPr>
              <a:t>vestibulum</a:t>
            </a:r>
            <a:r>
              <a:rPr lang="pt-BR">
                <a:solidFill>
                  <a:schemeClr val="bg2">
                    <a:lumMod val="25000"/>
                  </a:schemeClr>
                </a:solidFill>
                <a:effectLst/>
              </a:rPr>
              <a:t> a. </a:t>
            </a:r>
            <a:r>
              <a:rPr lang="pt-BR" err="1">
                <a:solidFill>
                  <a:schemeClr val="bg2">
                    <a:lumMod val="25000"/>
                  </a:schemeClr>
                </a:solidFill>
                <a:effectLst/>
              </a:rPr>
              <a:t>Vestibulum</a:t>
            </a:r>
            <a:r>
              <a:rPr lang="pt-BR">
                <a:solidFill>
                  <a:schemeClr val="bg2">
                    <a:lumMod val="25000"/>
                  </a:schemeClr>
                </a:solidFill>
                <a:effectLst/>
              </a:rPr>
              <a:t> </a:t>
            </a:r>
            <a:r>
              <a:rPr lang="pt-BR" err="1">
                <a:solidFill>
                  <a:schemeClr val="bg2">
                    <a:lumMod val="25000"/>
                  </a:schemeClr>
                </a:solidFill>
                <a:effectLst/>
              </a:rPr>
              <a:t>pretium</a:t>
            </a:r>
            <a:r>
              <a:rPr lang="pt-BR">
                <a:solidFill>
                  <a:schemeClr val="bg2">
                    <a:lumMod val="25000"/>
                  </a:schemeClr>
                </a:solidFill>
                <a:effectLst/>
              </a:rPr>
              <a:t>, ipsum </a:t>
            </a:r>
            <a:r>
              <a:rPr lang="pt-BR" err="1">
                <a:solidFill>
                  <a:schemeClr val="bg2">
                    <a:lumMod val="25000"/>
                  </a:schemeClr>
                </a:solidFill>
                <a:effectLst/>
              </a:rPr>
              <a:t>sed</a:t>
            </a:r>
            <a:r>
              <a:rPr lang="pt-BR">
                <a:solidFill>
                  <a:schemeClr val="bg2">
                    <a:lumMod val="25000"/>
                  </a:schemeClr>
                </a:solidFill>
                <a:effectLst/>
              </a:rPr>
              <a:t> </a:t>
            </a:r>
            <a:r>
              <a:rPr lang="pt-BR" err="1">
                <a:solidFill>
                  <a:schemeClr val="bg2">
                    <a:lumMod val="25000"/>
                  </a:schemeClr>
                </a:solidFill>
                <a:effectLst/>
              </a:rPr>
              <a:t>pretium</a:t>
            </a:r>
            <a:r>
              <a:rPr lang="pt-BR">
                <a:solidFill>
                  <a:schemeClr val="bg2">
                    <a:lumMod val="25000"/>
                  </a:schemeClr>
                </a:solidFill>
                <a:effectLst/>
              </a:rPr>
              <a:t> </a:t>
            </a:r>
            <a:r>
              <a:rPr lang="pt-BR" err="1">
                <a:solidFill>
                  <a:schemeClr val="bg2">
                    <a:lumMod val="25000"/>
                  </a:schemeClr>
                </a:solidFill>
                <a:effectLst/>
              </a:rPr>
              <a:t>ultricies</a:t>
            </a:r>
            <a:r>
              <a:rPr lang="pt-BR">
                <a:solidFill>
                  <a:schemeClr val="bg2">
                    <a:lumMod val="25000"/>
                  </a:schemeClr>
                </a:solidFill>
                <a:effectLst/>
              </a:rPr>
              <a:t>, </a:t>
            </a:r>
            <a:r>
              <a:rPr lang="pt-BR" err="1">
                <a:solidFill>
                  <a:schemeClr val="bg2">
                    <a:lumMod val="25000"/>
                  </a:schemeClr>
                </a:solidFill>
                <a:effectLst/>
              </a:rPr>
              <a:t>ex</a:t>
            </a:r>
            <a:r>
              <a:rPr lang="pt-BR">
                <a:solidFill>
                  <a:schemeClr val="bg2">
                    <a:lumMod val="25000"/>
                  </a:schemeClr>
                </a:solidFill>
                <a:effectLst/>
              </a:rPr>
              <a:t> </a:t>
            </a:r>
            <a:r>
              <a:rPr lang="pt-BR" err="1">
                <a:solidFill>
                  <a:schemeClr val="bg2">
                    <a:lumMod val="25000"/>
                  </a:schemeClr>
                </a:solidFill>
                <a:effectLst/>
              </a:rPr>
              <a:t>dui</a:t>
            </a:r>
            <a:r>
              <a:rPr lang="pt-BR">
                <a:solidFill>
                  <a:schemeClr val="bg2">
                    <a:lumMod val="25000"/>
                  </a:schemeClr>
                </a:solidFill>
                <a:effectLst/>
              </a:rPr>
              <a:t> </a:t>
            </a:r>
            <a:r>
              <a:rPr lang="pt-BR" err="1">
                <a:solidFill>
                  <a:schemeClr val="bg2">
                    <a:lumMod val="25000"/>
                  </a:schemeClr>
                </a:solidFill>
                <a:effectLst/>
              </a:rPr>
              <a:t>facilisis</a:t>
            </a:r>
            <a:r>
              <a:rPr lang="pt-BR">
                <a:solidFill>
                  <a:schemeClr val="bg2">
                    <a:lumMod val="25000"/>
                  </a:schemeClr>
                </a:solidFill>
                <a:effectLst/>
              </a:rPr>
              <a:t> libero, </a:t>
            </a:r>
            <a:r>
              <a:rPr lang="pt-BR" err="1">
                <a:solidFill>
                  <a:schemeClr val="bg2">
                    <a:lumMod val="25000"/>
                  </a:schemeClr>
                </a:solidFill>
                <a:effectLst/>
              </a:rPr>
              <a:t>eget</a:t>
            </a:r>
            <a:r>
              <a:rPr lang="pt-BR">
                <a:solidFill>
                  <a:schemeClr val="bg2">
                    <a:lumMod val="25000"/>
                  </a:schemeClr>
                </a:solidFill>
                <a:effectLst/>
              </a:rPr>
              <a:t> </a:t>
            </a:r>
            <a:r>
              <a:rPr lang="pt-BR" err="1">
                <a:solidFill>
                  <a:schemeClr val="bg2">
                    <a:lumMod val="25000"/>
                  </a:schemeClr>
                </a:solidFill>
                <a:effectLst/>
              </a:rPr>
              <a:t>placerat</a:t>
            </a:r>
            <a:r>
              <a:rPr lang="pt-BR">
                <a:solidFill>
                  <a:schemeClr val="bg2">
                    <a:lumMod val="25000"/>
                  </a:schemeClr>
                </a:solidFill>
                <a:effectLst/>
              </a:rPr>
              <a:t> </a:t>
            </a:r>
            <a:r>
              <a:rPr lang="pt-BR" err="1">
                <a:solidFill>
                  <a:schemeClr val="bg2">
                    <a:lumMod val="25000"/>
                  </a:schemeClr>
                </a:solidFill>
                <a:effectLst/>
              </a:rPr>
              <a:t>quam</a:t>
            </a:r>
            <a:r>
              <a:rPr lang="pt-BR">
                <a:solidFill>
                  <a:schemeClr val="bg2">
                    <a:lumMod val="25000"/>
                  </a:schemeClr>
                </a:solidFill>
                <a:effectLst/>
              </a:rPr>
              <a:t> </a:t>
            </a:r>
            <a:r>
              <a:rPr lang="pt-BR" err="1">
                <a:solidFill>
                  <a:schemeClr val="bg2">
                    <a:lumMod val="25000"/>
                  </a:schemeClr>
                </a:solidFill>
                <a:effectLst/>
              </a:rPr>
              <a:t>purus</a:t>
            </a:r>
            <a:r>
              <a:rPr lang="pt-BR">
                <a:solidFill>
                  <a:schemeClr val="bg2">
                    <a:lumMod val="25000"/>
                  </a:schemeClr>
                </a:solidFill>
                <a:effectLst/>
              </a:rPr>
              <a:t> </a:t>
            </a:r>
            <a:r>
              <a:rPr lang="pt-BR" err="1">
                <a:solidFill>
                  <a:schemeClr val="bg2">
                    <a:lumMod val="25000"/>
                  </a:schemeClr>
                </a:solidFill>
                <a:effectLst/>
              </a:rPr>
              <a:t>pretium</a:t>
            </a:r>
            <a:r>
              <a:rPr lang="pt-BR">
                <a:solidFill>
                  <a:schemeClr val="bg2">
                    <a:lumMod val="25000"/>
                  </a:schemeClr>
                </a:solidFill>
                <a:effectLst/>
              </a:rPr>
              <a:t> </a:t>
            </a:r>
            <a:r>
              <a:rPr lang="pt-BR" err="1">
                <a:solidFill>
                  <a:schemeClr val="bg2">
                    <a:lumMod val="25000"/>
                  </a:schemeClr>
                </a:solidFill>
                <a:effectLst/>
              </a:rPr>
              <a:t>lectus.Ut</a:t>
            </a:r>
            <a:r>
              <a:rPr lang="pt-BR">
                <a:solidFill>
                  <a:schemeClr val="bg2">
                    <a:lumMod val="25000"/>
                  </a:schemeClr>
                </a:solidFill>
                <a:effectLst/>
              </a:rPr>
              <a:t> </a:t>
            </a:r>
            <a:r>
              <a:rPr lang="pt-BR" err="1">
                <a:solidFill>
                  <a:schemeClr val="bg2">
                    <a:lumMod val="25000"/>
                  </a:schemeClr>
                </a:solidFill>
                <a:effectLst/>
              </a:rPr>
              <a:t>molestie</a:t>
            </a:r>
            <a:r>
              <a:rPr lang="pt-BR">
                <a:solidFill>
                  <a:schemeClr val="bg2">
                    <a:lumMod val="25000"/>
                  </a:schemeClr>
                </a:solidFill>
                <a:effectLst/>
              </a:rPr>
              <a:t> magna urna, in </a:t>
            </a:r>
            <a:r>
              <a:rPr lang="pt-BR" err="1">
                <a:solidFill>
                  <a:schemeClr val="bg2">
                    <a:lumMod val="25000"/>
                  </a:schemeClr>
                </a:solidFill>
                <a:effectLst/>
              </a:rPr>
              <a:t>rhoncus</a:t>
            </a:r>
            <a:r>
              <a:rPr lang="pt-BR">
                <a:solidFill>
                  <a:schemeClr val="bg2">
                    <a:lumMod val="25000"/>
                  </a:schemeClr>
                </a:solidFill>
                <a:effectLst/>
              </a:rPr>
              <a:t> </a:t>
            </a:r>
            <a:r>
              <a:rPr lang="pt-BR" err="1">
                <a:solidFill>
                  <a:schemeClr val="bg2">
                    <a:lumMod val="25000"/>
                  </a:schemeClr>
                </a:solidFill>
                <a:effectLst/>
              </a:rPr>
              <a:t>risus</a:t>
            </a:r>
            <a:r>
              <a:rPr lang="pt-BR">
                <a:solidFill>
                  <a:schemeClr val="bg2">
                    <a:lumMod val="25000"/>
                  </a:schemeClr>
                </a:solidFill>
                <a:effectLst/>
              </a:rPr>
              <a:t> </a:t>
            </a:r>
            <a:r>
              <a:rPr lang="pt-BR" err="1">
                <a:solidFill>
                  <a:schemeClr val="bg2">
                    <a:lumMod val="25000"/>
                  </a:schemeClr>
                </a:solidFill>
                <a:effectLst/>
              </a:rPr>
              <a:t>vestibulum</a:t>
            </a:r>
            <a:r>
              <a:rPr lang="pt-BR">
                <a:solidFill>
                  <a:schemeClr val="bg2">
                    <a:lumMod val="25000"/>
                  </a:schemeClr>
                </a:solidFill>
                <a:effectLst/>
              </a:rPr>
              <a:t> a. </a:t>
            </a:r>
            <a:r>
              <a:rPr lang="pt-BR" err="1">
                <a:solidFill>
                  <a:schemeClr val="bg2">
                    <a:lumMod val="25000"/>
                  </a:schemeClr>
                </a:solidFill>
                <a:effectLst/>
              </a:rPr>
              <a:t>Vestibulum</a:t>
            </a:r>
            <a:r>
              <a:rPr lang="pt-BR">
                <a:solidFill>
                  <a:schemeClr val="bg2">
                    <a:lumMod val="25000"/>
                  </a:schemeClr>
                </a:solidFill>
                <a:effectLst/>
              </a:rPr>
              <a:t> </a:t>
            </a:r>
            <a:r>
              <a:rPr lang="pt-BR" err="1">
                <a:solidFill>
                  <a:schemeClr val="bg2">
                    <a:lumMod val="25000"/>
                  </a:schemeClr>
                </a:solidFill>
                <a:effectLst/>
              </a:rPr>
              <a:t>pretium</a:t>
            </a:r>
            <a:r>
              <a:rPr lang="pt-BR">
                <a:solidFill>
                  <a:schemeClr val="bg2">
                    <a:lumMod val="25000"/>
                  </a:schemeClr>
                </a:solidFill>
                <a:effectLst/>
              </a:rPr>
              <a:t>, ipsum </a:t>
            </a:r>
            <a:r>
              <a:rPr lang="pt-BR" err="1">
                <a:solidFill>
                  <a:schemeClr val="bg2">
                    <a:lumMod val="25000"/>
                  </a:schemeClr>
                </a:solidFill>
                <a:effectLst/>
              </a:rPr>
              <a:t>sed</a:t>
            </a:r>
            <a:r>
              <a:rPr lang="pt-BR">
                <a:solidFill>
                  <a:schemeClr val="bg2">
                    <a:lumMod val="25000"/>
                  </a:schemeClr>
                </a:solidFill>
                <a:effectLst/>
              </a:rPr>
              <a:t> </a:t>
            </a:r>
            <a:r>
              <a:rPr lang="pt-BR" err="1">
                <a:solidFill>
                  <a:schemeClr val="bg2">
                    <a:lumMod val="25000"/>
                  </a:schemeClr>
                </a:solidFill>
                <a:effectLst/>
              </a:rPr>
              <a:t>pretium</a:t>
            </a:r>
            <a:r>
              <a:rPr lang="pt-BR">
                <a:solidFill>
                  <a:schemeClr val="bg2">
                    <a:lumMod val="25000"/>
                  </a:schemeClr>
                </a:solidFill>
                <a:effectLst/>
              </a:rPr>
              <a:t> </a:t>
            </a:r>
            <a:r>
              <a:rPr lang="pt-BR" err="1">
                <a:solidFill>
                  <a:schemeClr val="bg2">
                    <a:lumMod val="25000"/>
                  </a:schemeClr>
                </a:solidFill>
                <a:effectLst/>
              </a:rPr>
              <a:t>ultricies</a:t>
            </a:r>
            <a:r>
              <a:rPr lang="pt-BR">
                <a:solidFill>
                  <a:schemeClr val="bg2">
                    <a:lumMod val="25000"/>
                  </a:schemeClr>
                </a:solidFill>
                <a:effectLst/>
              </a:rPr>
              <a:t>, </a:t>
            </a:r>
            <a:r>
              <a:rPr lang="pt-BR" err="1">
                <a:solidFill>
                  <a:schemeClr val="bg2">
                    <a:lumMod val="25000"/>
                  </a:schemeClr>
                </a:solidFill>
                <a:effectLst/>
              </a:rPr>
              <a:t>ex</a:t>
            </a:r>
            <a:r>
              <a:rPr lang="pt-BR">
                <a:solidFill>
                  <a:schemeClr val="bg2">
                    <a:lumMod val="25000"/>
                  </a:schemeClr>
                </a:solidFill>
                <a:effectLst/>
              </a:rPr>
              <a:t> </a:t>
            </a:r>
            <a:r>
              <a:rPr lang="pt-BR" err="1">
                <a:solidFill>
                  <a:schemeClr val="bg2">
                    <a:lumMod val="25000"/>
                  </a:schemeClr>
                </a:solidFill>
                <a:effectLst/>
              </a:rPr>
              <a:t>dui</a:t>
            </a:r>
            <a:r>
              <a:rPr lang="pt-BR">
                <a:solidFill>
                  <a:schemeClr val="bg2">
                    <a:lumMod val="25000"/>
                  </a:schemeClr>
                </a:solidFill>
                <a:effectLst/>
              </a:rPr>
              <a:t> </a:t>
            </a:r>
            <a:r>
              <a:rPr lang="pt-BR" err="1">
                <a:solidFill>
                  <a:schemeClr val="bg2">
                    <a:lumMod val="25000"/>
                  </a:schemeClr>
                </a:solidFill>
                <a:effectLst/>
              </a:rPr>
              <a:t>facilisis</a:t>
            </a:r>
            <a:r>
              <a:rPr lang="pt-BR">
                <a:solidFill>
                  <a:schemeClr val="bg2">
                    <a:lumMod val="25000"/>
                  </a:schemeClr>
                </a:solidFill>
                <a:effectLst/>
              </a:rPr>
              <a:t> libero, </a:t>
            </a:r>
            <a:r>
              <a:rPr lang="pt-BR" err="1">
                <a:solidFill>
                  <a:schemeClr val="bg2">
                    <a:lumMod val="25000"/>
                  </a:schemeClr>
                </a:solidFill>
                <a:effectLst/>
              </a:rPr>
              <a:t>eget</a:t>
            </a:r>
            <a:r>
              <a:rPr lang="pt-BR">
                <a:solidFill>
                  <a:schemeClr val="bg2">
                    <a:lumMod val="25000"/>
                  </a:schemeClr>
                </a:solidFill>
                <a:effectLst/>
              </a:rPr>
              <a:t> </a:t>
            </a:r>
            <a:r>
              <a:rPr lang="pt-BR" err="1">
                <a:solidFill>
                  <a:schemeClr val="bg2">
                    <a:lumMod val="25000"/>
                  </a:schemeClr>
                </a:solidFill>
                <a:effectLst/>
              </a:rPr>
              <a:t>placerat</a:t>
            </a:r>
            <a:r>
              <a:rPr lang="pt-BR">
                <a:solidFill>
                  <a:schemeClr val="bg2">
                    <a:lumMod val="25000"/>
                  </a:schemeClr>
                </a:solidFill>
                <a:effectLst/>
              </a:rPr>
              <a:t> </a:t>
            </a:r>
            <a:r>
              <a:rPr lang="pt-BR" err="1">
                <a:solidFill>
                  <a:schemeClr val="bg2">
                    <a:lumMod val="25000"/>
                  </a:schemeClr>
                </a:solidFill>
                <a:effectLst/>
              </a:rPr>
              <a:t>quam</a:t>
            </a:r>
            <a:r>
              <a:rPr lang="pt-BR">
                <a:solidFill>
                  <a:schemeClr val="bg2">
                    <a:lumMod val="25000"/>
                  </a:schemeClr>
                </a:solidFill>
                <a:effectLst/>
              </a:rPr>
              <a:t> </a:t>
            </a:r>
            <a:r>
              <a:rPr lang="pt-BR" err="1">
                <a:solidFill>
                  <a:schemeClr val="bg2">
                    <a:lumMod val="25000"/>
                  </a:schemeClr>
                </a:solidFill>
                <a:effectLst/>
              </a:rPr>
              <a:t>purus</a:t>
            </a:r>
            <a:r>
              <a:rPr lang="pt-BR">
                <a:solidFill>
                  <a:schemeClr val="bg2">
                    <a:lumMod val="25000"/>
                  </a:schemeClr>
                </a:solidFill>
                <a:effectLst/>
              </a:rPr>
              <a:t> </a:t>
            </a:r>
            <a:r>
              <a:rPr lang="pt-BR" err="1">
                <a:solidFill>
                  <a:schemeClr val="bg2">
                    <a:lumMod val="25000"/>
                  </a:schemeClr>
                </a:solidFill>
                <a:effectLst/>
              </a:rPr>
              <a:t>pretium</a:t>
            </a:r>
            <a:r>
              <a:rPr lang="pt-BR">
                <a:solidFill>
                  <a:schemeClr val="bg2">
                    <a:lumMod val="25000"/>
                  </a:schemeClr>
                </a:solidFill>
                <a:effectLst/>
              </a:rPr>
              <a:t> </a:t>
            </a:r>
            <a:r>
              <a:rPr lang="pt-BR" err="1">
                <a:solidFill>
                  <a:schemeClr val="bg2">
                    <a:lumMod val="25000"/>
                  </a:schemeClr>
                </a:solidFill>
                <a:effectLst/>
              </a:rPr>
              <a:t>lectus.Ut</a:t>
            </a:r>
            <a:r>
              <a:rPr lang="pt-BR">
                <a:solidFill>
                  <a:schemeClr val="bg2">
                    <a:lumMod val="25000"/>
                  </a:schemeClr>
                </a:solidFill>
                <a:effectLst/>
              </a:rPr>
              <a:t> </a:t>
            </a:r>
            <a:r>
              <a:rPr lang="pt-BR" err="1">
                <a:solidFill>
                  <a:schemeClr val="bg2">
                    <a:lumMod val="25000"/>
                  </a:schemeClr>
                </a:solidFill>
                <a:effectLst/>
              </a:rPr>
              <a:t>molestie</a:t>
            </a:r>
            <a:r>
              <a:rPr lang="pt-BR">
                <a:solidFill>
                  <a:schemeClr val="bg2">
                    <a:lumMod val="25000"/>
                  </a:schemeClr>
                </a:solidFill>
                <a:effectLst/>
              </a:rPr>
              <a:t> magna urna, in </a:t>
            </a:r>
            <a:r>
              <a:rPr lang="pt-BR" err="1">
                <a:solidFill>
                  <a:schemeClr val="bg2">
                    <a:lumMod val="25000"/>
                  </a:schemeClr>
                </a:solidFill>
                <a:effectLst/>
              </a:rPr>
              <a:t>rhoncus</a:t>
            </a:r>
            <a:r>
              <a:rPr lang="pt-BR">
                <a:solidFill>
                  <a:schemeClr val="bg2">
                    <a:lumMod val="25000"/>
                  </a:schemeClr>
                </a:solidFill>
                <a:effectLst/>
              </a:rPr>
              <a:t> </a:t>
            </a:r>
            <a:r>
              <a:rPr lang="pt-BR" err="1">
                <a:solidFill>
                  <a:schemeClr val="bg2">
                    <a:lumMod val="25000"/>
                  </a:schemeClr>
                </a:solidFill>
                <a:effectLst/>
              </a:rPr>
              <a:t>risus</a:t>
            </a:r>
            <a:r>
              <a:rPr lang="pt-BR">
                <a:solidFill>
                  <a:schemeClr val="bg2">
                    <a:lumMod val="25000"/>
                  </a:schemeClr>
                </a:solidFill>
                <a:effectLst/>
              </a:rPr>
              <a:t> </a:t>
            </a:r>
            <a:r>
              <a:rPr lang="pt-BR" err="1">
                <a:solidFill>
                  <a:schemeClr val="bg2">
                    <a:lumMod val="25000"/>
                  </a:schemeClr>
                </a:solidFill>
                <a:effectLst/>
              </a:rPr>
              <a:t>vestibulum</a:t>
            </a:r>
            <a:r>
              <a:rPr lang="pt-BR">
                <a:solidFill>
                  <a:schemeClr val="bg2">
                    <a:lumMod val="25000"/>
                  </a:schemeClr>
                </a:solidFill>
                <a:effectLst/>
              </a:rPr>
              <a:t> a. </a:t>
            </a:r>
            <a:endParaRPr lang="pt-BR">
              <a:solidFill>
                <a:schemeClr val="bg2">
                  <a:lumMod val="25000"/>
                </a:schemeClr>
              </a:solidFill>
            </a:endParaRPr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5B887DAB-4A99-FD5F-5523-0FDF77A5C95C}"/>
              </a:ext>
            </a:extLst>
          </p:cNvPr>
          <p:cNvCxnSpPr>
            <a:cxnSpLocks/>
          </p:cNvCxnSpPr>
          <p:nvPr/>
        </p:nvCxnSpPr>
        <p:spPr>
          <a:xfrm>
            <a:off x="7660755" y="5961110"/>
            <a:ext cx="3512070" cy="0"/>
          </a:xfrm>
          <a:prstGeom prst="line">
            <a:avLst/>
          </a:prstGeom>
          <a:ln>
            <a:solidFill>
              <a:srgbClr val="DCE3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aixaDeTexto 8">
            <a:extLst>
              <a:ext uri="{FF2B5EF4-FFF2-40B4-BE49-F238E27FC236}">
                <a16:creationId xmlns:a16="http://schemas.microsoft.com/office/drawing/2014/main" id="{0FDDA93F-92D5-9181-4A9A-324006F234F9}"/>
              </a:ext>
            </a:extLst>
          </p:cNvPr>
          <p:cNvSpPr txBox="1"/>
          <p:nvPr/>
        </p:nvSpPr>
        <p:spPr>
          <a:xfrm>
            <a:off x="7660755" y="5563753"/>
            <a:ext cx="279561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>
                <a:effectLst/>
              </a:rPr>
              <a:t>Legenda da imagem</a:t>
            </a:r>
            <a:endParaRPr lang="pt-BR" sz="1400"/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88E6D8E4-7386-A251-3BE1-C6A126C6E5BE}"/>
              </a:ext>
            </a:extLst>
          </p:cNvPr>
          <p:cNvGrpSpPr>
            <a:grpSpLocks noChangeAspect="1"/>
          </p:cNvGrpSpPr>
          <p:nvPr/>
        </p:nvGrpSpPr>
        <p:grpSpPr>
          <a:xfrm>
            <a:off x="7660755" y="790321"/>
            <a:ext cx="3526520" cy="4680000"/>
            <a:chOff x="1324499" y="2094351"/>
            <a:chExt cx="1909442" cy="2094207"/>
          </a:xfrm>
        </p:grpSpPr>
        <p:sp>
          <p:nvSpPr>
            <p:cNvPr id="6" name="Retângulo 5">
              <a:extLst>
                <a:ext uri="{FF2B5EF4-FFF2-40B4-BE49-F238E27FC236}">
                  <a16:creationId xmlns:a16="http://schemas.microsoft.com/office/drawing/2014/main" id="{A9A3516C-F2EB-4C98-8E8F-6D1447EFC8C2}"/>
                </a:ext>
              </a:extLst>
            </p:cNvPr>
            <p:cNvSpPr/>
            <p:nvPr/>
          </p:nvSpPr>
          <p:spPr>
            <a:xfrm>
              <a:off x="1326314" y="2094351"/>
              <a:ext cx="1899803" cy="2075433"/>
            </a:xfrm>
            <a:prstGeom prst="rect">
              <a:avLst/>
            </a:prstGeom>
            <a:solidFill>
              <a:srgbClr val="E3EA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7" name="Imagem 6">
              <a:extLst>
                <a:ext uri="{FF2B5EF4-FFF2-40B4-BE49-F238E27FC236}">
                  <a16:creationId xmlns:a16="http://schemas.microsoft.com/office/drawing/2014/main" id="{A3569513-CE8B-4907-AEC2-295A0A4D98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324499" y="2094351"/>
              <a:ext cx="1909442" cy="2094207"/>
            </a:xfrm>
            <a:prstGeom prst="rect">
              <a:avLst/>
            </a:prstGeom>
          </p:spPr>
        </p:pic>
      </p:grpSp>
      <p:grpSp>
        <p:nvGrpSpPr>
          <p:cNvPr id="25" name="Agrupar 24">
            <a:extLst>
              <a:ext uri="{FF2B5EF4-FFF2-40B4-BE49-F238E27FC236}">
                <a16:creationId xmlns:a16="http://schemas.microsoft.com/office/drawing/2014/main" id="{781DF5C3-94A2-76FC-8748-5419D6799CCD}"/>
              </a:ext>
            </a:extLst>
          </p:cNvPr>
          <p:cNvGrpSpPr/>
          <p:nvPr/>
        </p:nvGrpSpPr>
        <p:grpSpPr>
          <a:xfrm>
            <a:off x="12639639" y="2059216"/>
            <a:ext cx="3543790" cy="2607141"/>
            <a:chOff x="12639639" y="382816"/>
            <a:chExt cx="3543790" cy="2607141"/>
          </a:xfrm>
        </p:grpSpPr>
        <p:sp>
          <p:nvSpPr>
            <p:cNvPr id="26" name="Balão de Fala: Retângulo 25">
              <a:extLst>
                <a:ext uri="{FF2B5EF4-FFF2-40B4-BE49-F238E27FC236}">
                  <a16:creationId xmlns:a16="http://schemas.microsoft.com/office/drawing/2014/main" id="{2E3C0289-FAF8-9207-A30B-6D26E71603A8}"/>
                </a:ext>
              </a:extLst>
            </p:cNvPr>
            <p:cNvSpPr/>
            <p:nvPr/>
          </p:nvSpPr>
          <p:spPr>
            <a:xfrm rot="5400000">
              <a:off x="13107963" y="-85508"/>
              <a:ext cx="2607141" cy="3543790"/>
            </a:xfrm>
            <a:prstGeom prst="wedgeRectCallout">
              <a:avLst>
                <a:gd name="adj1" fmla="val -20343"/>
                <a:gd name="adj2" fmla="val 61591"/>
              </a:avLst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00"/>
            </a:p>
          </p:txBody>
        </p:sp>
        <p:sp>
          <p:nvSpPr>
            <p:cNvPr id="27" name="CaixaDeTexto 26">
              <a:extLst>
                <a:ext uri="{FF2B5EF4-FFF2-40B4-BE49-F238E27FC236}">
                  <a16:creationId xmlns:a16="http://schemas.microsoft.com/office/drawing/2014/main" id="{6290431F-CF90-D34B-3574-2E627F018BAE}"/>
                </a:ext>
              </a:extLst>
            </p:cNvPr>
            <p:cNvSpPr txBox="1"/>
            <p:nvPr/>
          </p:nvSpPr>
          <p:spPr>
            <a:xfrm>
              <a:off x="12816114" y="638629"/>
              <a:ext cx="3222172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>
                  <a:solidFill>
                    <a:schemeClr val="bg1"/>
                  </a:solidFill>
                </a:rPr>
                <a:t>Orientações para professor/LXD:</a:t>
              </a:r>
            </a:p>
            <a:p>
              <a:endParaRPr lang="pt-BR" sz="1400">
                <a:solidFill>
                  <a:schemeClr val="bg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pt-BR" sz="1400">
                  <a:solidFill>
                    <a:schemeClr val="bg1"/>
                  </a:solidFill>
                </a:rPr>
                <a:t>O recurso está agrupado. Para ajustar a caixa de texto, aumente a linha apenas na respectiva camada.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pt-BR" sz="1400">
                  <a:solidFill>
                    <a:schemeClr val="bg1"/>
                  </a:solidFill>
                </a:rPr>
                <a:t>Para alterar a imagem, clique com o botão direito do mouse, selecione Alterar Imagem &gt;&gt; Da Área de Transferência.</a:t>
              </a:r>
            </a:p>
          </p:txBody>
        </p:sp>
      </p:grpSp>
      <p:grpSp>
        <p:nvGrpSpPr>
          <p:cNvPr id="28" name="Agrupar 27">
            <a:extLst>
              <a:ext uri="{FF2B5EF4-FFF2-40B4-BE49-F238E27FC236}">
                <a16:creationId xmlns:a16="http://schemas.microsoft.com/office/drawing/2014/main" id="{9C00DD54-5E6B-5459-4B2B-364B2697DC92}"/>
              </a:ext>
            </a:extLst>
          </p:cNvPr>
          <p:cNvGrpSpPr/>
          <p:nvPr/>
        </p:nvGrpSpPr>
        <p:grpSpPr>
          <a:xfrm>
            <a:off x="12639638" y="539973"/>
            <a:ext cx="3543790" cy="1373961"/>
            <a:chOff x="12639639" y="382815"/>
            <a:chExt cx="3543790" cy="1373961"/>
          </a:xfrm>
        </p:grpSpPr>
        <p:sp>
          <p:nvSpPr>
            <p:cNvPr id="29" name="Balão de Fala: Retângulo 28">
              <a:extLst>
                <a:ext uri="{FF2B5EF4-FFF2-40B4-BE49-F238E27FC236}">
                  <a16:creationId xmlns:a16="http://schemas.microsoft.com/office/drawing/2014/main" id="{2B2CEDA0-BAE3-FB87-2BE5-5E116A1C495F}"/>
                </a:ext>
              </a:extLst>
            </p:cNvPr>
            <p:cNvSpPr/>
            <p:nvPr/>
          </p:nvSpPr>
          <p:spPr>
            <a:xfrm rot="5400000">
              <a:off x="13724553" y="-702099"/>
              <a:ext cx="1373961" cy="3543790"/>
            </a:xfrm>
            <a:prstGeom prst="wedgeRectCallout">
              <a:avLst>
                <a:gd name="adj1" fmla="val -20343"/>
                <a:gd name="adj2" fmla="val 61591"/>
              </a:avLst>
            </a:prstGeom>
            <a:solidFill>
              <a:schemeClr val="bg1"/>
            </a:solidFill>
            <a:ln>
              <a:solidFill>
                <a:srgbClr val="4A5E8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00"/>
            </a:p>
          </p:txBody>
        </p:sp>
        <p:sp>
          <p:nvSpPr>
            <p:cNvPr id="30" name="CaixaDeTexto 29">
              <a:extLst>
                <a:ext uri="{FF2B5EF4-FFF2-40B4-BE49-F238E27FC236}">
                  <a16:creationId xmlns:a16="http://schemas.microsoft.com/office/drawing/2014/main" id="{3CC8AE1D-25A3-2B38-E222-442E169C3EAE}"/>
                </a:ext>
              </a:extLst>
            </p:cNvPr>
            <p:cNvSpPr txBox="1"/>
            <p:nvPr/>
          </p:nvSpPr>
          <p:spPr>
            <a:xfrm>
              <a:off x="12816114" y="638629"/>
              <a:ext cx="322217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>
                  <a:solidFill>
                    <a:srgbClr val="4A5E85"/>
                  </a:solidFill>
                </a:rPr>
                <a:t>Componente:</a:t>
              </a:r>
            </a:p>
            <a:p>
              <a:endParaRPr lang="pt-BR" sz="1400">
                <a:solidFill>
                  <a:srgbClr val="4A5E85"/>
                </a:solidFill>
              </a:endParaRPr>
            </a:p>
            <a:p>
              <a:r>
                <a:rPr lang="pt-BR" sz="1400" b="1">
                  <a:solidFill>
                    <a:srgbClr val="4A5E85"/>
                  </a:solidFill>
                </a:rPr>
                <a:t>Texto-imagem retrato com legenda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80056557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Agrupar 30">
            <a:extLst>
              <a:ext uri="{FF2B5EF4-FFF2-40B4-BE49-F238E27FC236}">
                <a16:creationId xmlns:a16="http://schemas.microsoft.com/office/drawing/2014/main" id="{21FF862F-44B4-8615-3CDA-09996AEEAFA5}"/>
              </a:ext>
            </a:extLst>
          </p:cNvPr>
          <p:cNvGrpSpPr/>
          <p:nvPr/>
        </p:nvGrpSpPr>
        <p:grpSpPr>
          <a:xfrm>
            <a:off x="12639639" y="2059218"/>
            <a:ext cx="3543790" cy="2884848"/>
            <a:chOff x="12639639" y="382818"/>
            <a:chExt cx="3543790" cy="2884848"/>
          </a:xfrm>
        </p:grpSpPr>
        <p:sp>
          <p:nvSpPr>
            <p:cNvPr id="32" name="Balão de Fala: Retângulo 31">
              <a:extLst>
                <a:ext uri="{FF2B5EF4-FFF2-40B4-BE49-F238E27FC236}">
                  <a16:creationId xmlns:a16="http://schemas.microsoft.com/office/drawing/2014/main" id="{00F637A0-6528-64A2-95D9-A9124B8E3264}"/>
                </a:ext>
              </a:extLst>
            </p:cNvPr>
            <p:cNvSpPr/>
            <p:nvPr/>
          </p:nvSpPr>
          <p:spPr>
            <a:xfrm rot="5400000">
              <a:off x="12969110" y="53347"/>
              <a:ext cx="2884848" cy="3543790"/>
            </a:xfrm>
            <a:prstGeom prst="wedgeRectCallout">
              <a:avLst>
                <a:gd name="adj1" fmla="val -20343"/>
                <a:gd name="adj2" fmla="val 61591"/>
              </a:avLst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00"/>
            </a:p>
          </p:txBody>
        </p:sp>
        <p:sp>
          <p:nvSpPr>
            <p:cNvPr id="33" name="CaixaDeTexto 32">
              <a:extLst>
                <a:ext uri="{FF2B5EF4-FFF2-40B4-BE49-F238E27FC236}">
                  <a16:creationId xmlns:a16="http://schemas.microsoft.com/office/drawing/2014/main" id="{878DF70F-1EE2-A816-9BDB-05F9E824AD17}"/>
                </a:ext>
              </a:extLst>
            </p:cNvPr>
            <p:cNvSpPr txBox="1"/>
            <p:nvPr/>
          </p:nvSpPr>
          <p:spPr>
            <a:xfrm>
              <a:off x="12816114" y="638629"/>
              <a:ext cx="3222172" cy="24622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>
                  <a:solidFill>
                    <a:schemeClr val="bg1"/>
                  </a:solidFill>
                </a:rPr>
                <a:t>Orientações para professor/LXD:</a:t>
              </a:r>
            </a:p>
            <a:p>
              <a:endParaRPr lang="pt-BR" sz="1400">
                <a:solidFill>
                  <a:schemeClr val="bg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pt-BR" sz="1400">
                  <a:solidFill>
                    <a:schemeClr val="bg1"/>
                  </a:solidFill>
                </a:rPr>
                <a:t>O recurso está agrupado. Para ajustar a caixa de texto, aumente a linha apenas na respectiva camada.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pt-BR" sz="1400">
                  <a:solidFill>
                    <a:schemeClr val="bg1"/>
                  </a:solidFill>
                </a:rPr>
                <a:t>Utilize o mouse para aumentar apenas a borda para baixo.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pt-BR" sz="1400">
                  <a:solidFill>
                    <a:schemeClr val="bg1"/>
                  </a:solidFill>
                </a:rPr>
                <a:t>Para alterar a imagem, clique com o botão direito do mouse, selecione Alterar Imagem &gt;&gt; Da Área de Transferência.</a:t>
              </a:r>
            </a:p>
          </p:txBody>
        </p:sp>
      </p:grpSp>
      <p:grpSp>
        <p:nvGrpSpPr>
          <p:cNvPr id="34" name="Agrupar 33">
            <a:extLst>
              <a:ext uri="{FF2B5EF4-FFF2-40B4-BE49-F238E27FC236}">
                <a16:creationId xmlns:a16="http://schemas.microsoft.com/office/drawing/2014/main" id="{7EA81109-C905-C201-BFB9-0BC5E8317BE3}"/>
              </a:ext>
            </a:extLst>
          </p:cNvPr>
          <p:cNvGrpSpPr/>
          <p:nvPr/>
        </p:nvGrpSpPr>
        <p:grpSpPr>
          <a:xfrm>
            <a:off x="12639638" y="539973"/>
            <a:ext cx="3543790" cy="1373961"/>
            <a:chOff x="12639639" y="382815"/>
            <a:chExt cx="3543790" cy="1373961"/>
          </a:xfrm>
        </p:grpSpPr>
        <p:sp>
          <p:nvSpPr>
            <p:cNvPr id="35" name="Balão de Fala: Retângulo 34">
              <a:extLst>
                <a:ext uri="{FF2B5EF4-FFF2-40B4-BE49-F238E27FC236}">
                  <a16:creationId xmlns:a16="http://schemas.microsoft.com/office/drawing/2014/main" id="{FAA927E1-8F2E-6B4F-2311-5E8313C5F63C}"/>
                </a:ext>
              </a:extLst>
            </p:cNvPr>
            <p:cNvSpPr/>
            <p:nvPr/>
          </p:nvSpPr>
          <p:spPr>
            <a:xfrm rot="5400000">
              <a:off x="13724553" y="-702099"/>
              <a:ext cx="1373961" cy="3543790"/>
            </a:xfrm>
            <a:prstGeom prst="wedgeRectCallout">
              <a:avLst>
                <a:gd name="adj1" fmla="val -20343"/>
                <a:gd name="adj2" fmla="val 61591"/>
              </a:avLst>
            </a:prstGeom>
            <a:solidFill>
              <a:schemeClr val="bg1"/>
            </a:solidFill>
            <a:ln>
              <a:solidFill>
                <a:srgbClr val="4A5E8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00"/>
            </a:p>
          </p:txBody>
        </p:sp>
        <p:sp>
          <p:nvSpPr>
            <p:cNvPr id="36" name="CaixaDeTexto 35">
              <a:extLst>
                <a:ext uri="{FF2B5EF4-FFF2-40B4-BE49-F238E27FC236}">
                  <a16:creationId xmlns:a16="http://schemas.microsoft.com/office/drawing/2014/main" id="{52745E93-6DDC-A044-3972-E8AE4EA2FBEC}"/>
                </a:ext>
              </a:extLst>
            </p:cNvPr>
            <p:cNvSpPr txBox="1"/>
            <p:nvPr/>
          </p:nvSpPr>
          <p:spPr>
            <a:xfrm>
              <a:off x="12816114" y="638629"/>
              <a:ext cx="322217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>
                  <a:solidFill>
                    <a:srgbClr val="4A5E85"/>
                  </a:solidFill>
                </a:rPr>
                <a:t>Componente:</a:t>
              </a:r>
            </a:p>
            <a:p>
              <a:endParaRPr lang="pt-BR" sz="1400">
                <a:solidFill>
                  <a:srgbClr val="4A5E85"/>
                </a:solidFill>
              </a:endParaRPr>
            </a:p>
            <a:p>
              <a:r>
                <a:rPr lang="pt-BR" sz="1400" b="1" err="1">
                  <a:solidFill>
                    <a:srgbClr val="4A5E85"/>
                  </a:solidFill>
                </a:rPr>
                <a:t>Timeline</a:t>
              </a:r>
              <a:r>
                <a:rPr lang="pt-BR" sz="1400" b="1">
                  <a:solidFill>
                    <a:srgbClr val="4A5E85"/>
                  </a:solidFill>
                </a:rPr>
                <a:t> vertical (título + subtítulo + texto + imagem). </a:t>
              </a:r>
            </a:p>
          </p:txBody>
        </p:sp>
      </p:grpSp>
      <p:grpSp>
        <p:nvGrpSpPr>
          <p:cNvPr id="48" name="Agrupar 47">
            <a:extLst>
              <a:ext uri="{FF2B5EF4-FFF2-40B4-BE49-F238E27FC236}">
                <a16:creationId xmlns:a16="http://schemas.microsoft.com/office/drawing/2014/main" id="{8AF3DEFD-DA33-AAA3-A81E-EF75F9159A21}"/>
              </a:ext>
            </a:extLst>
          </p:cNvPr>
          <p:cNvGrpSpPr/>
          <p:nvPr/>
        </p:nvGrpSpPr>
        <p:grpSpPr>
          <a:xfrm>
            <a:off x="357164" y="600783"/>
            <a:ext cx="10815660" cy="2958211"/>
            <a:chOff x="357164" y="600783"/>
            <a:chExt cx="10815660" cy="2958211"/>
          </a:xfrm>
        </p:grpSpPr>
        <p:grpSp>
          <p:nvGrpSpPr>
            <p:cNvPr id="47" name="Agrupar 46">
              <a:extLst>
                <a:ext uri="{FF2B5EF4-FFF2-40B4-BE49-F238E27FC236}">
                  <a16:creationId xmlns:a16="http://schemas.microsoft.com/office/drawing/2014/main" id="{6149B483-616B-EB50-22D3-4C49D457BB46}"/>
                </a:ext>
              </a:extLst>
            </p:cNvPr>
            <p:cNvGrpSpPr/>
            <p:nvPr/>
          </p:nvGrpSpPr>
          <p:grpSpPr>
            <a:xfrm>
              <a:off x="357164" y="835955"/>
              <a:ext cx="454941" cy="2723039"/>
              <a:chOff x="357164" y="835955"/>
              <a:chExt cx="454941" cy="2723039"/>
            </a:xfrm>
          </p:grpSpPr>
          <p:sp>
            <p:nvSpPr>
              <p:cNvPr id="30" name="Elipse 29">
                <a:extLst>
                  <a:ext uri="{FF2B5EF4-FFF2-40B4-BE49-F238E27FC236}">
                    <a16:creationId xmlns:a16="http://schemas.microsoft.com/office/drawing/2014/main" id="{1C6AA1F5-BC9D-9850-FD4D-AF92C3964D92}"/>
                  </a:ext>
                </a:extLst>
              </p:cNvPr>
              <p:cNvSpPr/>
              <p:nvPr/>
            </p:nvSpPr>
            <p:spPr>
              <a:xfrm>
                <a:off x="357164" y="835955"/>
                <a:ext cx="454941" cy="45494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cxnSp>
            <p:nvCxnSpPr>
              <p:cNvPr id="38" name="Conector reto 37">
                <a:extLst>
                  <a:ext uri="{FF2B5EF4-FFF2-40B4-BE49-F238E27FC236}">
                    <a16:creationId xmlns:a16="http://schemas.microsoft.com/office/drawing/2014/main" id="{A68CE512-18D9-0200-C091-A8E5D7B5B2B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5288" y="1290896"/>
                <a:ext cx="0" cy="226809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Seta: para a Direita 39">
                <a:extLst>
                  <a:ext uri="{FF2B5EF4-FFF2-40B4-BE49-F238E27FC236}">
                    <a16:creationId xmlns:a16="http://schemas.microsoft.com/office/drawing/2014/main" id="{5FFE07C2-BC76-D776-79D4-DE8F8DCC054C}"/>
                  </a:ext>
                </a:extLst>
              </p:cNvPr>
              <p:cNvSpPr/>
              <p:nvPr/>
            </p:nvSpPr>
            <p:spPr>
              <a:xfrm>
                <a:off x="496647" y="999616"/>
                <a:ext cx="175975" cy="127619"/>
              </a:xfrm>
              <a:prstGeom prst="rightArrow">
                <a:avLst>
                  <a:gd name="adj1" fmla="val 25531"/>
                  <a:gd name="adj2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41" name="Retângulo: Cantos Arredondados 40">
              <a:extLst>
                <a:ext uri="{FF2B5EF4-FFF2-40B4-BE49-F238E27FC236}">
                  <a16:creationId xmlns:a16="http://schemas.microsoft.com/office/drawing/2014/main" id="{17F3949E-1565-A9DC-9592-578AC5C6CA5C}"/>
                </a:ext>
              </a:extLst>
            </p:cNvPr>
            <p:cNvSpPr/>
            <p:nvPr/>
          </p:nvSpPr>
          <p:spPr>
            <a:xfrm>
              <a:off x="1041399" y="600783"/>
              <a:ext cx="10131425" cy="2772913"/>
            </a:xfrm>
            <a:prstGeom prst="roundRect">
              <a:avLst>
                <a:gd name="adj" fmla="val 1553"/>
              </a:avLst>
            </a:prstGeom>
            <a:noFill/>
            <a:ln w="1905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ln>
                  <a:solidFill>
                    <a:schemeClr val="accent3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42" name="CaixaDeTexto 41">
              <a:extLst>
                <a:ext uri="{FF2B5EF4-FFF2-40B4-BE49-F238E27FC236}">
                  <a16:creationId xmlns:a16="http://schemas.microsoft.com/office/drawing/2014/main" id="{29A240DC-F7E0-F5B3-811C-62FF23A6781A}"/>
                </a:ext>
              </a:extLst>
            </p:cNvPr>
            <p:cNvSpPr txBox="1"/>
            <p:nvPr/>
          </p:nvSpPr>
          <p:spPr>
            <a:xfrm>
              <a:off x="1232462" y="1884114"/>
              <a:ext cx="6916176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In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pulvinar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odio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 nunc, ut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commodo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lacus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feugiat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 in. In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imperdiet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tortor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 ac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risus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hendrerit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ultrices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,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suspendisse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potenti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.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Maecenas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 vitae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elit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ligula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.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Sed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sed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turpis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purus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,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nam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 in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enim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metus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,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pellentesque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dictum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,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tortor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 id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cursus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posuere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.</a:t>
              </a:r>
              <a:endParaRPr lang="pt-BR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43" name="CaixaDeTexto 42">
              <a:extLst>
                <a:ext uri="{FF2B5EF4-FFF2-40B4-BE49-F238E27FC236}">
                  <a16:creationId xmlns:a16="http://schemas.microsoft.com/office/drawing/2014/main" id="{CDB1F291-8935-EF69-D7C2-598CFC528611}"/>
                </a:ext>
              </a:extLst>
            </p:cNvPr>
            <p:cNvSpPr txBox="1"/>
            <p:nvPr/>
          </p:nvSpPr>
          <p:spPr>
            <a:xfrm>
              <a:off x="1232462" y="915059"/>
              <a:ext cx="6916176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2000" b="1">
                  <a:effectLst/>
                </a:rPr>
                <a:t>Título do card </a:t>
              </a:r>
              <a:r>
                <a:rPr lang="pt-BR" sz="2000" b="1" err="1">
                  <a:effectLst/>
                </a:rPr>
                <a:t>lorem</a:t>
              </a:r>
              <a:r>
                <a:rPr lang="pt-BR" sz="2000" b="1">
                  <a:effectLst/>
                </a:rPr>
                <a:t> ipsum</a:t>
              </a:r>
              <a:endParaRPr lang="pt-BR" sz="2000" b="1"/>
            </a:p>
          </p:txBody>
        </p:sp>
        <p:sp>
          <p:nvSpPr>
            <p:cNvPr id="44" name="CaixaDeTexto 43">
              <a:extLst>
                <a:ext uri="{FF2B5EF4-FFF2-40B4-BE49-F238E27FC236}">
                  <a16:creationId xmlns:a16="http://schemas.microsoft.com/office/drawing/2014/main" id="{51FCE48E-FCCD-1A72-0DF9-6570F4ABF348}"/>
                </a:ext>
              </a:extLst>
            </p:cNvPr>
            <p:cNvSpPr txBox="1"/>
            <p:nvPr/>
          </p:nvSpPr>
          <p:spPr>
            <a:xfrm>
              <a:off x="1232462" y="1414974"/>
              <a:ext cx="691617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b="1">
                  <a:effectLst/>
                </a:rPr>
                <a:t>Subtítulo do card </a:t>
              </a:r>
              <a:r>
                <a:rPr lang="pt-BR" b="1" err="1">
                  <a:effectLst/>
                </a:rPr>
                <a:t>lorem</a:t>
              </a:r>
              <a:r>
                <a:rPr lang="pt-BR" b="1">
                  <a:effectLst/>
                </a:rPr>
                <a:t> ipsum </a:t>
              </a:r>
              <a:r>
                <a:rPr lang="pt-BR" b="1" err="1">
                  <a:effectLst/>
                </a:rPr>
                <a:t>dolor</a:t>
              </a:r>
              <a:r>
                <a:rPr lang="pt-BR" b="1">
                  <a:effectLst/>
                </a:rPr>
                <a:t> </a:t>
              </a:r>
              <a:r>
                <a:rPr lang="pt-BR" b="1" err="1">
                  <a:effectLst/>
                </a:rPr>
                <a:t>sit</a:t>
              </a:r>
              <a:r>
                <a:rPr lang="pt-BR" b="1">
                  <a:effectLst/>
                </a:rPr>
                <a:t> </a:t>
              </a:r>
              <a:r>
                <a:rPr lang="pt-BR" b="1" err="1">
                  <a:effectLst/>
                </a:rPr>
                <a:t>amet</a:t>
              </a:r>
              <a:endParaRPr lang="pt-BR" b="1"/>
            </a:p>
          </p:txBody>
        </p:sp>
        <p:pic>
          <p:nvPicPr>
            <p:cNvPr id="46" name="Imagem 45">
              <a:extLst>
                <a:ext uri="{FF2B5EF4-FFF2-40B4-BE49-F238E27FC236}">
                  <a16:creationId xmlns:a16="http://schemas.microsoft.com/office/drawing/2014/main" id="{BFE5780A-E2A0-26AD-F2FC-1A67F82B66C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547100" y="760543"/>
              <a:ext cx="2440964" cy="246315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17489214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Agrupar 18">
            <a:extLst>
              <a:ext uri="{FF2B5EF4-FFF2-40B4-BE49-F238E27FC236}">
                <a16:creationId xmlns:a16="http://schemas.microsoft.com/office/drawing/2014/main" id="{24E1E9F1-742E-30B0-5FD8-85BCDC69A0EE}"/>
              </a:ext>
            </a:extLst>
          </p:cNvPr>
          <p:cNvGrpSpPr/>
          <p:nvPr/>
        </p:nvGrpSpPr>
        <p:grpSpPr>
          <a:xfrm>
            <a:off x="12639638" y="539973"/>
            <a:ext cx="3543790" cy="1373961"/>
            <a:chOff x="12639639" y="382815"/>
            <a:chExt cx="3543790" cy="1373961"/>
          </a:xfrm>
        </p:grpSpPr>
        <p:sp>
          <p:nvSpPr>
            <p:cNvPr id="20" name="Balão de Fala: Retângulo 19">
              <a:extLst>
                <a:ext uri="{FF2B5EF4-FFF2-40B4-BE49-F238E27FC236}">
                  <a16:creationId xmlns:a16="http://schemas.microsoft.com/office/drawing/2014/main" id="{8886BFD8-5553-FAD9-C21F-EE4395FACE3A}"/>
                </a:ext>
              </a:extLst>
            </p:cNvPr>
            <p:cNvSpPr/>
            <p:nvPr/>
          </p:nvSpPr>
          <p:spPr>
            <a:xfrm rot="5400000">
              <a:off x="13724553" y="-702099"/>
              <a:ext cx="1373961" cy="3543790"/>
            </a:xfrm>
            <a:prstGeom prst="wedgeRectCallout">
              <a:avLst>
                <a:gd name="adj1" fmla="val -20343"/>
                <a:gd name="adj2" fmla="val 61591"/>
              </a:avLst>
            </a:prstGeom>
            <a:solidFill>
              <a:schemeClr val="bg1"/>
            </a:solidFill>
            <a:ln>
              <a:solidFill>
                <a:srgbClr val="4A5E8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00"/>
            </a:p>
          </p:txBody>
        </p:sp>
        <p:sp>
          <p:nvSpPr>
            <p:cNvPr id="21" name="CaixaDeTexto 20">
              <a:extLst>
                <a:ext uri="{FF2B5EF4-FFF2-40B4-BE49-F238E27FC236}">
                  <a16:creationId xmlns:a16="http://schemas.microsoft.com/office/drawing/2014/main" id="{05C8A222-208A-9AB4-3D0E-73A3770D009C}"/>
                </a:ext>
              </a:extLst>
            </p:cNvPr>
            <p:cNvSpPr txBox="1"/>
            <p:nvPr/>
          </p:nvSpPr>
          <p:spPr>
            <a:xfrm>
              <a:off x="12816114" y="638629"/>
              <a:ext cx="322217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>
                  <a:solidFill>
                    <a:srgbClr val="4A5E85"/>
                  </a:solidFill>
                </a:rPr>
                <a:t>Componente:</a:t>
              </a:r>
            </a:p>
            <a:p>
              <a:endParaRPr lang="pt-BR" sz="1400">
                <a:solidFill>
                  <a:srgbClr val="4A5E85"/>
                </a:solidFill>
              </a:endParaRPr>
            </a:p>
            <a:p>
              <a:r>
                <a:rPr lang="pt-BR" sz="1400" b="1" err="1">
                  <a:solidFill>
                    <a:srgbClr val="4A5E85"/>
                  </a:solidFill>
                </a:rPr>
                <a:t>Timeline</a:t>
              </a:r>
              <a:r>
                <a:rPr lang="pt-BR" sz="1400" b="1">
                  <a:solidFill>
                    <a:srgbClr val="4A5E85"/>
                  </a:solidFill>
                </a:rPr>
                <a:t> vertical (título + texto + imagem).</a:t>
              </a:r>
            </a:p>
          </p:txBody>
        </p:sp>
      </p:grp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35B8CFF3-676F-9A59-80BC-74E2A45E0A5E}"/>
              </a:ext>
            </a:extLst>
          </p:cNvPr>
          <p:cNvGrpSpPr/>
          <p:nvPr/>
        </p:nvGrpSpPr>
        <p:grpSpPr>
          <a:xfrm>
            <a:off x="12639639" y="2059218"/>
            <a:ext cx="3543790" cy="2884848"/>
            <a:chOff x="12639639" y="382818"/>
            <a:chExt cx="3543790" cy="2884848"/>
          </a:xfrm>
        </p:grpSpPr>
        <p:sp>
          <p:nvSpPr>
            <p:cNvPr id="27" name="Balão de Fala: Retângulo 26">
              <a:extLst>
                <a:ext uri="{FF2B5EF4-FFF2-40B4-BE49-F238E27FC236}">
                  <a16:creationId xmlns:a16="http://schemas.microsoft.com/office/drawing/2014/main" id="{05641986-A8DD-0C1D-7765-11F218818BC5}"/>
                </a:ext>
              </a:extLst>
            </p:cNvPr>
            <p:cNvSpPr/>
            <p:nvPr/>
          </p:nvSpPr>
          <p:spPr>
            <a:xfrm rot="5400000">
              <a:off x="12969110" y="53347"/>
              <a:ext cx="2884848" cy="3543790"/>
            </a:xfrm>
            <a:prstGeom prst="wedgeRectCallout">
              <a:avLst>
                <a:gd name="adj1" fmla="val -20343"/>
                <a:gd name="adj2" fmla="val 61591"/>
              </a:avLst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00"/>
            </a:p>
          </p:txBody>
        </p:sp>
        <p:sp>
          <p:nvSpPr>
            <p:cNvPr id="34" name="CaixaDeTexto 33">
              <a:extLst>
                <a:ext uri="{FF2B5EF4-FFF2-40B4-BE49-F238E27FC236}">
                  <a16:creationId xmlns:a16="http://schemas.microsoft.com/office/drawing/2014/main" id="{CEED68BC-165C-C9AE-2D14-9CF1C5EB40C1}"/>
                </a:ext>
              </a:extLst>
            </p:cNvPr>
            <p:cNvSpPr txBox="1"/>
            <p:nvPr/>
          </p:nvSpPr>
          <p:spPr>
            <a:xfrm>
              <a:off x="12816114" y="638629"/>
              <a:ext cx="3222172" cy="24622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>
                  <a:solidFill>
                    <a:schemeClr val="bg1"/>
                  </a:solidFill>
                </a:rPr>
                <a:t>Orientações para professor/LXD:</a:t>
              </a:r>
            </a:p>
            <a:p>
              <a:endParaRPr lang="pt-BR" sz="1400">
                <a:solidFill>
                  <a:schemeClr val="bg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pt-BR" sz="1400">
                  <a:solidFill>
                    <a:schemeClr val="bg1"/>
                  </a:solidFill>
                </a:rPr>
                <a:t>O recurso está agrupado. Para ajustar a caixa de texto, aumente a linha apenas na respectiva camada.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pt-BR" sz="1400">
                  <a:solidFill>
                    <a:schemeClr val="bg1"/>
                  </a:solidFill>
                </a:rPr>
                <a:t>Utilize o mouse para aumentar apenas a borda para baixo.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pt-BR" sz="1400">
                  <a:solidFill>
                    <a:schemeClr val="bg1"/>
                  </a:solidFill>
                </a:rPr>
                <a:t>Para alterar a imagem, clique com o botão direito do mouse, selecione Alterar Imagem &gt;&gt; Da Área de Transferência.</a:t>
              </a:r>
            </a:p>
          </p:txBody>
        </p:sp>
      </p:grpSp>
      <p:grpSp>
        <p:nvGrpSpPr>
          <p:cNvPr id="2" name="Agrupar 1">
            <a:extLst>
              <a:ext uri="{FF2B5EF4-FFF2-40B4-BE49-F238E27FC236}">
                <a16:creationId xmlns:a16="http://schemas.microsoft.com/office/drawing/2014/main" id="{5AA44CE3-CAA7-01A9-7601-6AC63EDBDBE9}"/>
              </a:ext>
            </a:extLst>
          </p:cNvPr>
          <p:cNvGrpSpPr/>
          <p:nvPr/>
        </p:nvGrpSpPr>
        <p:grpSpPr>
          <a:xfrm>
            <a:off x="357164" y="600783"/>
            <a:ext cx="10815660" cy="2958211"/>
            <a:chOff x="357164" y="600783"/>
            <a:chExt cx="10815660" cy="2958211"/>
          </a:xfrm>
        </p:grpSpPr>
        <p:grpSp>
          <p:nvGrpSpPr>
            <p:cNvPr id="8" name="Agrupar 7">
              <a:extLst>
                <a:ext uri="{FF2B5EF4-FFF2-40B4-BE49-F238E27FC236}">
                  <a16:creationId xmlns:a16="http://schemas.microsoft.com/office/drawing/2014/main" id="{3BDA125F-ACB8-2239-9FA5-D68C0A6B6185}"/>
                </a:ext>
              </a:extLst>
            </p:cNvPr>
            <p:cNvGrpSpPr/>
            <p:nvPr/>
          </p:nvGrpSpPr>
          <p:grpSpPr>
            <a:xfrm>
              <a:off x="357164" y="835955"/>
              <a:ext cx="454941" cy="2723039"/>
              <a:chOff x="357164" y="835955"/>
              <a:chExt cx="454941" cy="2723039"/>
            </a:xfrm>
          </p:grpSpPr>
          <p:sp>
            <p:nvSpPr>
              <p:cNvPr id="36" name="Elipse 35">
                <a:extLst>
                  <a:ext uri="{FF2B5EF4-FFF2-40B4-BE49-F238E27FC236}">
                    <a16:creationId xmlns:a16="http://schemas.microsoft.com/office/drawing/2014/main" id="{E5A9EE86-16C2-B934-E9A2-F6C4022B7CE7}"/>
                  </a:ext>
                </a:extLst>
              </p:cNvPr>
              <p:cNvSpPr/>
              <p:nvPr/>
            </p:nvSpPr>
            <p:spPr>
              <a:xfrm>
                <a:off x="357164" y="835955"/>
                <a:ext cx="454941" cy="45494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cxnSp>
            <p:nvCxnSpPr>
              <p:cNvPr id="37" name="Conector reto 36">
                <a:extLst>
                  <a:ext uri="{FF2B5EF4-FFF2-40B4-BE49-F238E27FC236}">
                    <a16:creationId xmlns:a16="http://schemas.microsoft.com/office/drawing/2014/main" id="{7FD384A5-CC67-ED39-9D75-B6B3C260249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5288" y="1290896"/>
                <a:ext cx="0" cy="226809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" name="Seta: para a Direita 37">
                <a:extLst>
                  <a:ext uri="{FF2B5EF4-FFF2-40B4-BE49-F238E27FC236}">
                    <a16:creationId xmlns:a16="http://schemas.microsoft.com/office/drawing/2014/main" id="{D556207C-7A62-723A-6318-185DC771DAA3}"/>
                  </a:ext>
                </a:extLst>
              </p:cNvPr>
              <p:cNvSpPr/>
              <p:nvPr/>
            </p:nvSpPr>
            <p:spPr>
              <a:xfrm>
                <a:off x="496647" y="999616"/>
                <a:ext cx="175975" cy="127619"/>
              </a:xfrm>
              <a:prstGeom prst="rightArrow">
                <a:avLst>
                  <a:gd name="adj1" fmla="val 25531"/>
                  <a:gd name="adj2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15" name="Retângulo: Cantos Arredondados 14">
              <a:extLst>
                <a:ext uri="{FF2B5EF4-FFF2-40B4-BE49-F238E27FC236}">
                  <a16:creationId xmlns:a16="http://schemas.microsoft.com/office/drawing/2014/main" id="{38542E95-346A-DD34-715B-575D99FE9092}"/>
                </a:ext>
              </a:extLst>
            </p:cNvPr>
            <p:cNvSpPr/>
            <p:nvPr/>
          </p:nvSpPr>
          <p:spPr>
            <a:xfrm>
              <a:off x="1041399" y="600783"/>
              <a:ext cx="10131425" cy="2772913"/>
            </a:xfrm>
            <a:prstGeom prst="roundRect">
              <a:avLst>
                <a:gd name="adj" fmla="val 1553"/>
              </a:avLst>
            </a:prstGeom>
            <a:noFill/>
            <a:ln w="1905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ln>
                  <a:solidFill>
                    <a:schemeClr val="accent3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17" name="CaixaDeTexto 16">
              <a:extLst>
                <a:ext uri="{FF2B5EF4-FFF2-40B4-BE49-F238E27FC236}">
                  <a16:creationId xmlns:a16="http://schemas.microsoft.com/office/drawing/2014/main" id="{ED377CD9-E5FF-5AAD-3CC1-E4441601E187}"/>
                </a:ext>
              </a:extLst>
            </p:cNvPr>
            <p:cNvSpPr txBox="1"/>
            <p:nvPr/>
          </p:nvSpPr>
          <p:spPr>
            <a:xfrm>
              <a:off x="1232462" y="1459053"/>
              <a:ext cx="6916176" cy="175432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In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pulvinar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odio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 nunc, ut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commodo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lacus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feugiat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 in. In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imperdiet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tortor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 ac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risus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hendrerit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ultrices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,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suspendisse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potenti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.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Maecenas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 vitae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elit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ligula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.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Sed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sed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turpis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purus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,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nam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 in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enim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metus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,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pellentesque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dictum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,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tortor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 id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cursus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posuere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.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Maecenas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 vitae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elit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ligula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.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Sed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sed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turpis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purus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,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nam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 in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enim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metus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,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pellentesque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dictum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,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tortor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 id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cursus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posuere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.</a:t>
              </a:r>
              <a:endParaRPr lang="pt-BR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18" name="CaixaDeTexto 17">
              <a:extLst>
                <a:ext uri="{FF2B5EF4-FFF2-40B4-BE49-F238E27FC236}">
                  <a16:creationId xmlns:a16="http://schemas.microsoft.com/office/drawing/2014/main" id="{08AC4DE3-A3EE-FC25-4FDC-74F7AFD0F757}"/>
                </a:ext>
              </a:extLst>
            </p:cNvPr>
            <p:cNvSpPr txBox="1"/>
            <p:nvPr/>
          </p:nvSpPr>
          <p:spPr>
            <a:xfrm>
              <a:off x="1232462" y="915059"/>
              <a:ext cx="6916176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2000" b="1">
                  <a:effectLst/>
                </a:rPr>
                <a:t>Título do card </a:t>
              </a:r>
              <a:r>
                <a:rPr lang="pt-BR" sz="2000" b="1" err="1">
                  <a:effectLst/>
                </a:rPr>
                <a:t>lorem</a:t>
              </a:r>
              <a:r>
                <a:rPr lang="pt-BR" sz="2000" b="1">
                  <a:effectLst/>
                </a:rPr>
                <a:t> ipsum</a:t>
              </a:r>
              <a:endParaRPr lang="pt-BR" sz="2000" b="1"/>
            </a:p>
          </p:txBody>
        </p:sp>
        <p:pic>
          <p:nvPicPr>
            <p:cNvPr id="35" name="Imagem 34">
              <a:extLst>
                <a:ext uri="{FF2B5EF4-FFF2-40B4-BE49-F238E27FC236}">
                  <a16:creationId xmlns:a16="http://schemas.microsoft.com/office/drawing/2014/main" id="{27A0D44E-D65B-CA87-6A6F-2FA7D9032D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547100" y="760543"/>
              <a:ext cx="2440964" cy="246315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68411195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Agrupar 17">
            <a:extLst>
              <a:ext uri="{FF2B5EF4-FFF2-40B4-BE49-F238E27FC236}">
                <a16:creationId xmlns:a16="http://schemas.microsoft.com/office/drawing/2014/main" id="{7B5BCD1E-2F56-A7AC-9D77-6EC1A7FA703D}"/>
              </a:ext>
            </a:extLst>
          </p:cNvPr>
          <p:cNvGrpSpPr/>
          <p:nvPr/>
        </p:nvGrpSpPr>
        <p:grpSpPr>
          <a:xfrm>
            <a:off x="12639638" y="539973"/>
            <a:ext cx="3543790" cy="1373961"/>
            <a:chOff x="12639639" y="382815"/>
            <a:chExt cx="3543790" cy="1373961"/>
          </a:xfrm>
        </p:grpSpPr>
        <p:sp>
          <p:nvSpPr>
            <p:cNvPr id="19" name="Balão de Fala: Retângulo 18">
              <a:extLst>
                <a:ext uri="{FF2B5EF4-FFF2-40B4-BE49-F238E27FC236}">
                  <a16:creationId xmlns:a16="http://schemas.microsoft.com/office/drawing/2014/main" id="{AFC82D27-CA58-D534-7378-CDB72B9C2553}"/>
                </a:ext>
              </a:extLst>
            </p:cNvPr>
            <p:cNvSpPr/>
            <p:nvPr/>
          </p:nvSpPr>
          <p:spPr>
            <a:xfrm rot="5400000">
              <a:off x="13724553" y="-702099"/>
              <a:ext cx="1373961" cy="3543790"/>
            </a:xfrm>
            <a:prstGeom prst="wedgeRectCallout">
              <a:avLst>
                <a:gd name="adj1" fmla="val -20343"/>
                <a:gd name="adj2" fmla="val 61591"/>
              </a:avLst>
            </a:prstGeom>
            <a:solidFill>
              <a:schemeClr val="bg1"/>
            </a:solidFill>
            <a:ln>
              <a:solidFill>
                <a:srgbClr val="4A5E8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00"/>
            </a:p>
          </p:txBody>
        </p:sp>
        <p:sp>
          <p:nvSpPr>
            <p:cNvPr id="20" name="CaixaDeTexto 19">
              <a:extLst>
                <a:ext uri="{FF2B5EF4-FFF2-40B4-BE49-F238E27FC236}">
                  <a16:creationId xmlns:a16="http://schemas.microsoft.com/office/drawing/2014/main" id="{223C1DB2-884B-D545-BE4A-766F9BF22BDB}"/>
                </a:ext>
              </a:extLst>
            </p:cNvPr>
            <p:cNvSpPr txBox="1"/>
            <p:nvPr/>
          </p:nvSpPr>
          <p:spPr>
            <a:xfrm>
              <a:off x="12816114" y="638629"/>
              <a:ext cx="322217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>
                  <a:solidFill>
                    <a:srgbClr val="4A5E85"/>
                  </a:solidFill>
                </a:rPr>
                <a:t>Componente:</a:t>
              </a:r>
            </a:p>
            <a:p>
              <a:endParaRPr lang="pt-BR" sz="1400">
                <a:solidFill>
                  <a:srgbClr val="4A5E85"/>
                </a:solidFill>
              </a:endParaRPr>
            </a:p>
            <a:p>
              <a:r>
                <a:rPr lang="pt-BR" sz="1400" b="1" err="1">
                  <a:solidFill>
                    <a:srgbClr val="4A5E85"/>
                  </a:solidFill>
                </a:rPr>
                <a:t>Timeline</a:t>
              </a:r>
              <a:r>
                <a:rPr lang="pt-BR" sz="1400" b="1">
                  <a:solidFill>
                    <a:srgbClr val="4A5E85"/>
                  </a:solidFill>
                </a:rPr>
                <a:t> vertical  (texto + imagem). </a:t>
              </a:r>
            </a:p>
          </p:txBody>
        </p:sp>
      </p:grp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E49197A2-E92A-A8A4-55E0-3DC146CEAA61}"/>
              </a:ext>
            </a:extLst>
          </p:cNvPr>
          <p:cNvGrpSpPr/>
          <p:nvPr/>
        </p:nvGrpSpPr>
        <p:grpSpPr>
          <a:xfrm>
            <a:off x="12639639" y="2059218"/>
            <a:ext cx="3543790" cy="2884848"/>
            <a:chOff x="12639639" y="382818"/>
            <a:chExt cx="3543790" cy="2884848"/>
          </a:xfrm>
        </p:grpSpPr>
        <p:sp>
          <p:nvSpPr>
            <p:cNvPr id="25" name="Balão de Fala: Retângulo 24">
              <a:extLst>
                <a:ext uri="{FF2B5EF4-FFF2-40B4-BE49-F238E27FC236}">
                  <a16:creationId xmlns:a16="http://schemas.microsoft.com/office/drawing/2014/main" id="{0FCCB5C6-465A-B2DE-CB46-8998C17DCAB4}"/>
                </a:ext>
              </a:extLst>
            </p:cNvPr>
            <p:cNvSpPr/>
            <p:nvPr/>
          </p:nvSpPr>
          <p:spPr>
            <a:xfrm rot="5400000">
              <a:off x="12969110" y="53347"/>
              <a:ext cx="2884848" cy="3543790"/>
            </a:xfrm>
            <a:prstGeom prst="wedgeRectCallout">
              <a:avLst>
                <a:gd name="adj1" fmla="val -20343"/>
                <a:gd name="adj2" fmla="val 61591"/>
              </a:avLst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00"/>
            </a:p>
          </p:txBody>
        </p:sp>
        <p:sp>
          <p:nvSpPr>
            <p:cNvPr id="26" name="CaixaDeTexto 25">
              <a:extLst>
                <a:ext uri="{FF2B5EF4-FFF2-40B4-BE49-F238E27FC236}">
                  <a16:creationId xmlns:a16="http://schemas.microsoft.com/office/drawing/2014/main" id="{20352260-9475-9876-A261-32AC1D4DEB1C}"/>
                </a:ext>
              </a:extLst>
            </p:cNvPr>
            <p:cNvSpPr txBox="1"/>
            <p:nvPr/>
          </p:nvSpPr>
          <p:spPr>
            <a:xfrm>
              <a:off x="12816114" y="638629"/>
              <a:ext cx="3222172" cy="24622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>
                  <a:solidFill>
                    <a:schemeClr val="bg1"/>
                  </a:solidFill>
                </a:rPr>
                <a:t>Orientações para professor/LXD:</a:t>
              </a:r>
            </a:p>
            <a:p>
              <a:endParaRPr lang="pt-BR" sz="1400">
                <a:solidFill>
                  <a:schemeClr val="bg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pt-BR" sz="1400">
                  <a:solidFill>
                    <a:schemeClr val="bg1"/>
                  </a:solidFill>
                </a:rPr>
                <a:t>O recurso está agrupado. Para ajustar a caixa de texto, aumente a linha apenas na respectiva camada.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pt-BR" sz="1400">
                  <a:solidFill>
                    <a:schemeClr val="bg1"/>
                  </a:solidFill>
                </a:rPr>
                <a:t>Utilize o mouse para aumentar apenas a borda para baixo.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pt-BR" sz="1400">
                  <a:solidFill>
                    <a:schemeClr val="bg1"/>
                  </a:solidFill>
                </a:rPr>
                <a:t>Para alterar a imagem, clique com o botão direito do mouse, selecione Alterar Imagem &gt;&gt; Da Área de Transferência.</a:t>
              </a:r>
            </a:p>
          </p:txBody>
        </p:sp>
      </p:grpSp>
      <p:grpSp>
        <p:nvGrpSpPr>
          <p:cNvPr id="2" name="Agrupar 1">
            <a:extLst>
              <a:ext uri="{FF2B5EF4-FFF2-40B4-BE49-F238E27FC236}">
                <a16:creationId xmlns:a16="http://schemas.microsoft.com/office/drawing/2014/main" id="{D6FFFDFD-01C8-BF2B-A105-5A6495CD1F62}"/>
              </a:ext>
            </a:extLst>
          </p:cNvPr>
          <p:cNvGrpSpPr/>
          <p:nvPr/>
        </p:nvGrpSpPr>
        <p:grpSpPr>
          <a:xfrm>
            <a:off x="357164" y="600783"/>
            <a:ext cx="10815660" cy="2958211"/>
            <a:chOff x="357164" y="600783"/>
            <a:chExt cx="10815660" cy="2958211"/>
          </a:xfrm>
        </p:grpSpPr>
        <p:grpSp>
          <p:nvGrpSpPr>
            <p:cNvPr id="7" name="Agrupar 6">
              <a:extLst>
                <a:ext uri="{FF2B5EF4-FFF2-40B4-BE49-F238E27FC236}">
                  <a16:creationId xmlns:a16="http://schemas.microsoft.com/office/drawing/2014/main" id="{1EFD3B9B-45A8-0F0D-8769-C83FC9BB3498}"/>
                </a:ext>
              </a:extLst>
            </p:cNvPr>
            <p:cNvGrpSpPr/>
            <p:nvPr/>
          </p:nvGrpSpPr>
          <p:grpSpPr>
            <a:xfrm>
              <a:off x="357164" y="835955"/>
              <a:ext cx="454941" cy="2723039"/>
              <a:chOff x="357164" y="835955"/>
              <a:chExt cx="454941" cy="2723039"/>
            </a:xfrm>
          </p:grpSpPr>
          <p:sp>
            <p:nvSpPr>
              <p:cNvPr id="33" name="Elipse 32">
                <a:extLst>
                  <a:ext uri="{FF2B5EF4-FFF2-40B4-BE49-F238E27FC236}">
                    <a16:creationId xmlns:a16="http://schemas.microsoft.com/office/drawing/2014/main" id="{CECE2971-4CC7-CACF-9565-37329DA05CE1}"/>
                  </a:ext>
                </a:extLst>
              </p:cNvPr>
              <p:cNvSpPr/>
              <p:nvPr/>
            </p:nvSpPr>
            <p:spPr>
              <a:xfrm>
                <a:off x="357164" y="835955"/>
                <a:ext cx="454941" cy="45494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cxnSp>
            <p:nvCxnSpPr>
              <p:cNvPr id="34" name="Conector reto 33">
                <a:extLst>
                  <a:ext uri="{FF2B5EF4-FFF2-40B4-BE49-F238E27FC236}">
                    <a16:creationId xmlns:a16="http://schemas.microsoft.com/office/drawing/2014/main" id="{DE012DED-6FF6-0954-3455-9C986201FBE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5288" y="1290896"/>
                <a:ext cx="0" cy="226809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Seta: para a Direita 34">
                <a:extLst>
                  <a:ext uri="{FF2B5EF4-FFF2-40B4-BE49-F238E27FC236}">
                    <a16:creationId xmlns:a16="http://schemas.microsoft.com/office/drawing/2014/main" id="{87C22294-AE98-4D14-5804-952B6B8466ED}"/>
                  </a:ext>
                </a:extLst>
              </p:cNvPr>
              <p:cNvSpPr/>
              <p:nvPr/>
            </p:nvSpPr>
            <p:spPr>
              <a:xfrm>
                <a:off x="496647" y="999616"/>
                <a:ext cx="175975" cy="127619"/>
              </a:xfrm>
              <a:prstGeom prst="rightArrow">
                <a:avLst>
                  <a:gd name="adj1" fmla="val 25531"/>
                  <a:gd name="adj2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8" name="Retângulo: Cantos Arredondados 7">
              <a:extLst>
                <a:ext uri="{FF2B5EF4-FFF2-40B4-BE49-F238E27FC236}">
                  <a16:creationId xmlns:a16="http://schemas.microsoft.com/office/drawing/2014/main" id="{6C5B301E-E5FF-D90E-01AA-13A81BFA53AE}"/>
                </a:ext>
              </a:extLst>
            </p:cNvPr>
            <p:cNvSpPr/>
            <p:nvPr/>
          </p:nvSpPr>
          <p:spPr>
            <a:xfrm>
              <a:off x="1041399" y="600783"/>
              <a:ext cx="10131425" cy="2772913"/>
            </a:xfrm>
            <a:prstGeom prst="roundRect">
              <a:avLst>
                <a:gd name="adj" fmla="val 1553"/>
              </a:avLst>
            </a:prstGeom>
            <a:noFill/>
            <a:ln w="1905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ln>
                  <a:solidFill>
                    <a:schemeClr val="accent3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15" name="CaixaDeTexto 14">
              <a:extLst>
                <a:ext uri="{FF2B5EF4-FFF2-40B4-BE49-F238E27FC236}">
                  <a16:creationId xmlns:a16="http://schemas.microsoft.com/office/drawing/2014/main" id="{B7FC1AB7-1BD3-A222-515E-B548679EEDEF}"/>
                </a:ext>
              </a:extLst>
            </p:cNvPr>
            <p:cNvSpPr txBox="1"/>
            <p:nvPr/>
          </p:nvSpPr>
          <p:spPr>
            <a:xfrm>
              <a:off x="1232462" y="971576"/>
              <a:ext cx="6916176" cy="203132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In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pulvinar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odio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 nunc, ut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commodo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lacus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feugiat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 in. In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imperdiet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tortor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 ac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risus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hendrerit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ultrices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,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suspendisse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potenti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.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Maecenas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 vitae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elit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ligula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 .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Sed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sed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turpis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purus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,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nam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 in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enim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metus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,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pellentesque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dictum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,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tortor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 id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cursus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posuere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.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Maecenas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 vitae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elit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ligula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.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Sed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sed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turpis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purus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,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nam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 in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enim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metus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,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pellentesque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dictum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,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tortor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 id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cursus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posuere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.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Sed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sed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turpis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purus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,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nam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 in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enim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metus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,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pellentesque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dictum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,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tortor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 id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cursus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posuere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.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Maecenas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 vitae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elit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ligula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. </a:t>
              </a:r>
              <a:endParaRPr lang="pt-BR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pic>
          <p:nvPicPr>
            <p:cNvPr id="21" name="Imagem 20">
              <a:extLst>
                <a:ext uri="{FF2B5EF4-FFF2-40B4-BE49-F238E27FC236}">
                  <a16:creationId xmlns:a16="http://schemas.microsoft.com/office/drawing/2014/main" id="{BCD76D97-8856-37BF-D842-9956A38E94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547100" y="760543"/>
              <a:ext cx="2440964" cy="246315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66175729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Agrupar 19">
            <a:extLst>
              <a:ext uri="{FF2B5EF4-FFF2-40B4-BE49-F238E27FC236}">
                <a16:creationId xmlns:a16="http://schemas.microsoft.com/office/drawing/2014/main" id="{33A65786-BD71-7961-F8C2-F41386969079}"/>
              </a:ext>
            </a:extLst>
          </p:cNvPr>
          <p:cNvGrpSpPr/>
          <p:nvPr/>
        </p:nvGrpSpPr>
        <p:grpSpPr>
          <a:xfrm>
            <a:off x="12639638" y="539973"/>
            <a:ext cx="3543790" cy="1373961"/>
            <a:chOff x="12639639" y="382815"/>
            <a:chExt cx="3543790" cy="1373961"/>
          </a:xfrm>
        </p:grpSpPr>
        <p:sp>
          <p:nvSpPr>
            <p:cNvPr id="21" name="Balão de Fala: Retângulo 20">
              <a:extLst>
                <a:ext uri="{FF2B5EF4-FFF2-40B4-BE49-F238E27FC236}">
                  <a16:creationId xmlns:a16="http://schemas.microsoft.com/office/drawing/2014/main" id="{80C807B2-B12C-28AD-700A-74969705AC20}"/>
                </a:ext>
              </a:extLst>
            </p:cNvPr>
            <p:cNvSpPr/>
            <p:nvPr/>
          </p:nvSpPr>
          <p:spPr>
            <a:xfrm rot="5400000">
              <a:off x="13724553" y="-702099"/>
              <a:ext cx="1373961" cy="3543790"/>
            </a:xfrm>
            <a:prstGeom prst="wedgeRectCallout">
              <a:avLst>
                <a:gd name="adj1" fmla="val -20343"/>
                <a:gd name="adj2" fmla="val 61591"/>
              </a:avLst>
            </a:prstGeom>
            <a:solidFill>
              <a:schemeClr val="bg1"/>
            </a:solidFill>
            <a:ln>
              <a:solidFill>
                <a:srgbClr val="4A5E8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00"/>
            </a:p>
          </p:txBody>
        </p:sp>
        <p:sp>
          <p:nvSpPr>
            <p:cNvPr id="22" name="CaixaDeTexto 21">
              <a:extLst>
                <a:ext uri="{FF2B5EF4-FFF2-40B4-BE49-F238E27FC236}">
                  <a16:creationId xmlns:a16="http://schemas.microsoft.com/office/drawing/2014/main" id="{64E8B152-852B-E3F2-A5A7-33C96C1E922A}"/>
                </a:ext>
              </a:extLst>
            </p:cNvPr>
            <p:cNvSpPr txBox="1"/>
            <p:nvPr/>
          </p:nvSpPr>
          <p:spPr>
            <a:xfrm>
              <a:off x="12816114" y="638629"/>
              <a:ext cx="322217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>
                  <a:solidFill>
                    <a:srgbClr val="4A5E85"/>
                  </a:solidFill>
                </a:rPr>
                <a:t>Componente:</a:t>
              </a:r>
            </a:p>
            <a:p>
              <a:endParaRPr lang="pt-BR" sz="1400">
                <a:solidFill>
                  <a:srgbClr val="4A5E85"/>
                </a:solidFill>
              </a:endParaRPr>
            </a:p>
            <a:p>
              <a:r>
                <a:rPr lang="pt-BR" sz="1400" b="1" err="1">
                  <a:solidFill>
                    <a:srgbClr val="4A5E85"/>
                  </a:solidFill>
                </a:rPr>
                <a:t>Timeline</a:t>
              </a:r>
              <a:r>
                <a:rPr lang="pt-BR" sz="1400" b="1">
                  <a:solidFill>
                    <a:srgbClr val="4A5E85"/>
                  </a:solidFill>
                </a:rPr>
                <a:t> vertical  (apenas título)</a:t>
              </a:r>
            </a:p>
          </p:txBody>
        </p:sp>
      </p:grp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1D68491D-0F76-7EC7-A18C-B603633F8BCB}"/>
              </a:ext>
            </a:extLst>
          </p:cNvPr>
          <p:cNvGrpSpPr/>
          <p:nvPr/>
        </p:nvGrpSpPr>
        <p:grpSpPr>
          <a:xfrm>
            <a:off x="12639639" y="2059218"/>
            <a:ext cx="3543790" cy="1985840"/>
            <a:chOff x="12639639" y="382818"/>
            <a:chExt cx="3543790" cy="1985840"/>
          </a:xfrm>
        </p:grpSpPr>
        <p:sp>
          <p:nvSpPr>
            <p:cNvPr id="23" name="Balão de Fala: Retângulo 22">
              <a:extLst>
                <a:ext uri="{FF2B5EF4-FFF2-40B4-BE49-F238E27FC236}">
                  <a16:creationId xmlns:a16="http://schemas.microsoft.com/office/drawing/2014/main" id="{3A2157EC-C852-036F-2380-BBCD1FF251D8}"/>
                </a:ext>
              </a:extLst>
            </p:cNvPr>
            <p:cNvSpPr/>
            <p:nvPr/>
          </p:nvSpPr>
          <p:spPr>
            <a:xfrm rot="5400000">
              <a:off x="13418614" y="-396157"/>
              <a:ext cx="1985840" cy="3543790"/>
            </a:xfrm>
            <a:prstGeom prst="wedgeRectCallout">
              <a:avLst>
                <a:gd name="adj1" fmla="val -20343"/>
                <a:gd name="adj2" fmla="val 61591"/>
              </a:avLst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00"/>
            </a:p>
          </p:txBody>
        </p:sp>
        <p:sp>
          <p:nvSpPr>
            <p:cNvPr id="30" name="CaixaDeTexto 29">
              <a:extLst>
                <a:ext uri="{FF2B5EF4-FFF2-40B4-BE49-F238E27FC236}">
                  <a16:creationId xmlns:a16="http://schemas.microsoft.com/office/drawing/2014/main" id="{966FE4F4-B494-C8B5-6132-B5CCA4F89861}"/>
                </a:ext>
              </a:extLst>
            </p:cNvPr>
            <p:cNvSpPr txBox="1"/>
            <p:nvPr/>
          </p:nvSpPr>
          <p:spPr>
            <a:xfrm>
              <a:off x="12816114" y="638629"/>
              <a:ext cx="3222172" cy="16004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>
                  <a:solidFill>
                    <a:schemeClr val="bg1"/>
                  </a:solidFill>
                </a:rPr>
                <a:t>Orientações para professor/LXD:</a:t>
              </a:r>
            </a:p>
            <a:p>
              <a:endParaRPr lang="pt-BR" sz="1400">
                <a:solidFill>
                  <a:schemeClr val="bg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pt-BR" sz="1400">
                  <a:solidFill>
                    <a:schemeClr val="bg1"/>
                  </a:solidFill>
                </a:rPr>
                <a:t>O recurso está agrupado. Para ajustar a caixa de texto, aumente a linha apenas na respectiva camada.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pt-BR" sz="1400">
                  <a:solidFill>
                    <a:schemeClr val="bg1"/>
                  </a:solidFill>
                </a:rPr>
                <a:t>Utilize o mouse para aumentar apenas a borda para baixo.</a:t>
              </a:r>
            </a:p>
          </p:txBody>
        </p:sp>
      </p:grpSp>
      <p:grpSp>
        <p:nvGrpSpPr>
          <p:cNvPr id="54" name="Agrupar 53">
            <a:extLst>
              <a:ext uri="{FF2B5EF4-FFF2-40B4-BE49-F238E27FC236}">
                <a16:creationId xmlns:a16="http://schemas.microsoft.com/office/drawing/2014/main" id="{D197A3B1-A6CF-EE3A-C6AF-DCB384F4B12C}"/>
              </a:ext>
            </a:extLst>
          </p:cNvPr>
          <p:cNvGrpSpPr/>
          <p:nvPr/>
        </p:nvGrpSpPr>
        <p:grpSpPr>
          <a:xfrm>
            <a:off x="357164" y="600783"/>
            <a:ext cx="10815660" cy="1712205"/>
            <a:chOff x="357164" y="600783"/>
            <a:chExt cx="10815660" cy="1712205"/>
          </a:xfrm>
        </p:grpSpPr>
        <p:grpSp>
          <p:nvGrpSpPr>
            <p:cNvPr id="55" name="Agrupar 54">
              <a:extLst>
                <a:ext uri="{FF2B5EF4-FFF2-40B4-BE49-F238E27FC236}">
                  <a16:creationId xmlns:a16="http://schemas.microsoft.com/office/drawing/2014/main" id="{CD7C5CB0-EC43-B397-1A7A-17EE2DB602DE}"/>
                </a:ext>
              </a:extLst>
            </p:cNvPr>
            <p:cNvGrpSpPr/>
            <p:nvPr/>
          </p:nvGrpSpPr>
          <p:grpSpPr>
            <a:xfrm>
              <a:off x="357164" y="835955"/>
              <a:ext cx="454941" cy="1477033"/>
              <a:chOff x="357164" y="835955"/>
              <a:chExt cx="454941" cy="1477033"/>
            </a:xfrm>
          </p:grpSpPr>
          <p:sp>
            <p:nvSpPr>
              <p:cNvPr id="61" name="Elipse 60">
                <a:extLst>
                  <a:ext uri="{FF2B5EF4-FFF2-40B4-BE49-F238E27FC236}">
                    <a16:creationId xmlns:a16="http://schemas.microsoft.com/office/drawing/2014/main" id="{A54DF705-0965-CC65-FCE7-68251B44C9E4}"/>
                  </a:ext>
                </a:extLst>
              </p:cNvPr>
              <p:cNvSpPr/>
              <p:nvPr/>
            </p:nvSpPr>
            <p:spPr>
              <a:xfrm>
                <a:off x="357164" y="835955"/>
                <a:ext cx="454941" cy="45494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cxnSp>
            <p:nvCxnSpPr>
              <p:cNvPr id="62" name="Conector reto 61">
                <a:extLst>
                  <a:ext uri="{FF2B5EF4-FFF2-40B4-BE49-F238E27FC236}">
                    <a16:creationId xmlns:a16="http://schemas.microsoft.com/office/drawing/2014/main" id="{FD64DBED-129E-BF40-405B-AF593A62CE2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5288" y="1290896"/>
                <a:ext cx="0" cy="1022092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3" name="Seta: para a Direita 62">
                <a:extLst>
                  <a:ext uri="{FF2B5EF4-FFF2-40B4-BE49-F238E27FC236}">
                    <a16:creationId xmlns:a16="http://schemas.microsoft.com/office/drawing/2014/main" id="{305E466F-84C7-2B77-B5DA-CC2C5F04D5B7}"/>
                  </a:ext>
                </a:extLst>
              </p:cNvPr>
              <p:cNvSpPr/>
              <p:nvPr/>
            </p:nvSpPr>
            <p:spPr>
              <a:xfrm>
                <a:off x="496647" y="999616"/>
                <a:ext cx="175975" cy="127619"/>
              </a:xfrm>
              <a:prstGeom prst="rightArrow">
                <a:avLst>
                  <a:gd name="adj1" fmla="val 25531"/>
                  <a:gd name="adj2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56" name="Retângulo: Cantos Arredondados 55">
              <a:extLst>
                <a:ext uri="{FF2B5EF4-FFF2-40B4-BE49-F238E27FC236}">
                  <a16:creationId xmlns:a16="http://schemas.microsoft.com/office/drawing/2014/main" id="{03647C74-AEBC-8CCD-63B7-5CF4BE22E075}"/>
                </a:ext>
              </a:extLst>
            </p:cNvPr>
            <p:cNvSpPr/>
            <p:nvPr/>
          </p:nvSpPr>
          <p:spPr>
            <a:xfrm>
              <a:off x="1041399" y="600783"/>
              <a:ext cx="10131425" cy="1113717"/>
            </a:xfrm>
            <a:prstGeom prst="roundRect">
              <a:avLst>
                <a:gd name="adj" fmla="val 1553"/>
              </a:avLst>
            </a:prstGeom>
            <a:noFill/>
            <a:ln w="1905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ln>
                  <a:solidFill>
                    <a:schemeClr val="accent3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58" name="CaixaDeTexto 57">
              <a:extLst>
                <a:ext uri="{FF2B5EF4-FFF2-40B4-BE49-F238E27FC236}">
                  <a16:creationId xmlns:a16="http://schemas.microsoft.com/office/drawing/2014/main" id="{E5AA4366-F151-D4D3-7DCD-2FB24E947BF7}"/>
                </a:ext>
              </a:extLst>
            </p:cNvPr>
            <p:cNvSpPr txBox="1"/>
            <p:nvPr/>
          </p:nvSpPr>
          <p:spPr>
            <a:xfrm>
              <a:off x="1232462" y="915059"/>
              <a:ext cx="6916176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2000" b="1">
                  <a:effectLst/>
                </a:rPr>
                <a:t>Título do card </a:t>
              </a:r>
              <a:r>
                <a:rPr lang="pt-BR" sz="2000" b="1" err="1">
                  <a:effectLst/>
                </a:rPr>
                <a:t>lorem</a:t>
              </a:r>
              <a:r>
                <a:rPr lang="pt-BR" sz="2000" b="1">
                  <a:effectLst/>
                </a:rPr>
                <a:t> ipsum</a:t>
              </a:r>
              <a:endParaRPr lang="pt-BR" sz="2000" b="1"/>
            </a:p>
          </p:txBody>
        </p:sp>
      </p:grpSp>
    </p:spTree>
    <p:extLst>
      <p:ext uri="{BB962C8B-B14F-4D97-AF65-F5344CB8AC3E}">
        <p14:creationId xmlns:p14="http://schemas.microsoft.com/office/powerpoint/2010/main" val="2654356538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Agrupar 19">
            <a:extLst>
              <a:ext uri="{FF2B5EF4-FFF2-40B4-BE49-F238E27FC236}">
                <a16:creationId xmlns:a16="http://schemas.microsoft.com/office/drawing/2014/main" id="{D5DE6B83-7DB5-35EE-BE9D-8560E9200FE0}"/>
              </a:ext>
            </a:extLst>
          </p:cNvPr>
          <p:cNvGrpSpPr/>
          <p:nvPr/>
        </p:nvGrpSpPr>
        <p:grpSpPr>
          <a:xfrm>
            <a:off x="12639638" y="539973"/>
            <a:ext cx="3543790" cy="1373961"/>
            <a:chOff x="12639639" y="382815"/>
            <a:chExt cx="3543790" cy="1373961"/>
          </a:xfrm>
        </p:grpSpPr>
        <p:sp>
          <p:nvSpPr>
            <p:cNvPr id="21" name="Balão de Fala: Retângulo 20">
              <a:extLst>
                <a:ext uri="{FF2B5EF4-FFF2-40B4-BE49-F238E27FC236}">
                  <a16:creationId xmlns:a16="http://schemas.microsoft.com/office/drawing/2014/main" id="{6AA9856B-02A3-558C-E55B-2D8CE4534D50}"/>
                </a:ext>
              </a:extLst>
            </p:cNvPr>
            <p:cNvSpPr/>
            <p:nvPr/>
          </p:nvSpPr>
          <p:spPr>
            <a:xfrm rot="5400000">
              <a:off x="13724553" y="-702099"/>
              <a:ext cx="1373961" cy="3543790"/>
            </a:xfrm>
            <a:prstGeom prst="wedgeRectCallout">
              <a:avLst>
                <a:gd name="adj1" fmla="val -20343"/>
                <a:gd name="adj2" fmla="val 61591"/>
              </a:avLst>
            </a:prstGeom>
            <a:solidFill>
              <a:schemeClr val="bg1"/>
            </a:solidFill>
            <a:ln>
              <a:solidFill>
                <a:srgbClr val="4A5E8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00"/>
            </a:p>
          </p:txBody>
        </p:sp>
        <p:sp>
          <p:nvSpPr>
            <p:cNvPr id="22" name="CaixaDeTexto 21">
              <a:extLst>
                <a:ext uri="{FF2B5EF4-FFF2-40B4-BE49-F238E27FC236}">
                  <a16:creationId xmlns:a16="http://schemas.microsoft.com/office/drawing/2014/main" id="{96759B56-D87E-80E6-3EC0-3921878AAA0D}"/>
                </a:ext>
              </a:extLst>
            </p:cNvPr>
            <p:cNvSpPr txBox="1"/>
            <p:nvPr/>
          </p:nvSpPr>
          <p:spPr>
            <a:xfrm>
              <a:off x="12816114" y="638629"/>
              <a:ext cx="322217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>
                  <a:solidFill>
                    <a:srgbClr val="4A5E85"/>
                  </a:solidFill>
                </a:rPr>
                <a:t>Componente:</a:t>
              </a:r>
            </a:p>
            <a:p>
              <a:endParaRPr lang="pt-BR" sz="1400">
                <a:solidFill>
                  <a:srgbClr val="4A5E85"/>
                </a:solidFill>
              </a:endParaRPr>
            </a:p>
            <a:p>
              <a:r>
                <a:rPr lang="pt-BR" sz="1400" b="1" err="1">
                  <a:solidFill>
                    <a:srgbClr val="4A5E85"/>
                  </a:solidFill>
                </a:rPr>
                <a:t>Timeline</a:t>
              </a:r>
              <a:r>
                <a:rPr lang="pt-BR" sz="1400" b="1">
                  <a:solidFill>
                    <a:srgbClr val="4A5E85"/>
                  </a:solidFill>
                </a:rPr>
                <a:t> vertical (título + subtítulo)</a:t>
              </a:r>
            </a:p>
          </p:txBody>
        </p:sp>
      </p:grpSp>
      <p:grpSp>
        <p:nvGrpSpPr>
          <p:cNvPr id="35" name="Agrupar 34">
            <a:extLst>
              <a:ext uri="{FF2B5EF4-FFF2-40B4-BE49-F238E27FC236}">
                <a16:creationId xmlns:a16="http://schemas.microsoft.com/office/drawing/2014/main" id="{7A6A31B6-CAAC-7DD5-1C20-8D077190BBDF}"/>
              </a:ext>
            </a:extLst>
          </p:cNvPr>
          <p:cNvGrpSpPr/>
          <p:nvPr/>
        </p:nvGrpSpPr>
        <p:grpSpPr>
          <a:xfrm>
            <a:off x="12639639" y="2059218"/>
            <a:ext cx="3543790" cy="2016836"/>
            <a:chOff x="12639639" y="382818"/>
            <a:chExt cx="3543790" cy="2016836"/>
          </a:xfrm>
        </p:grpSpPr>
        <p:sp>
          <p:nvSpPr>
            <p:cNvPr id="36" name="Balão de Fala: Retângulo 35">
              <a:extLst>
                <a:ext uri="{FF2B5EF4-FFF2-40B4-BE49-F238E27FC236}">
                  <a16:creationId xmlns:a16="http://schemas.microsoft.com/office/drawing/2014/main" id="{E46E1CAC-ADE1-3751-B118-D6852E9219E7}"/>
                </a:ext>
              </a:extLst>
            </p:cNvPr>
            <p:cNvSpPr/>
            <p:nvPr/>
          </p:nvSpPr>
          <p:spPr>
            <a:xfrm rot="5400000">
              <a:off x="13403116" y="-380659"/>
              <a:ext cx="2016836" cy="3543790"/>
            </a:xfrm>
            <a:prstGeom prst="wedgeRectCallout">
              <a:avLst>
                <a:gd name="adj1" fmla="val -20343"/>
                <a:gd name="adj2" fmla="val 61591"/>
              </a:avLst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00"/>
            </a:p>
          </p:txBody>
        </p:sp>
        <p:sp>
          <p:nvSpPr>
            <p:cNvPr id="37" name="CaixaDeTexto 36">
              <a:extLst>
                <a:ext uri="{FF2B5EF4-FFF2-40B4-BE49-F238E27FC236}">
                  <a16:creationId xmlns:a16="http://schemas.microsoft.com/office/drawing/2014/main" id="{187EBD49-E515-3689-5E19-F544563ACA64}"/>
                </a:ext>
              </a:extLst>
            </p:cNvPr>
            <p:cNvSpPr txBox="1"/>
            <p:nvPr/>
          </p:nvSpPr>
          <p:spPr>
            <a:xfrm>
              <a:off x="12816114" y="638629"/>
              <a:ext cx="3222172" cy="16004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>
                  <a:solidFill>
                    <a:schemeClr val="bg1"/>
                  </a:solidFill>
                </a:rPr>
                <a:t>Orientações para professor/LXD:</a:t>
              </a:r>
            </a:p>
            <a:p>
              <a:endParaRPr lang="pt-BR" sz="1400">
                <a:solidFill>
                  <a:schemeClr val="bg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pt-BR" sz="1400">
                  <a:solidFill>
                    <a:schemeClr val="bg1"/>
                  </a:solidFill>
                </a:rPr>
                <a:t>O recurso está agrupado. Para ajustar a caixa de texto, aumente a linha apenas na respectiva camada.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pt-BR" sz="1400">
                  <a:solidFill>
                    <a:schemeClr val="bg1"/>
                  </a:solidFill>
                </a:rPr>
                <a:t>Utilize o mouse para aumentar apenas a borda para baixo.</a:t>
              </a:r>
            </a:p>
          </p:txBody>
        </p:sp>
      </p:grpSp>
      <p:grpSp>
        <p:nvGrpSpPr>
          <p:cNvPr id="2" name="Agrupar 1">
            <a:extLst>
              <a:ext uri="{FF2B5EF4-FFF2-40B4-BE49-F238E27FC236}">
                <a16:creationId xmlns:a16="http://schemas.microsoft.com/office/drawing/2014/main" id="{81F970BB-F1FC-0BD4-CD80-862FD3B6E049}"/>
              </a:ext>
            </a:extLst>
          </p:cNvPr>
          <p:cNvGrpSpPr/>
          <p:nvPr/>
        </p:nvGrpSpPr>
        <p:grpSpPr>
          <a:xfrm>
            <a:off x="357164" y="600783"/>
            <a:ext cx="10815660" cy="1812217"/>
            <a:chOff x="357164" y="600783"/>
            <a:chExt cx="10815660" cy="1812217"/>
          </a:xfrm>
        </p:grpSpPr>
        <p:grpSp>
          <p:nvGrpSpPr>
            <p:cNvPr id="3" name="Agrupar 2">
              <a:extLst>
                <a:ext uri="{FF2B5EF4-FFF2-40B4-BE49-F238E27FC236}">
                  <a16:creationId xmlns:a16="http://schemas.microsoft.com/office/drawing/2014/main" id="{8A3024DB-ABDE-EB05-43D3-96F8FC64130F}"/>
                </a:ext>
              </a:extLst>
            </p:cNvPr>
            <p:cNvGrpSpPr/>
            <p:nvPr/>
          </p:nvGrpSpPr>
          <p:grpSpPr>
            <a:xfrm>
              <a:off x="357164" y="835955"/>
              <a:ext cx="454941" cy="1577045"/>
              <a:chOff x="357164" y="835955"/>
              <a:chExt cx="454941" cy="1577045"/>
            </a:xfrm>
          </p:grpSpPr>
          <p:sp>
            <p:nvSpPr>
              <p:cNvPr id="33" name="Elipse 32">
                <a:extLst>
                  <a:ext uri="{FF2B5EF4-FFF2-40B4-BE49-F238E27FC236}">
                    <a16:creationId xmlns:a16="http://schemas.microsoft.com/office/drawing/2014/main" id="{EB01CD1A-899C-D60E-350E-390F8AAAAFDB}"/>
                  </a:ext>
                </a:extLst>
              </p:cNvPr>
              <p:cNvSpPr/>
              <p:nvPr/>
            </p:nvSpPr>
            <p:spPr>
              <a:xfrm>
                <a:off x="357164" y="835955"/>
                <a:ext cx="454941" cy="45494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cxnSp>
            <p:nvCxnSpPr>
              <p:cNvPr id="34" name="Conector reto 33">
                <a:extLst>
                  <a:ext uri="{FF2B5EF4-FFF2-40B4-BE49-F238E27FC236}">
                    <a16:creationId xmlns:a16="http://schemas.microsoft.com/office/drawing/2014/main" id="{89FFED66-7E10-70E2-D8B8-A89EE165306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5288" y="1290896"/>
                <a:ext cx="0" cy="1122104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" name="Seta: para a Direita 37">
                <a:extLst>
                  <a:ext uri="{FF2B5EF4-FFF2-40B4-BE49-F238E27FC236}">
                    <a16:creationId xmlns:a16="http://schemas.microsoft.com/office/drawing/2014/main" id="{B6293023-0ABA-7DCF-D9BF-E16293E4DEE6}"/>
                  </a:ext>
                </a:extLst>
              </p:cNvPr>
              <p:cNvSpPr/>
              <p:nvPr/>
            </p:nvSpPr>
            <p:spPr>
              <a:xfrm>
                <a:off x="496647" y="999616"/>
                <a:ext cx="175975" cy="127619"/>
              </a:xfrm>
              <a:prstGeom prst="rightArrow">
                <a:avLst>
                  <a:gd name="adj1" fmla="val 25531"/>
                  <a:gd name="adj2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4" name="Retângulo: Cantos Arredondados 3">
              <a:extLst>
                <a:ext uri="{FF2B5EF4-FFF2-40B4-BE49-F238E27FC236}">
                  <a16:creationId xmlns:a16="http://schemas.microsoft.com/office/drawing/2014/main" id="{41ED0A2E-23F6-5EAB-C775-6DA72FDB540D}"/>
                </a:ext>
              </a:extLst>
            </p:cNvPr>
            <p:cNvSpPr/>
            <p:nvPr/>
          </p:nvSpPr>
          <p:spPr>
            <a:xfrm>
              <a:off x="1041399" y="600783"/>
              <a:ext cx="10131425" cy="1570917"/>
            </a:xfrm>
            <a:prstGeom prst="roundRect">
              <a:avLst>
                <a:gd name="adj" fmla="val 1553"/>
              </a:avLst>
            </a:prstGeom>
            <a:noFill/>
            <a:ln w="1905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ln>
                  <a:solidFill>
                    <a:schemeClr val="accent3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18" name="CaixaDeTexto 17">
              <a:extLst>
                <a:ext uri="{FF2B5EF4-FFF2-40B4-BE49-F238E27FC236}">
                  <a16:creationId xmlns:a16="http://schemas.microsoft.com/office/drawing/2014/main" id="{93568F85-7613-D69A-2190-267A58E3D4F6}"/>
                </a:ext>
              </a:extLst>
            </p:cNvPr>
            <p:cNvSpPr txBox="1"/>
            <p:nvPr/>
          </p:nvSpPr>
          <p:spPr>
            <a:xfrm>
              <a:off x="1232462" y="915059"/>
              <a:ext cx="6916176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2000" b="1">
                  <a:effectLst/>
                </a:rPr>
                <a:t>Título do card </a:t>
              </a:r>
              <a:r>
                <a:rPr lang="pt-BR" sz="2000" b="1" err="1">
                  <a:effectLst/>
                </a:rPr>
                <a:t>lorem</a:t>
              </a:r>
              <a:r>
                <a:rPr lang="pt-BR" sz="2000" b="1">
                  <a:effectLst/>
                </a:rPr>
                <a:t> ipsum</a:t>
              </a:r>
              <a:endParaRPr lang="pt-BR" sz="2000" b="1"/>
            </a:p>
          </p:txBody>
        </p:sp>
        <p:sp>
          <p:nvSpPr>
            <p:cNvPr id="19" name="CaixaDeTexto 18">
              <a:extLst>
                <a:ext uri="{FF2B5EF4-FFF2-40B4-BE49-F238E27FC236}">
                  <a16:creationId xmlns:a16="http://schemas.microsoft.com/office/drawing/2014/main" id="{4F4D19EE-3BBA-A9D3-F63A-11781503478A}"/>
                </a:ext>
              </a:extLst>
            </p:cNvPr>
            <p:cNvSpPr txBox="1"/>
            <p:nvPr/>
          </p:nvSpPr>
          <p:spPr>
            <a:xfrm>
              <a:off x="1232462" y="1414974"/>
              <a:ext cx="691617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b="1">
                  <a:effectLst/>
                </a:rPr>
                <a:t>Subtítulo do card </a:t>
              </a:r>
              <a:r>
                <a:rPr lang="pt-BR" b="1" err="1">
                  <a:effectLst/>
                </a:rPr>
                <a:t>lorem</a:t>
              </a:r>
              <a:r>
                <a:rPr lang="pt-BR" b="1">
                  <a:effectLst/>
                </a:rPr>
                <a:t> ipsum </a:t>
              </a:r>
              <a:r>
                <a:rPr lang="pt-BR" b="1" err="1">
                  <a:effectLst/>
                </a:rPr>
                <a:t>dolor</a:t>
              </a:r>
              <a:r>
                <a:rPr lang="pt-BR" b="1">
                  <a:effectLst/>
                </a:rPr>
                <a:t> </a:t>
              </a:r>
              <a:r>
                <a:rPr lang="pt-BR" b="1" err="1">
                  <a:effectLst/>
                </a:rPr>
                <a:t>sit</a:t>
              </a:r>
              <a:r>
                <a:rPr lang="pt-BR" b="1">
                  <a:effectLst/>
                </a:rPr>
                <a:t> </a:t>
              </a:r>
              <a:r>
                <a:rPr lang="pt-BR" b="1" err="1">
                  <a:effectLst/>
                </a:rPr>
                <a:t>amet</a:t>
              </a:r>
              <a:endParaRPr lang="pt-BR" b="1"/>
            </a:p>
          </p:txBody>
        </p:sp>
      </p:grpSp>
    </p:spTree>
    <p:extLst>
      <p:ext uri="{BB962C8B-B14F-4D97-AF65-F5344CB8AC3E}">
        <p14:creationId xmlns:p14="http://schemas.microsoft.com/office/powerpoint/2010/main" val="3030038683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Agrupar 18">
            <a:extLst>
              <a:ext uri="{FF2B5EF4-FFF2-40B4-BE49-F238E27FC236}">
                <a16:creationId xmlns:a16="http://schemas.microsoft.com/office/drawing/2014/main" id="{24E1E9F1-742E-30B0-5FD8-85BCDC69A0EE}"/>
              </a:ext>
            </a:extLst>
          </p:cNvPr>
          <p:cNvGrpSpPr/>
          <p:nvPr/>
        </p:nvGrpSpPr>
        <p:grpSpPr>
          <a:xfrm>
            <a:off x="12639638" y="539973"/>
            <a:ext cx="3543790" cy="1373961"/>
            <a:chOff x="12639639" y="382815"/>
            <a:chExt cx="3543790" cy="1373961"/>
          </a:xfrm>
        </p:grpSpPr>
        <p:sp>
          <p:nvSpPr>
            <p:cNvPr id="20" name="Balão de Fala: Retângulo 19">
              <a:extLst>
                <a:ext uri="{FF2B5EF4-FFF2-40B4-BE49-F238E27FC236}">
                  <a16:creationId xmlns:a16="http://schemas.microsoft.com/office/drawing/2014/main" id="{8886BFD8-5553-FAD9-C21F-EE4395FACE3A}"/>
                </a:ext>
              </a:extLst>
            </p:cNvPr>
            <p:cNvSpPr/>
            <p:nvPr/>
          </p:nvSpPr>
          <p:spPr>
            <a:xfrm rot="5400000">
              <a:off x="13724553" y="-702099"/>
              <a:ext cx="1373961" cy="3543790"/>
            </a:xfrm>
            <a:prstGeom prst="wedgeRectCallout">
              <a:avLst>
                <a:gd name="adj1" fmla="val -20343"/>
                <a:gd name="adj2" fmla="val 61591"/>
              </a:avLst>
            </a:prstGeom>
            <a:solidFill>
              <a:schemeClr val="bg1"/>
            </a:solidFill>
            <a:ln>
              <a:solidFill>
                <a:srgbClr val="4A5E8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00"/>
            </a:p>
          </p:txBody>
        </p:sp>
        <p:sp>
          <p:nvSpPr>
            <p:cNvPr id="21" name="CaixaDeTexto 20">
              <a:extLst>
                <a:ext uri="{FF2B5EF4-FFF2-40B4-BE49-F238E27FC236}">
                  <a16:creationId xmlns:a16="http://schemas.microsoft.com/office/drawing/2014/main" id="{05C8A222-208A-9AB4-3D0E-73A3770D009C}"/>
                </a:ext>
              </a:extLst>
            </p:cNvPr>
            <p:cNvSpPr txBox="1"/>
            <p:nvPr/>
          </p:nvSpPr>
          <p:spPr>
            <a:xfrm>
              <a:off x="12816114" y="638629"/>
              <a:ext cx="322217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>
                  <a:solidFill>
                    <a:srgbClr val="4A5E85"/>
                  </a:solidFill>
                </a:rPr>
                <a:t>Componente:</a:t>
              </a:r>
            </a:p>
            <a:p>
              <a:endParaRPr lang="pt-BR" sz="1400">
                <a:solidFill>
                  <a:srgbClr val="4A5E85"/>
                </a:solidFill>
              </a:endParaRPr>
            </a:p>
            <a:p>
              <a:r>
                <a:rPr lang="pt-BR" sz="1400" b="1" err="1">
                  <a:solidFill>
                    <a:srgbClr val="4A5E85"/>
                  </a:solidFill>
                </a:rPr>
                <a:t>Timeline</a:t>
              </a:r>
              <a:r>
                <a:rPr lang="pt-BR" sz="1400" b="1">
                  <a:solidFill>
                    <a:srgbClr val="4A5E85"/>
                  </a:solidFill>
                </a:rPr>
                <a:t> vertical (título + texto).</a:t>
              </a:r>
            </a:p>
          </p:txBody>
        </p:sp>
      </p:grp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35B8CFF3-676F-9A59-80BC-74E2A45E0A5E}"/>
              </a:ext>
            </a:extLst>
          </p:cNvPr>
          <p:cNvGrpSpPr/>
          <p:nvPr/>
        </p:nvGrpSpPr>
        <p:grpSpPr>
          <a:xfrm>
            <a:off x="12639639" y="2059218"/>
            <a:ext cx="3543790" cy="2884848"/>
            <a:chOff x="12639639" y="382818"/>
            <a:chExt cx="3543790" cy="2884848"/>
          </a:xfrm>
        </p:grpSpPr>
        <p:sp>
          <p:nvSpPr>
            <p:cNvPr id="27" name="Balão de Fala: Retângulo 26">
              <a:extLst>
                <a:ext uri="{FF2B5EF4-FFF2-40B4-BE49-F238E27FC236}">
                  <a16:creationId xmlns:a16="http://schemas.microsoft.com/office/drawing/2014/main" id="{05641986-A8DD-0C1D-7765-11F218818BC5}"/>
                </a:ext>
              </a:extLst>
            </p:cNvPr>
            <p:cNvSpPr/>
            <p:nvPr/>
          </p:nvSpPr>
          <p:spPr>
            <a:xfrm rot="5400000">
              <a:off x="12969110" y="53347"/>
              <a:ext cx="2884848" cy="3543790"/>
            </a:xfrm>
            <a:prstGeom prst="wedgeRectCallout">
              <a:avLst>
                <a:gd name="adj1" fmla="val -20343"/>
                <a:gd name="adj2" fmla="val 61591"/>
              </a:avLst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00"/>
            </a:p>
          </p:txBody>
        </p:sp>
        <p:sp>
          <p:nvSpPr>
            <p:cNvPr id="34" name="CaixaDeTexto 33">
              <a:extLst>
                <a:ext uri="{FF2B5EF4-FFF2-40B4-BE49-F238E27FC236}">
                  <a16:creationId xmlns:a16="http://schemas.microsoft.com/office/drawing/2014/main" id="{CEED68BC-165C-C9AE-2D14-9CF1C5EB40C1}"/>
                </a:ext>
              </a:extLst>
            </p:cNvPr>
            <p:cNvSpPr txBox="1"/>
            <p:nvPr/>
          </p:nvSpPr>
          <p:spPr>
            <a:xfrm>
              <a:off x="12816114" y="638629"/>
              <a:ext cx="3222172" cy="24622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>
                  <a:solidFill>
                    <a:schemeClr val="bg1"/>
                  </a:solidFill>
                </a:rPr>
                <a:t>Orientações para professor/LXD:</a:t>
              </a:r>
            </a:p>
            <a:p>
              <a:endParaRPr lang="pt-BR" sz="1400">
                <a:solidFill>
                  <a:schemeClr val="bg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pt-BR" sz="1400">
                  <a:solidFill>
                    <a:schemeClr val="bg1"/>
                  </a:solidFill>
                </a:rPr>
                <a:t>O recurso está agrupado. Para ajustar a caixa de texto, aumente a linha apenas na respectiva camada.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pt-BR" sz="1400">
                  <a:solidFill>
                    <a:schemeClr val="bg1"/>
                  </a:solidFill>
                </a:rPr>
                <a:t>Utilize o mouse para aumentar apenas a borda para baixo.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pt-BR" sz="1400">
                  <a:solidFill>
                    <a:schemeClr val="bg1"/>
                  </a:solidFill>
                </a:rPr>
                <a:t>Para alterar a imagem, clique com o botão direito do mouse, selecione Alterar Imagem &gt;&gt; Da Área de Transferência.</a:t>
              </a:r>
            </a:p>
          </p:txBody>
        </p:sp>
      </p:grpSp>
      <p:grpSp>
        <p:nvGrpSpPr>
          <p:cNvPr id="2" name="Agrupar 1">
            <a:extLst>
              <a:ext uri="{FF2B5EF4-FFF2-40B4-BE49-F238E27FC236}">
                <a16:creationId xmlns:a16="http://schemas.microsoft.com/office/drawing/2014/main" id="{5AA44CE3-CAA7-01A9-7601-6AC63EDBDBE9}"/>
              </a:ext>
            </a:extLst>
          </p:cNvPr>
          <p:cNvGrpSpPr/>
          <p:nvPr/>
        </p:nvGrpSpPr>
        <p:grpSpPr>
          <a:xfrm>
            <a:off x="357164" y="600783"/>
            <a:ext cx="10815660" cy="2958211"/>
            <a:chOff x="357164" y="600783"/>
            <a:chExt cx="10815660" cy="2958211"/>
          </a:xfrm>
        </p:grpSpPr>
        <p:grpSp>
          <p:nvGrpSpPr>
            <p:cNvPr id="8" name="Agrupar 7">
              <a:extLst>
                <a:ext uri="{FF2B5EF4-FFF2-40B4-BE49-F238E27FC236}">
                  <a16:creationId xmlns:a16="http://schemas.microsoft.com/office/drawing/2014/main" id="{3BDA125F-ACB8-2239-9FA5-D68C0A6B6185}"/>
                </a:ext>
              </a:extLst>
            </p:cNvPr>
            <p:cNvGrpSpPr/>
            <p:nvPr/>
          </p:nvGrpSpPr>
          <p:grpSpPr>
            <a:xfrm>
              <a:off x="357164" y="835955"/>
              <a:ext cx="454941" cy="2723039"/>
              <a:chOff x="357164" y="835955"/>
              <a:chExt cx="454941" cy="2723039"/>
            </a:xfrm>
          </p:grpSpPr>
          <p:sp>
            <p:nvSpPr>
              <p:cNvPr id="36" name="Elipse 35">
                <a:extLst>
                  <a:ext uri="{FF2B5EF4-FFF2-40B4-BE49-F238E27FC236}">
                    <a16:creationId xmlns:a16="http://schemas.microsoft.com/office/drawing/2014/main" id="{E5A9EE86-16C2-B934-E9A2-F6C4022B7CE7}"/>
                  </a:ext>
                </a:extLst>
              </p:cNvPr>
              <p:cNvSpPr/>
              <p:nvPr/>
            </p:nvSpPr>
            <p:spPr>
              <a:xfrm>
                <a:off x="357164" y="835955"/>
                <a:ext cx="454941" cy="45494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cxnSp>
            <p:nvCxnSpPr>
              <p:cNvPr id="37" name="Conector reto 36">
                <a:extLst>
                  <a:ext uri="{FF2B5EF4-FFF2-40B4-BE49-F238E27FC236}">
                    <a16:creationId xmlns:a16="http://schemas.microsoft.com/office/drawing/2014/main" id="{7FD384A5-CC67-ED39-9D75-B6B3C260249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5288" y="1290896"/>
                <a:ext cx="0" cy="226809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" name="Seta: para a Direita 37">
                <a:extLst>
                  <a:ext uri="{FF2B5EF4-FFF2-40B4-BE49-F238E27FC236}">
                    <a16:creationId xmlns:a16="http://schemas.microsoft.com/office/drawing/2014/main" id="{D556207C-7A62-723A-6318-185DC771DAA3}"/>
                  </a:ext>
                </a:extLst>
              </p:cNvPr>
              <p:cNvSpPr/>
              <p:nvPr/>
            </p:nvSpPr>
            <p:spPr>
              <a:xfrm>
                <a:off x="496647" y="999616"/>
                <a:ext cx="175975" cy="127619"/>
              </a:xfrm>
              <a:prstGeom prst="rightArrow">
                <a:avLst>
                  <a:gd name="adj1" fmla="val 25531"/>
                  <a:gd name="adj2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15" name="Retângulo: Cantos Arredondados 14">
              <a:extLst>
                <a:ext uri="{FF2B5EF4-FFF2-40B4-BE49-F238E27FC236}">
                  <a16:creationId xmlns:a16="http://schemas.microsoft.com/office/drawing/2014/main" id="{38542E95-346A-DD34-715B-575D99FE9092}"/>
                </a:ext>
              </a:extLst>
            </p:cNvPr>
            <p:cNvSpPr/>
            <p:nvPr/>
          </p:nvSpPr>
          <p:spPr>
            <a:xfrm>
              <a:off x="1041399" y="600783"/>
              <a:ext cx="10131425" cy="2772913"/>
            </a:xfrm>
            <a:prstGeom prst="roundRect">
              <a:avLst>
                <a:gd name="adj" fmla="val 1553"/>
              </a:avLst>
            </a:prstGeom>
            <a:noFill/>
            <a:ln w="1905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ln>
                  <a:solidFill>
                    <a:schemeClr val="accent3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17" name="CaixaDeTexto 16">
              <a:extLst>
                <a:ext uri="{FF2B5EF4-FFF2-40B4-BE49-F238E27FC236}">
                  <a16:creationId xmlns:a16="http://schemas.microsoft.com/office/drawing/2014/main" id="{ED377CD9-E5FF-5AAD-3CC1-E4441601E187}"/>
                </a:ext>
              </a:extLst>
            </p:cNvPr>
            <p:cNvSpPr txBox="1"/>
            <p:nvPr/>
          </p:nvSpPr>
          <p:spPr>
            <a:xfrm>
              <a:off x="1232462" y="1459053"/>
              <a:ext cx="9638738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In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pulvinar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odio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 nunc, ut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commodo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lacus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feugiat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 in. In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imperdiet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tortor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 ac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risus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hendrerit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ultrices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,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suspendisse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potenti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.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Maecenas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 vitae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elit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ligula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.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Sed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sed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turpis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purus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,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nam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 in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enim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metus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,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pellentesque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dictum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,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tortor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 id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cursus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posuere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.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Maecenas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 vitae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elit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ligula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.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Sed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sed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turpis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purus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,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nam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 in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enim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metus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,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pellentesque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dictum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,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tortor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 id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cursus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posuere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.</a:t>
              </a:r>
              <a:endParaRPr lang="pt-BR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18" name="CaixaDeTexto 17">
              <a:extLst>
                <a:ext uri="{FF2B5EF4-FFF2-40B4-BE49-F238E27FC236}">
                  <a16:creationId xmlns:a16="http://schemas.microsoft.com/office/drawing/2014/main" id="{08AC4DE3-A3EE-FC25-4FDC-74F7AFD0F757}"/>
                </a:ext>
              </a:extLst>
            </p:cNvPr>
            <p:cNvSpPr txBox="1"/>
            <p:nvPr/>
          </p:nvSpPr>
          <p:spPr>
            <a:xfrm>
              <a:off x="1232462" y="915059"/>
              <a:ext cx="963873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2000" b="1">
                  <a:effectLst/>
                </a:rPr>
                <a:t>Título do card </a:t>
              </a:r>
              <a:r>
                <a:rPr lang="pt-BR" sz="2000" b="1" err="1">
                  <a:effectLst/>
                </a:rPr>
                <a:t>lorem</a:t>
              </a:r>
              <a:r>
                <a:rPr lang="pt-BR" sz="2000" b="1">
                  <a:effectLst/>
                </a:rPr>
                <a:t> ipsum</a:t>
              </a:r>
              <a:endParaRPr lang="pt-BR" sz="2000" b="1"/>
            </a:p>
          </p:txBody>
        </p:sp>
      </p:grpSp>
    </p:spTree>
    <p:extLst>
      <p:ext uri="{BB962C8B-B14F-4D97-AF65-F5344CB8AC3E}">
        <p14:creationId xmlns:p14="http://schemas.microsoft.com/office/powerpoint/2010/main" val="40952678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688C2E46-496E-59B8-E2C8-9410CD2A6C4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Mitigação do risco</a:t>
            </a:r>
          </a:p>
          <a:p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F4B76EF-F056-D0AC-021D-C8E9E65295E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Estratégias</a:t>
            </a:r>
          </a:p>
          <a:p>
            <a:endParaRPr lang="pt-BR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12B5E116-D1DF-07D7-ADE0-7473DB948A76}"/>
              </a:ext>
            </a:extLst>
          </p:cNvPr>
          <p:cNvSpPr txBox="1"/>
          <p:nvPr/>
        </p:nvSpPr>
        <p:spPr>
          <a:xfrm>
            <a:off x="1019175" y="2596702"/>
            <a:ext cx="101536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Após avaliar ativos e impacto, elaboramos estratégias de tratamento de risco. Existem três tipos comuns:</a:t>
            </a:r>
          </a:p>
        </p:txBody>
      </p: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6867E0E0-5B61-882D-DD7C-B90E0F3BD472}"/>
              </a:ext>
            </a:extLst>
          </p:cNvPr>
          <p:cNvGrpSpPr/>
          <p:nvPr/>
        </p:nvGrpSpPr>
        <p:grpSpPr>
          <a:xfrm>
            <a:off x="1168332" y="3539570"/>
            <a:ext cx="10004493" cy="1876717"/>
            <a:chOff x="1104117" y="1288010"/>
            <a:chExt cx="10004493" cy="1876717"/>
          </a:xfrm>
        </p:grpSpPr>
        <p:grpSp>
          <p:nvGrpSpPr>
            <p:cNvPr id="14" name="Agrupar 13">
              <a:extLst>
                <a:ext uri="{FF2B5EF4-FFF2-40B4-BE49-F238E27FC236}">
                  <a16:creationId xmlns:a16="http://schemas.microsoft.com/office/drawing/2014/main" id="{9A32A4CF-41D7-77CD-1996-4326E63E95C8}"/>
                </a:ext>
              </a:extLst>
            </p:cNvPr>
            <p:cNvGrpSpPr/>
            <p:nvPr/>
          </p:nvGrpSpPr>
          <p:grpSpPr>
            <a:xfrm>
              <a:off x="1104117" y="1291775"/>
              <a:ext cx="3121093" cy="1872952"/>
              <a:chOff x="2873374" y="795787"/>
              <a:chExt cx="3121093" cy="1872952"/>
            </a:xfrm>
          </p:grpSpPr>
          <p:sp>
            <p:nvSpPr>
              <p:cNvPr id="25" name="Retângulo: Cantos Arredondados 24">
                <a:extLst>
                  <a:ext uri="{FF2B5EF4-FFF2-40B4-BE49-F238E27FC236}">
                    <a16:creationId xmlns:a16="http://schemas.microsoft.com/office/drawing/2014/main" id="{53E15891-C5C4-CCF3-9DF4-03B9D37A983C}"/>
                  </a:ext>
                </a:extLst>
              </p:cNvPr>
              <p:cNvSpPr/>
              <p:nvPr/>
            </p:nvSpPr>
            <p:spPr>
              <a:xfrm>
                <a:off x="2873374" y="795787"/>
                <a:ext cx="3121093" cy="1872952"/>
              </a:xfrm>
              <a:prstGeom prst="roundRect">
                <a:avLst>
                  <a:gd name="adj" fmla="val 1935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7" name="CaixaDeTexto 26">
                <a:extLst>
                  <a:ext uri="{FF2B5EF4-FFF2-40B4-BE49-F238E27FC236}">
                    <a16:creationId xmlns:a16="http://schemas.microsoft.com/office/drawing/2014/main" id="{1683F283-3C39-F63C-2423-23E254B2FD93}"/>
                  </a:ext>
                </a:extLst>
              </p:cNvPr>
              <p:cNvSpPr txBox="1"/>
              <p:nvPr/>
            </p:nvSpPr>
            <p:spPr>
              <a:xfrm>
                <a:off x="3082519" y="1837742"/>
                <a:ext cx="2702801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600" dirty="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Prevenção ou anulação do risco.</a:t>
                </a:r>
              </a:p>
              <a:p>
                <a:endParaRPr lang="pt-BR" sz="1600" dirty="0">
                  <a:solidFill>
                    <a:schemeClr val="bg2">
                      <a:lumMod val="25000"/>
                    </a:schemeClr>
                  </a:solidFill>
                  <a:effectLst/>
                </a:endParaRPr>
              </a:p>
            </p:txBody>
          </p:sp>
          <p:pic>
            <p:nvPicPr>
              <p:cNvPr id="28" name="Imagem 27" descr="Selo 1 com preenchimento sólido">
                <a:extLst>
                  <a:ext uri="{FF2B5EF4-FFF2-40B4-BE49-F238E27FC236}">
                    <a16:creationId xmlns:a16="http://schemas.microsoft.com/office/drawing/2014/main" id="{85B45AB6-8947-AA3D-07BC-4D6CCBF6E6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/>
              <a:stretch/>
            </p:blipFill>
            <p:spPr>
              <a:xfrm>
                <a:off x="3082519" y="1079501"/>
                <a:ext cx="635345" cy="635345"/>
              </a:xfrm>
              <a:prstGeom prst="rect">
                <a:avLst/>
              </a:prstGeom>
            </p:spPr>
          </p:pic>
        </p:grpSp>
        <p:grpSp>
          <p:nvGrpSpPr>
            <p:cNvPr id="15" name="Agrupar 14">
              <a:extLst>
                <a:ext uri="{FF2B5EF4-FFF2-40B4-BE49-F238E27FC236}">
                  <a16:creationId xmlns:a16="http://schemas.microsoft.com/office/drawing/2014/main" id="{9A699959-9D9A-1EFC-2A5B-0466C356CFA3}"/>
                </a:ext>
              </a:extLst>
            </p:cNvPr>
            <p:cNvGrpSpPr/>
            <p:nvPr/>
          </p:nvGrpSpPr>
          <p:grpSpPr>
            <a:xfrm>
              <a:off x="4545817" y="1291775"/>
              <a:ext cx="3121093" cy="1872952"/>
              <a:chOff x="2873374" y="795787"/>
              <a:chExt cx="3121093" cy="1872952"/>
            </a:xfrm>
          </p:grpSpPr>
          <p:sp>
            <p:nvSpPr>
              <p:cNvPr id="21" name="Retângulo: Cantos Arredondados 20">
                <a:extLst>
                  <a:ext uri="{FF2B5EF4-FFF2-40B4-BE49-F238E27FC236}">
                    <a16:creationId xmlns:a16="http://schemas.microsoft.com/office/drawing/2014/main" id="{05DD7071-FC61-E881-FEA5-A3A69BAF8B4B}"/>
                  </a:ext>
                </a:extLst>
              </p:cNvPr>
              <p:cNvSpPr/>
              <p:nvPr/>
            </p:nvSpPr>
            <p:spPr>
              <a:xfrm>
                <a:off x="2873374" y="795787"/>
                <a:ext cx="3121093" cy="1872952"/>
              </a:xfrm>
              <a:prstGeom prst="roundRect">
                <a:avLst>
                  <a:gd name="adj" fmla="val 1935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3" name="CaixaDeTexto 22">
                <a:extLst>
                  <a:ext uri="{FF2B5EF4-FFF2-40B4-BE49-F238E27FC236}">
                    <a16:creationId xmlns:a16="http://schemas.microsoft.com/office/drawing/2014/main" id="{220DC11C-407D-0E02-8429-29D83E417BDB}"/>
                  </a:ext>
                </a:extLst>
              </p:cNvPr>
              <p:cNvSpPr txBox="1"/>
              <p:nvPr/>
            </p:nvSpPr>
            <p:spPr>
              <a:xfrm>
                <a:off x="3082519" y="1837742"/>
                <a:ext cx="2702801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600" dirty="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Tolerância ao risco.</a:t>
                </a:r>
                <a:endParaRPr lang="pt-BR" sz="1600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  <p:pic>
            <p:nvPicPr>
              <p:cNvPr id="24" name="Imagem 23" descr="Crachá com preenchimento sólido">
                <a:extLst>
                  <a:ext uri="{FF2B5EF4-FFF2-40B4-BE49-F238E27FC236}">
                    <a16:creationId xmlns:a16="http://schemas.microsoft.com/office/drawing/2014/main" id="{7A7519AD-1029-382D-0205-9B4E28713F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/>
              <a:stretch/>
            </p:blipFill>
            <p:spPr>
              <a:xfrm>
                <a:off x="3082519" y="1079501"/>
                <a:ext cx="635345" cy="635345"/>
              </a:xfrm>
              <a:prstGeom prst="rect">
                <a:avLst/>
              </a:prstGeom>
            </p:spPr>
          </p:pic>
        </p:grpSp>
        <p:grpSp>
          <p:nvGrpSpPr>
            <p:cNvPr id="16" name="Agrupar 15">
              <a:extLst>
                <a:ext uri="{FF2B5EF4-FFF2-40B4-BE49-F238E27FC236}">
                  <a16:creationId xmlns:a16="http://schemas.microsoft.com/office/drawing/2014/main" id="{D555495E-0568-DE53-8995-034C5F497038}"/>
                </a:ext>
              </a:extLst>
            </p:cNvPr>
            <p:cNvGrpSpPr/>
            <p:nvPr/>
          </p:nvGrpSpPr>
          <p:grpSpPr>
            <a:xfrm>
              <a:off x="7987517" y="1288010"/>
              <a:ext cx="3121093" cy="1872952"/>
              <a:chOff x="2873374" y="795787"/>
              <a:chExt cx="3121093" cy="1872952"/>
            </a:xfrm>
          </p:grpSpPr>
          <p:sp>
            <p:nvSpPr>
              <p:cNvPr id="17" name="Retângulo: Cantos Arredondados 16">
                <a:extLst>
                  <a:ext uri="{FF2B5EF4-FFF2-40B4-BE49-F238E27FC236}">
                    <a16:creationId xmlns:a16="http://schemas.microsoft.com/office/drawing/2014/main" id="{E5EC9EA7-40E8-E922-5851-200CC5F6A0D1}"/>
                  </a:ext>
                </a:extLst>
              </p:cNvPr>
              <p:cNvSpPr/>
              <p:nvPr/>
            </p:nvSpPr>
            <p:spPr>
              <a:xfrm>
                <a:off x="2873374" y="795787"/>
                <a:ext cx="3121093" cy="1872952"/>
              </a:xfrm>
              <a:prstGeom prst="roundRect">
                <a:avLst>
                  <a:gd name="adj" fmla="val 1935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9" name="CaixaDeTexto 18">
                <a:extLst>
                  <a:ext uri="{FF2B5EF4-FFF2-40B4-BE49-F238E27FC236}">
                    <a16:creationId xmlns:a16="http://schemas.microsoft.com/office/drawing/2014/main" id="{214BFFE7-6812-68D9-6DC7-9769EB96960F}"/>
                  </a:ext>
                </a:extLst>
              </p:cNvPr>
              <p:cNvSpPr txBox="1"/>
              <p:nvPr/>
            </p:nvSpPr>
            <p:spPr>
              <a:xfrm>
                <a:off x="3082519" y="1837742"/>
                <a:ext cx="2702801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600" dirty="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Redução ou minimização do risco.</a:t>
                </a:r>
                <a:endParaRPr lang="pt-BR" sz="1600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  <p:pic>
            <p:nvPicPr>
              <p:cNvPr id="20" name="Imagem 19" descr="Selo 3 com preenchimento sólido">
                <a:extLst>
                  <a:ext uri="{FF2B5EF4-FFF2-40B4-BE49-F238E27FC236}">
                    <a16:creationId xmlns:a16="http://schemas.microsoft.com/office/drawing/2014/main" id="{21CB13C6-9326-721E-B6C1-F63EAE704C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email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rcRect/>
              <a:stretch/>
            </p:blipFill>
            <p:spPr>
              <a:xfrm>
                <a:off x="3082519" y="1079501"/>
                <a:ext cx="635345" cy="635345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498060812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Agrupar 17">
            <a:extLst>
              <a:ext uri="{FF2B5EF4-FFF2-40B4-BE49-F238E27FC236}">
                <a16:creationId xmlns:a16="http://schemas.microsoft.com/office/drawing/2014/main" id="{7B5BCD1E-2F56-A7AC-9D77-6EC1A7FA703D}"/>
              </a:ext>
            </a:extLst>
          </p:cNvPr>
          <p:cNvGrpSpPr/>
          <p:nvPr/>
        </p:nvGrpSpPr>
        <p:grpSpPr>
          <a:xfrm>
            <a:off x="12639638" y="539973"/>
            <a:ext cx="3543790" cy="1373961"/>
            <a:chOff x="12639639" y="382815"/>
            <a:chExt cx="3543790" cy="1373961"/>
          </a:xfrm>
        </p:grpSpPr>
        <p:sp>
          <p:nvSpPr>
            <p:cNvPr id="19" name="Balão de Fala: Retângulo 18">
              <a:extLst>
                <a:ext uri="{FF2B5EF4-FFF2-40B4-BE49-F238E27FC236}">
                  <a16:creationId xmlns:a16="http://schemas.microsoft.com/office/drawing/2014/main" id="{AFC82D27-CA58-D534-7378-CDB72B9C2553}"/>
                </a:ext>
              </a:extLst>
            </p:cNvPr>
            <p:cNvSpPr/>
            <p:nvPr/>
          </p:nvSpPr>
          <p:spPr>
            <a:xfrm rot="5400000">
              <a:off x="13724553" y="-702099"/>
              <a:ext cx="1373961" cy="3543790"/>
            </a:xfrm>
            <a:prstGeom prst="wedgeRectCallout">
              <a:avLst>
                <a:gd name="adj1" fmla="val -20343"/>
                <a:gd name="adj2" fmla="val 61591"/>
              </a:avLst>
            </a:prstGeom>
            <a:solidFill>
              <a:schemeClr val="bg1"/>
            </a:solidFill>
            <a:ln>
              <a:solidFill>
                <a:srgbClr val="4A5E8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00"/>
            </a:p>
          </p:txBody>
        </p:sp>
        <p:sp>
          <p:nvSpPr>
            <p:cNvPr id="20" name="CaixaDeTexto 19">
              <a:extLst>
                <a:ext uri="{FF2B5EF4-FFF2-40B4-BE49-F238E27FC236}">
                  <a16:creationId xmlns:a16="http://schemas.microsoft.com/office/drawing/2014/main" id="{223C1DB2-884B-D545-BE4A-766F9BF22BDB}"/>
                </a:ext>
              </a:extLst>
            </p:cNvPr>
            <p:cNvSpPr txBox="1"/>
            <p:nvPr/>
          </p:nvSpPr>
          <p:spPr>
            <a:xfrm>
              <a:off x="12816114" y="638629"/>
              <a:ext cx="322217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>
                  <a:solidFill>
                    <a:srgbClr val="4A5E85"/>
                  </a:solidFill>
                </a:rPr>
                <a:t>Componente:</a:t>
              </a:r>
            </a:p>
            <a:p>
              <a:endParaRPr lang="pt-BR" sz="1400">
                <a:solidFill>
                  <a:srgbClr val="4A5E85"/>
                </a:solidFill>
              </a:endParaRPr>
            </a:p>
            <a:p>
              <a:r>
                <a:rPr lang="pt-BR" sz="1400" b="1" err="1">
                  <a:solidFill>
                    <a:srgbClr val="4A5E85"/>
                  </a:solidFill>
                </a:rPr>
                <a:t>Timeline</a:t>
              </a:r>
              <a:r>
                <a:rPr lang="pt-BR" sz="1400" b="1">
                  <a:solidFill>
                    <a:srgbClr val="4A5E85"/>
                  </a:solidFill>
                </a:rPr>
                <a:t> vertical  (apenas texto). </a:t>
              </a:r>
            </a:p>
          </p:txBody>
        </p:sp>
      </p:grp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E49197A2-E92A-A8A4-55E0-3DC146CEAA61}"/>
              </a:ext>
            </a:extLst>
          </p:cNvPr>
          <p:cNvGrpSpPr/>
          <p:nvPr/>
        </p:nvGrpSpPr>
        <p:grpSpPr>
          <a:xfrm>
            <a:off x="12639639" y="2059218"/>
            <a:ext cx="3543790" cy="2884848"/>
            <a:chOff x="12639639" y="382818"/>
            <a:chExt cx="3543790" cy="2884848"/>
          </a:xfrm>
        </p:grpSpPr>
        <p:sp>
          <p:nvSpPr>
            <p:cNvPr id="25" name="Balão de Fala: Retângulo 24">
              <a:extLst>
                <a:ext uri="{FF2B5EF4-FFF2-40B4-BE49-F238E27FC236}">
                  <a16:creationId xmlns:a16="http://schemas.microsoft.com/office/drawing/2014/main" id="{0FCCB5C6-465A-B2DE-CB46-8998C17DCAB4}"/>
                </a:ext>
              </a:extLst>
            </p:cNvPr>
            <p:cNvSpPr/>
            <p:nvPr/>
          </p:nvSpPr>
          <p:spPr>
            <a:xfrm rot="5400000">
              <a:off x="12969110" y="53347"/>
              <a:ext cx="2884848" cy="3543790"/>
            </a:xfrm>
            <a:prstGeom prst="wedgeRectCallout">
              <a:avLst>
                <a:gd name="adj1" fmla="val -20343"/>
                <a:gd name="adj2" fmla="val 61591"/>
              </a:avLst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00"/>
            </a:p>
          </p:txBody>
        </p:sp>
        <p:sp>
          <p:nvSpPr>
            <p:cNvPr id="26" name="CaixaDeTexto 25">
              <a:extLst>
                <a:ext uri="{FF2B5EF4-FFF2-40B4-BE49-F238E27FC236}">
                  <a16:creationId xmlns:a16="http://schemas.microsoft.com/office/drawing/2014/main" id="{20352260-9475-9876-A261-32AC1D4DEB1C}"/>
                </a:ext>
              </a:extLst>
            </p:cNvPr>
            <p:cNvSpPr txBox="1"/>
            <p:nvPr/>
          </p:nvSpPr>
          <p:spPr>
            <a:xfrm>
              <a:off x="12816114" y="638629"/>
              <a:ext cx="3222172" cy="24622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>
                  <a:solidFill>
                    <a:schemeClr val="bg1"/>
                  </a:solidFill>
                </a:rPr>
                <a:t>Orientações para professor/LXD:</a:t>
              </a:r>
            </a:p>
            <a:p>
              <a:endParaRPr lang="pt-BR" sz="1400">
                <a:solidFill>
                  <a:schemeClr val="bg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pt-BR" sz="1400">
                  <a:solidFill>
                    <a:schemeClr val="bg1"/>
                  </a:solidFill>
                </a:rPr>
                <a:t>O recurso está agrupado. Para ajustar a caixa de texto, aumente a linha apenas na respectiva camada.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pt-BR" sz="1400">
                  <a:solidFill>
                    <a:schemeClr val="bg1"/>
                  </a:solidFill>
                </a:rPr>
                <a:t>Utilize o mouse para aumentar apenas a borda para baixo.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pt-BR" sz="1400">
                  <a:solidFill>
                    <a:schemeClr val="bg1"/>
                  </a:solidFill>
                </a:rPr>
                <a:t>Para alterar a imagem, clique com o botão direito do mouse, selecione Alterar Imagem &gt;&gt; Da Área de Transferência.</a:t>
              </a:r>
            </a:p>
          </p:txBody>
        </p:sp>
      </p:grpSp>
      <p:grpSp>
        <p:nvGrpSpPr>
          <p:cNvPr id="2" name="Agrupar 1">
            <a:extLst>
              <a:ext uri="{FF2B5EF4-FFF2-40B4-BE49-F238E27FC236}">
                <a16:creationId xmlns:a16="http://schemas.microsoft.com/office/drawing/2014/main" id="{D6FFFDFD-01C8-BF2B-A105-5A6495CD1F62}"/>
              </a:ext>
            </a:extLst>
          </p:cNvPr>
          <p:cNvGrpSpPr/>
          <p:nvPr/>
        </p:nvGrpSpPr>
        <p:grpSpPr>
          <a:xfrm>
            <a:off x="357164" y="600783"/>
            <a:ext cx="10815660" cy="2574217"/>
            <a:chOff x="357164" y="600783"/>
            <a:chExt cx="10815660" cy="2574217"/>
          </a:xfrm>
        </p:grpSpPr>
        <p:grpSp>
          <p:nvGrpSpPr>
            <p:cNvPr id="7" name="Agrupar 6">
              <a:extLst>
                <a:ext uri="{FF2B5EF4-FFF2-40B4-BE49-F238E27FC236}">
                  <a16:creationId xmlns:a16="http://schemas.microsoft.com/office/drawing/2014/main" id="{1EFD3B9B-45A8-0F0D-8769-C83FC9BB3498}"/>
                </a:ext>
              </a:extLst>
            </p:cNvPr>
            <p:cNvGrpSpPr/>
            <p:nvPr/>
          </p:nvGrpSpPr>
          <p:grpSpPr>
            <a:xfrm>
              <a:off x="357164" y="835955"/>
              <a:ext cx="454941" cy="2339045"/>
              <a:chOff x="357164" y="835955"/>
              <a:chExt cx="454941" cy="2339045"/>
            </a:xfrm>
          </p:grpSpPr>
          <p:sp>
            <p:nvSpPr>
              <p:cNvPr id="33" name="Elipse 32">
                <a:extLst>
                  <a:ext uri="{FF2B5EF4-FFF2-40B4-BE49-F238E27FC236}">
                    <a16:creationId xmlns:a16="http://schemas.microsoft.com/office/drawing/2014/main" id="{CECE2971-4CC7-CACF-9565-37329DA05CE1}"/>
                  </a:ext>
                </a:extLst>
              </p:cNvPr>
              <p:cNvSpPr/>
              <p:nvPr/>
            </p:nvSpPr>
            <p:spPr>
              <a:xfrm>
                <a:off x="357164" y="835955"/>
                <a:ext cx="454941" cy="45494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cxnSp>
            <p:nvCxnSpPr>
              <p:cNvPr id="34" name="Conector reto 33">
                <a:extLst>
                  <a:ext uri="{FF2B5EF4-FFF2-40B4-BE49-F238E27FC236}">
                    <a16:creationId xmlns:a16="http://schemas.microsoft.com/office/drawing/2014/main" id="{DE012DED-6FF6-0954-3455-9C986201FBE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5288" y="1290896"/>
                <a:ext cx="0" cy="1884104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Seta: para a Direita 34">
                <a:extLst>
                  <a:ext uri="{FF2B5EF4-FFF2-40B4-BE49-F238E27FC236}">
                    <a16:creationId xmlns:a16="http://schemas.microsoft.com/office/drawing/2014/main" id="{87C22294-AE98-4D14-5804-952B6B8466ED}"/>
                  </a:ext>
                </a:extLst>
              </p:cNvPr>
              <p:cNvSpPr/>
              <p:nvPr/>
            </p:nvSpPr>
            <p:spPr>
              <a:xfrm>
                <a:off x="496647" y="999616"/>
                <a:ext cx="175975" cy="127619"/>
              </a:xfrm>
              <a:prstGeom prst="rightArrow">
                <a:avLst>
                  <a:gd name="adj1" fmla="val 25531"/>
                  <a:gd name="adj2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8" name="Retângulo: Cantos Arredondados 7">
              <a:extLst>
                <a:ext uri="{FF2B5EF4-FFF2-40B4-BE49-F238E27FC236}">
                  <a16:creationId xmlns:a16="http://schemas.microsoft.com/office/drawing/2014/main" id="{6C5B301E-E5FF-D90E-01AA-13A81BFA53AE}"/>
                </a:ext>
              </a:extLst>
            </p:cNvPr>
            <p:cNvSpPr/>
            <p:nvPr/>
          </p:nvSpPr>
          <p:spPr>
            <a:xfrm>
              <a:off x="1041399" y="600783"/>
              <a:ext cx="10131425" cy="2396417"/>
            </a:xfrm>
            <a:prstGeom prst="roundRect">
              <a:avLst>
                <a:gd name="adj" fmla="val 1553"/>
              </a:avLst>
            </a:prstGeom>
            <a:noFill/>
            <a:ln w="1905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ln>
                  <a:solidFill>
                    <a:schemeClr val="accent3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15" name="CaixaDeTexto 14">
              <a:extLst>
                <a:ext uri="{FF2B5EF4-FFF2-40B4-BE49-F238E27FC236}">
                  <a16:creationId xmlns:a16="http://schemas.microsoft.com/office/drawing/2014/main" id="{B7FC1AB7-1BD3-A222-515E-B548679EEDEF}"/>
                </a:ext>
              </a:extLst>
            </p:cNvPr>
            <p:cNvSpPr txBox="1"/>
            <p:nvPr/>
          </p:nvSpPr>
          <p:spPr>
            <a:xfrm>
              <a:off x="1232462" y="971576"/>
              <a:ext cx="9626038" cy="14773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In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pulvinar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odio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 nunc, ut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commodo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lacus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feugiat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 in. In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imperdiet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tortor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 ac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risus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hendrerit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ultrices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,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suspendisse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potenti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.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Maecenas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 vitae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elit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ligula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 .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Sed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sed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turpis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purus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,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nam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 in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enim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metus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,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pellentesque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dictum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,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tortor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 id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cursus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posuere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.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Maecenas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 vitae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elit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ligula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.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Sed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sed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turpis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purus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,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nam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 in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enim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metus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,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pellentesque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dictum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,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tortor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 id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cursus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posuere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.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Sed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sed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turpis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purus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,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nam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 in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enim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metus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,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pellentesque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dictum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,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tortor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 id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cursus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posuere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.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Maecenas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 vitae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elit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ligula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. </a:t>
              </a:r>
              <a:endParaRPr lang="pt-BR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39904735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Agrupar 13">
            <a:extLst>
              <a:ext uri="{FF2B5EF4-FFF2-40B4-BE49-F238E27FC236}">
                <a16:creationId xmlns:a16="http://schemas.microsoft.com/office/drawing/2014/main" id="{B1AC3A05-B6BB-8B56-D653-45781763465F}"/>
              </a:ext>
            </a:extLst>
          </p:cNvPr>
          <p:cNvGrpSpPr/>
          <p:nvPr/>
        </p:nvGrpSpPr>
        <p:grpSpPr>
          <a:xfrm>
            <a:off x="1398673" y="1181221"/>
            <a:ext cx="9391469" cy="4184439"/>
            <a:chOff x="1398673" y="1181221"/>
            <a:chExt cx="9391469" cy="4184439"/>
          </a:xfrm>
        </p:grpSpPr>
        <p:grpSp>
          <p:nvGrpSpPr>
            <p:cNvPr id="10" name="Agrupar 9">
              <a:extLst>
                <a:ext uri="{FF2B5EF4-FFF2-40B4-BE49-F238E27FC236}">
                  <a16:creationId xmlns:a16="http://schemas.microsoft.com/office/drawing/2014/main" id="{08E6A0A3-7EF5-3905-6C07-9AC8DFAEB8C1}"/>
                </a:ext>
              </a:extLst>
            </p:cNvPr>
            <p:cNvGrpSpPr/>
            <p:nvPr/>
          </p:nvGrpSpPr>
          <p:grpSpPr>
            <a:xfrm>
              <a:off x="1398673" y="1653054"/>
              <a:ext cx="2801990" cy="3702266"/>
              <a:chOff x="1398673" y="1653054"/>
              <a:chExt cx="2801990" cy="3702266"/>
            </a:xfrm>
          </p:grpSpPr>
          <p:grpSp>
            <p:nvGrpSpPr>
              <p:cNvPr id="3" name="Agrupar 2">
                <a:extLst>
                  <a:ext uri="{FF2B5EF4-FFF2-40B4-BE49-F238E27FC236}">
                    <a16:creationId xmlns:a16="http://schemas.microsoft.com/office/drawing/2014/main" id="{25038344-261C-4307-69D9-531A80E26883}"/>
                  </a:ext>
                </a:extLst>
              </p:cNvPr>
              <p:cNvGrpSpPr/>
              <p:nvPr/>
            </p:nvGrpSpPr>
            <p:grpSpPr>
              <a:xfrm>
                <a:off x="1401828" y="1653054"/>
                <a:ext cx="2781501" cy="1569249"/>
                <a:chOff x="1911250" y="1380723"/>
                <a:chExt cx="2781501" cy="1569253"/>
              </a:xfrm>
            </p:grpSpPr>
            <p:sp>
              <p:nvSpPr>
                <p:cNvPr id="7" name="Retângulo 6">
                  <a:extLst>
                    <a:ext uri="{FF2B5EF4-FFF2-40B4-BE49-F238E27FC236}">
                      <a16:creationId xmlns:a16="http://schemas.microsoft.com/office/drawing/2014/main" id="{76A16DB7-E841-6B81-4091-267568546E9F}"/>
                    </a:ext>
                  </a:extLst>
                </p:cNvPr>
                <p:cNvSpPr/>
                <p:nvPr/>
              </p:nvSpPr>
              <p:spPr>
                <a:xfrm>
                  <a:off x="1911250" y="1380723"/>
                  <a:ext cx="2781501" cy="1569253"/>
                </a:xfrm>
                <a:prstGeom prst="rect">
                  <a:avLst/>
                </a:prstGeom>
                <a:solidFill>
                  <a:srgbClr val="E3EAF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pic>
              <p:nvPicPr>
                <p:cNvPr id="8" name="Imagem 7">
                  <a:extLst>
                    <a:ext uri="{FF2B5EF4-FFF2-40B4-BE49-F238E27FC236}">
                      <a16:creationId xmlns:a16="http://schemas.microsoft.com/office/drawing/2014/main" id="{4E4DEC63-E4B4-11D7-0E99-F120EA427C9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922599" y="1391063"/>
                  <a:ext cx="2758803" cy="1548573"/>
                </a:xfrm>
                <a:prstGeom prst="rect">
                  <a:avLst/>
                </a:prstGeom>
              </p:spPr>
            </p:pic>
          </p:grpSp>
          <p:sp>
            <p:nvSpPr>
              <p:cNvPr id="24" name="CaixaDeTexto 23">
                <a:extLst>
                  <a:ext uri="{FF2B5EF4-FFF2-40B4-BE49-F238E27FC236}">
                    <a16:creationId xmlns:a16="http://schemas.microsoft.com/office/drawing/2014/main" id="{D898D266-6583-DE89-D4B4-94E256E3998A}"/>
                  </a:ext>
                </a:extLst>
              </p:cNvPr>
              <p:cNvSpPr txBox="1"/>
              <p:nvPr/>
            </p:nvSpPr>
            <p:spPr>
              <a:xfrm>
                <a:off x="1398673" y="3877992"/>
                <a:ext cx="2801990" cy="14773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In </a:t>
                </a:r>
                <a:r>
                  <a:rPr lang="pt-BR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pulvinar</a:t>
                </a:r>
                <a:r>
                  <a:rPr lang="pt-BR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</a:t>
                </a:r>
                <a:r>
                  <a:rPr lang="pt-BR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odio</a:t>
                </a:r>
                <a:r>
                  <a:rPr lang="pt-BR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nunc, ut </a:t>
                </a:r>
                <a:r>
                  <a:rPr lang="pt-BR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commo</a:t>
                </a:r>
                <a:r>
                  <a:rPr lang="pt-BR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odo </a:t>
                </a:r>
                <a:r>
                  <a:rPr lang="pt-BR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lacus</a:t>
                </a:r>
                <a:r>
                  <a:rPr lang="pt-BR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</a:t>
                </a:r>
                <a:r>
                  <a:rPr lang="pt-BR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feugiat</a:t>
                </a:r>
                <a:r>
                  <a:rPr lang="pt-BR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in. In </a:t>
                </a:r>
                <a:r>
                  <a:rPr lang="pt-BR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imperdiet</a:t>
                </a:r>
                <a:r>
                  <a:rPr lang="pt-BR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</a:t>
                </a:r>
                <a:r>
                  <a:rPr lang="pt-BR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tortor</a:t>
                </a:r>
                <a:r>
                  <a:rPr lang="pt-BR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ac </a:t>
                </a:r>
                <a:r>
                  <a:rPr lang="pt-BR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risus</a:t>
                </a:r>
                <a:r>
                  <a:rPr lang="pt-BR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</a:t>
                </a:r>
                <a:r>
                  <a:rPr lang="pt-BR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hendrerit</a:t>
                </a:r>
                <a:r>
                  <a:rPr lang="pt-BR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</a:t>
                </a:r>
                <a:r>
                  <a:rPr lang="pt-BR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ultrices</a:t>
                </a:r>
                <a:r>
                  <a:rPr lang="pt-BR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, </a:t>
                </a:r>
                <a:r>
                  <a:rPr lang="pt-BR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suspendisse</a:t>
                </a:r>
                <a:r>
                  <a:rPr lang="pt-BR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</a:t>
                </a:r>
                <a:r>
                  <a:rPr lang="pt-BR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potenti</a:t>
                </a:r>
                <a:r>
                  <a:rPr lang="pt-BR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. </a:t>
                </a:r>
                <a:endParaRPr lang="pt-BR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  <p:sp>
            <p:nvSpPr>
              <p:cNvPr id="25" name="CaixaDeTexto 24">
                <a:extLst>
                  <a:ext uri="{FF2B5EF4-FFF2-40B4-BE49-F238E27FC236}">
                    <a16:creationId xmlns:a16="http://schemas.microsoft.com/office/drawing/2014/main" id="{A4EACD83-B87E-37EA-E6B6-8CC3B4BC5ED8}"/>
                  </a:ext>
                </a:extLst>
              </p:cNvPr>
              <p:cNvSpPr txBox="1"/>
              <p:nvPr/>
            </p:nvSpPr>
            <p:spPr>
              <a:xfrm>
                <a:off x="1398673" y="3411849"/>
                <a:ext cx="280199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2000" b="1">
                    <a:effectLst/>
                  </a:rPr>
                  <a:t>1980</a:t>
                </a:r>
                <a:endParaRPr lang="pt-BR" sz="2000" b="1"/>
              </a:p>
            </p:txBody>
          </p:sp>
        </p:grpSp>
        <p:grpSp>
          <p:nvGrpSpPr>
            <p:cNvPr id="11" name="Agrupar 10">
              <a:extLst>
                <a:ext uri="{FF2B5EF4-FFF2-40B4-BE49-F238E27FC236}">
                  <a16:creationId xmlns:a16="http://schemas.microsoft.com/office/drawing/2014/main" id="{697CAAAA-20BB-DB83-00F0-9179FC2558AE}"/>
                </a:ext>
              </a:extLst>
            </p:cNvPr>
            <p:cNvGrpSpPr/>
            <p:nvPr/>
          </p:nvGrpSpPr>
          <p:grpSpPr>
            <a:xfrm>
              <a:off x="4703891" y="1663394"/>
              <a:ext cx="2801990" cy="3702266"/>
              <a:chOff x="4703891" y="1663394"/>
              <a:chExt cx="2801990" cy="3702266"/>
            </a:xfrm>
          </p:grpSpPr>
          <p:grpSp>
            <p:nvGrpSpPr>
              <p:cNvPr id="39" name="Agrupar 38">
                <a:extLst>
                  <a:ext uri="{FF2B5EF4-FFF2-40B4-BE49-F238E27FC236}">
                    <a16:creationId xmlns:a16="http://schemas.microsoft.com/office/drawing/2014/main" id="{39ABAC44-2EBE-F32A-01CE-7E020FD14C2B}"/>
                  </a:ext>
                </a:extLst>
              </p:cNvPr>
              <p:cNvGrpSpPr/>
              <p:nvPr/>
            </p:nvGrpSpPr>
            <p:grpSpPr>
              <a:xfrm>
                <a:off x="4707046" y="1663394"/>
                <a:ext cx="2781501" cy="1569249"/>
                <a:chOff x="1911250" y="1380723"/>
                <a:chExt cx="2781501" cy="1569253"/>
              </a:xfrm>
            </p:grpSpPr>
            <p:sp>
              <p:nvSpPr>
                <p:cNvPr id="41" name="Retângulo 40">
                  <a:extLst>
                    <a:ext uri="{FF2B5EF4-FFF2-40B4-BE49-F238E27FC236}">
                      <a16:creationId xmlns:a16="http://schemas.microsoft.com/office/drawing/2014/main" id="{5AD28177-436D-EF75-04CD-E6AC992DD5A1}"/>
                    </a:ext>
                  </a:extLst>
                </p:cNvPr>
                <p:cNvSpPr/>
                <p:nvPr/>
              </p:nvSpPr>
              <p:spPr>
                <a:xfrm>
                  <a:off x="1911250" y="1380723"/>
                  <a:ext cx="2781501" cy="1569253"/>
                </a:xfrm>
                <a:prstGeom prst="rect">
                  <a:avLst/>
                </a:prstGeom>
                <a:solidFill>
                  <a:srgbClr val="E3EAF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pic>
              <p:nvPicPr>
                <p:cNvPr id="42" name="Imagem 41">
                  <a:extLst>
                    <a:ext uri="{FF2B5EF4-FFF2-40B4-BE49-F238E27FC236}">
                      <a16:creationId xmlns:a16="http://schemas.microsoft.com/office/drawing/2014/main" id="{5A72E7CB-2873-E90A-F3FE-97C7609A6AD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922599" y="1391063"/>
                  <a:ext cx="2758803" cy="1548573"/>
                </a:xfrm>
                <a:prstGeom prst="rect">
                  <a:avLst/>
                </a:prstGeom>
              </p:spPr>
            </p:pic>
          </p:grpSp>
          <p:sp>
            <p:nvSpPr>
              <p:cNvPr id="37" name="CaixaDeTexto 36">
                <a:extLst>
                  <a:ext uri="{FF2B5EF4-FFF2-40B4-BE49-F238E27FC236}">
                    <a16:creationId xmlns:a16="http://schemas.microsoft.com/office/drawing/2014/main" id="{A87D7DC2-52D4-8F95-E17D-B33993A067C8}"/>
                  </a:ext>
                </a:extLst>
              </p:cNvPr>
              <p:cNvSpPr txBox="1"/>
              <p:nvPr/>
            </p:nvSpPr>
            <p:spPr>
              <a:xfrm>
                <a:off x="4703891" y="3888332"/>
                <a:ext cx="2801990" cy="14773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In </a:t>
                </a:r>
                <a:r>
                  <a:rPr lang="pt-BR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pulvinar</a:t>
                </a:r>
                <a:r>
                  <a:rPr lang="pt-BR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</a:t>
                </a:r>
                <a:r>
                  <a:rPr lang="pt-BR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odio</a:t>
                </a:r>
                <a:r>
                  <a:rPr lang="pt-BR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nunc, ut </a:t>
                </a:r>
                <a:r>
                  <a:rPr lang="pt-BR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commo</a:t>
                </a:r>
                <a:r>
                  <a:rPr lang="pt-BR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odo </a:t>
                </a:r>
                <a:r>
                  <a:rPr lang="pt-BR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lacus</a:t>
                </a:r>
                <a:r>
                  <a:rPr lang="pt-BR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</a:t>
                </a:r>
                <a:r>
                  <a:rPr lang="pt-BR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feugiat</a:t>
                </a:r>
                <a:r>
                  <a:rPr lang="pt-BR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in. In </a:t>
                </a:r>
                <a:r>
                  <a:rPr lang="pt-BR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imperdiet</a:t>
                </a:r>
                <a:r>
                  <a:rPr lang="pt-BR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</a:t>
                </a:r>
                <a:r>
                  <a:rPr lang="pt-BR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tortor</a:t>
                </a:r>
                <a:r>
                  <a:rPr lang="pt-BR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ac </a:t>
                </a:r>
                <a:r>
                  <a:rPr lang="pt-BR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risus</a:t>
                </a:r>
                <a:r>
                  <a:rPr lang="pt-BR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</a:t>
                </a:r>
                <a:r>
                  <a:rPr lang="pt-BR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hendrerit</a:t>
                </a:r>
                <a:r>
                  <a:rPr lang="pt-BR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</a:t>
                </a:r>
                <a:r>
                  <a:rPr lang="pt-BR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ultrices</a:t>
                </a:r>
                <a:r>
                  <a:rPr lang="pt-BR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, </a:t>
                </a:r>
                <a:r>
                  <a:rPr lang="pt-BR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suspendisse</a:t>
                </a:r>
                <a:r>
                  <a:rPr lang="pt-BR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</a:t>
                </a:r>
                <a:r>
                  <a:rPr lang="pt-BR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potenti</a:t>
                </a:r>
                <a:r>
                  <a:rPr lang="pt-BR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. </a:t>
                </a:r>
                <a:endParaRPr lang="pt-BR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  <p:sp>
            <p:nvSpPr>
              <p:cNvPr id="38" name="CaixaDeTexto 37">
                <a:extLst>
                  <a:ext uri="{FF2B5EF4-FFF2-40B4-BE49-F238E27FC236}">
                    <a16:creationId xmlns:a16="http://schemas.microsoft.com/office/drawing/2014/main" id="{23CB5CC8-67EC-A6CA-0C0E-AB22033CC741}"/>
                  </a:ext>
                </a:extLst>
              </p:cNvPr>
              <p:cNvSpPr txBox="1"/>
              <p:nvPr/>
            </p:nvSpPr>
            <p:spPr>
              <a:xfrm>
                <a:off x="4703891" y="3422189"/>
                <a:ext cx="280199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2000" b="1">
                    <a:effectLst/>
                  </a:rPr>
                  <a:t>1980</a:t>
                </a:r>
                <a:endParaRPr lang="pt-BR" sz="2000" b="1"/>
              </a:p>
            </p:txBody>
          </p:sp>
        </p:grpSp>
        <p:grpSp>
          <p:nvGrpSpPr>
            <p:cNvPr id="12" name="Agrupar 11">
              <a:extLst>
                <a:ext uri="{FF2B5EF4-FFF2-40B4-BE49-F238E27FC236}">
                  <a16:creationId xmlns:a16="http://schemas.microsoft.com/office/drawing/2014/main" id="{55BC4CB1-E198-E340-BA22-4DA8690F6B7F}"/>
                </a:ext>
              </a:extLst>
            </p:cNvPr>
            <p:cNvGrpSpPr/>
            <p:nvPr/>
          </p:nvGrpSpPr>
          <p:grpSpPr>
            <a:xfrm>
              <a:off x="7988152" y="1653054"/>
              <a:ext cx="2801990" cy="3702266"/>
              <a:chOff x="7988152" y="1653054"/>
              <a:chExt cx="2801990" cy="3702266"/>
            </a:xfrm>
          </p:grpSpPr>
          <p:grpSp>
            <p:nvGrpSpPr>
              <p:cNvPr id="55" name="Agrupar 54">
                <a:extLst>
                  <a:ext uri="{FF2B5EF4-FFF2-40B4-BE49-F238E27FC236}">
                    <a16:creationId xmlns:a16="http://schemas.microsoft.com/office/drawing/2014/main" id="{23E0FC15-6922-1492-1B63-78CA2D96B1CC}"/>
                  </a:ext>
                </a:extLst>
              </p:cNvPr>
              <p:cNvGrpSpPr/>
              <p:nvPr/>
            </p:nvGrpSpPr>
            <p:grpSpPr>
              <a:xfrm>
                <a:off x="7991307" y="1653054"/>
                <a:ext cx="2781501" cy="1569249"/>
                <a:chOff x="1911250" y="1380723"/>
                <a:chExt cx="2781501" cy="1569253"/>
              </a:xfrm>
            </p:grpSpPr>
            <p:sp>
              <p:nvSpPr>
                <p:cNvPr id="57" name="Retângulo 56">
                  <a:extLst>
                    <a:ext uri="{FF2B5EF4-FFF2-40B4-BE49-F238E27FC236}">
                      <a16:creationId xmlns:a16="http://schemas.microsoft.com/office/drawing/2014/main" id="{53A9186E-6839-9EA6-1A18-9F53CB1A1FB1}"/>
                    </a:ext>
                  </a:extLst>
                </p:cNvPr>
                <p:cNvSpPr/>
                <p:nvPr/>
              </p:nvSpPr>
              <p:spPr>
                <a:xfrm>
                  <a:off x="1911250" y="1380723"/>
                  <a:ext cx="2781501" cy="1569253"/>
                </a:xfrm>
                <a:prstGeom prst="rect">
                  <a:avLst/>
                </a:prstGeom>
                <a:solidFill>
                  <a:srgbClr val="E3EAF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pic>
              <p:nvPicPr>
                <p:cNvPr id="58" name="Imagem 57">
                  <a:extLst>
                    <a:ext uri="{FF2B5EF4-FFF2-40B4-BE49-F238E27FC236}">
                      <a16:creationId xmlns:a16="http://schemas.microsoft.com/office/drawing/2014/main" id="{AE6E92AA-8AA6-BD87-A3A6-CA28D594310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922599" y="1391063"/>
                  <a:ext cx="2758803" cy="1548573"/>
                </a:xfrm>
                <a:prstGeom prst="rect">
                  <a:avLst/>
                </a:prstGeom>
              </p:spPr>
            </p:pic>
          </p:grpSp>
          <p:sp>
            <p:nvSpPr>
              <p:cNvPr id="53" name="CaixaDeTexto 52">
                <a:extLst>
                  <a:ext uri="{FF2B5EF4-FFF2-40B4-BE49-F238E27FC236}">
                    <a16:creationId xmlns:a16="http://schemas.microsoft.com/office/drawing/2014/main" id="{845D4F6D-E582-43C7-7B16-BE4960C36683}"/>
                  </a:ext>
                </a:extLst>
              </p:cNvPr>
              <p:cNvSpPr txBox="1"/>
              <p:nvPr/>
            </p:nvSpPr>
            <p:spPr>
              <a:xfrm>
                <a:off x="7988152" y="3877992"/>
                <a:ext cx="2801990" cy="14773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In </a:t>
                </a:r>
                <a:r>
                  <a:rPr lang="pt-BR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pulvinar</a:t>
                </a:r>
                <a:r>
                  <a:rPr lang="pt-BR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</a:t>
                </a:r>
                <a:r>
                  <a:rPr lang="pt-BR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odio</a:t>
                </a:r>
                <a:r>
                  <a:rPr lang="pt-BR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nunc, ut </a:t>
                </a:r>
                <a:r>
                  <a:rPr lang="pt-BR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commo</a:t>
                </a:r>
                <a:r>
                  <a:rPr lang="pt-BR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odo </a:t>
                </a:r>
                <a:r>
                  <a:rPr lang="pt-BR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lacus</a:t>
                </a:r>
                <a:r>
                  <a:rPr lang="pt-BR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</a:t>
                </a:r>
                <a:r>
                  <a:rPr lang="pt-BR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feugiat</a:t>
                </a:r>
                <a:r>
                  <a:rPr lang="pt-BR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in. In </a:t>
                </a:r>
                <a:r>
                  <a:rPr lang="pt-BR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imperdiet</a:t>
                </a:r>
                <a:r>
                  <a:rPr lang="pt-BR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</a:t>
                </a:r>
                <a:r>
                  <a:rPr lang="pt-BR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tortor</a:t>
                </a:r>
                <a:r>
                  <a:rPr lang="pt-BR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ac </a:t>
                </a:r>
                <a:r>
                  <a:rPr lang="pt-BR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risus</a:t>
                </a:r>
                <a:r>
                  <a:rPr lang="pt-BR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</a:t>
                </a:r>
                <a:r>
                  <a:rPr lang="pt-BR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hendrerit</a:t>
                </a:r>
                <a:r>
                  <a:rPr lang="pt-BR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</a:t>
                </a:r>
                <a:r>
                  <a:rPr lang="pt-BR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ultrices</a:t>
                </a:r>
                <a:r>
                  <a:rPr lang="pt-BR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, </a:t>
                </a:r>
                <a:r>
                  <a:rPr lang="pt-BR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suspendisse</a:t>
                </a:r>
                <a:r>
                  <a:rPr lang="pt-BR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</a:t>
                </a:r>
                <a:r>
                  <a:rPr lang="pt-BR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potenti</a:t>
                </a:r>
                <a:r>
                  <a:rPr lang="pt-BR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. </a:t>
                </a:r>
                <a:endParaRPr lang="pt-BR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  <p:sp>
            <p:nvSpPr>
              <p:cNvPr id="54" name="CaixaDeTexto 53">
                <a:extLst>
                  <a:ext uri="{FF2B5EF4-FFF2-40B4-BE49-F238E27FC236}">
                    <a16:creationId xmlns:a16="http://schemas.microsoft.com/office/drawing/2014/main" id="{A80B8A36-FDFB-50DD-501D-C8E3A2FC763D}"/>
                  </a:ext>
                </a:extLst>
              </p:cNvPr>
              <p:cNvSpPr txBox="1"/>
              <p:nvPr/>
            </p:nvSpPr>
            <p:spPr>
              <a:xfrm>
                <a:off x="7988152" y="3411849"/>
                <a:ext cx="280199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2000" b="1">
                    <a:effectLst/>
                  </a:rPr>
                  <a:t>1980</a:t>
                </a:r>
                <a:endParaRPr lang="pt-BR" sz="2000" b="1"/>
              </a:p>
            </p:txBody>
          </p:sp>
        </p:grpSp>
        <p:grpSp>
          <p:nvGrpSpPr>
            <p:cNvPr id="67" name="Agrupar 66">
              <a:extLst>
                <a:ext uri="{FF2B5EF4-FFF2-40B4-BE49-F238E27FC236}">
                  <a16:creationId xmlns:a16="http://schemas.microsoft.com/office/drawing/2014/main" id="{8A48BB8B-8727-520B-0674-D05904B600A9}"/>
                </a:ext>
              </a:extLst>
            </p:cNvPr>
            <p:cNvGrpSpPr/>
            <p:nvPr/>
          </p:nvGrpSpPr>
          <p:grpSpPr>
            <a:xfrm>
              <a:off x="1401828" y="1181221"/>
              <a:ext cx="9370980" cy="164463"/>
              <a:chOff x="1372331" y="1181221"/>
              <a:chExt cx="9370980" cy="164463"/>
            </a:xfrm>
            <a:solidFill>
              <a:schemeClr val="tx1"/>
            </a:solidFill>
          </p:grpSpPr>
          <p:sp>
            <p:nvSpPr>
              <p:cNvPr id="59" name="Elipse 58">
                <a:extLst>
                  <a:ext uri="{FF2B5EF4-FFF2-40B4-BE49-F238E27FC236}">
                    <a16:creationId xmlns:a16="http://schemas.microsoft.com/office/drawing/2014/main" id="{65A992BE-E1DF-A85C-3E20-C68B4B7A8931}"/>
                  </a:ext>
                </a:extLst>
              </p:cNvPr>
              <p:cNvSpPr/>
              <p:nvPr/>
            </p:nvSpPr>
            <p:spPr>
              <a:xfrm>
                <a:off x="1372331" y="1181221"/>
                <a:ext cx="164463" cy="164463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0" name="Elipse 59">
                <a:extLst>
                  <a:ext uri="{FF2B5EF4-FFF2-40B4-BE49-F238E27FC236}">
                    <a16:creationId xmlns:a16="http://schemas.microsoft.com/office/drawing/2014/main" id="{E002ADF4-02CF-ECCF-93DF-F9D8F355B043}"/>
                  </a:ext>
                </a:extLst>
              </p:cNvPr>
              <p:cNvSpPr/>
              <p:nvPr/>
            </p:nvSpPr>
            <p:spPr>
              <a:xfrm>
                <a:off x="4677549" y="1181221"/>
                <a:ext cx="164463" cy="164463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1" name="Elipse 60">
                <a:extLst>
                  <a:ext uri="{FF2B5EF4-FFF2-40B4-BE49-F238E27FC236}">
                    <a16:creationId xmlns:a16="http://schemas.microsoft.com/office/drawing/2014/main" id="{F54282F7-D0F2-BBF5-2924-C6F574221B96}"/>
                  </a:ext>
                </a:extLst>
              </p:cNvPr>
              <p:cNvSpPr/>
              <p:nvPr/>
            </p:nvSpPr>
            <p:spPr>
              <a:xfrm>
                <a:off x="7982767" y="1181221"/>
                <a:ext cx="164463" cy="164463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cxnSp>
            <p:nvCxnSpPr>
              <p:cNvPr id="65" name="Conector reto 64">
                <a:extLst>
                  <a:ext uri="{FF2B5EF4-FFF2-40B4-BE49-F238E27FC236}">
                    <a16:creationId xmlns:a16="http://schemas.microsoft.com/office/drawing/2014/main" id="{536CAD31-2D5F-5D91-F712-CD7A2FDD1DB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54562" y="1263452"/>
                <a:ext cx="9288749" cy="0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6" name="Agrupar 75">
            <a:extLst>
              <a:ext uri="{FF2B5EF4-FFF2-40B4-BE49-F238E27FC236}">
                <a16:creationId xmlns:a16="http://schemas.microsoft.com/office/drawing/2014/main" id="{9D7C935F-B12B-F600-49BC-920702F9169A}"/>
              </a:ext>
            </a:extLst>
          </p:cNvPr>
          <p:cNvGrpSpPr/>
          <p:nvPr/>
        </p:nvGrpSpPr>
        <p:grpSpPr>
          <a:xfrm>
            <a:off x="12639640" y="1942371"/>
            <a:ext cx="3543790" cy="3065674"/>
            <a:chOff x="12639640" y="492677"/>
            <a:chExt cx="3543790" cy="2592745"/>
          </a:xfrm>
        </p:grpSpPr>
        <p:sp>
          <p:nvSpPr>
            <p:cNvPr id="77" name="Balão de Fala: Retângulo 76">
              <a:extLst>
                <a:ext uri="{FF2B5EF4-FFF2-40B4-BE49-F238E27FC236}">
                  <a16:creationId xmlns:a16="http://schemas.microsoft.com/office/drawing/2014/main" id="{9B5B17EF-6422-7FA9-6183-27F2C9955BA7}"/>
                </a:ext>
              </a:extLst>
            </p:cNvPr>
            <p:cNvSpPr/>
            <p:nvPr/>
          </p:nvSpPr>
          <p:spPr>
            <a:xfrm rot="5400000">
              <a:off x="13188138" y="-55821"/>
              <a:ext cx="2446793" cy="3543790"/>
            </a:xfrm>
            <a:prstGeom prst="wedgeRectCallout">
              <a:avLst>
                <a:gd name="adj1" fmla="val -20343"/>
                <a:gd name="adj2" fmla="val 61591"/>
              </a:avLst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00"/>
            </a:p>
          </p:txBody>
        </p:sp>
        <p:sp>
          <p:nvSpPr>
            <p:cNvPr id="78" name="CaixaDeTexto 77">
              <a:extLst>
                <a:ext uri="{FF2B5EF4-FFF2-40B4-BE49-F238E27FC236}">
                  <a16:creationId xmlns:a16="http://schemas.microsoft.com/office/drawing/2014/main" id="{18762EE2-C83D-82B0-3D9D-C02143E97CDB}"/>
                </a:ext>
              </a:extLst>
            </p:cNvPr>
            <p:cNvSpPr txBox="1"/>
            <p:nvPr/>
          </p:nvSpPr>
          <p:spPr>
            <a:xfrm>
              <a:off x="12816114" y="638629"/>
              <a:ext cx="3222172" cy="24467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>
                  <a:solidFill>
                    <a:schemeClr val="bg1"/>
                  </a:solidFill>
                </a:rPr>
                <a:t>Orientações para professor/LXD:</a:t>
              </a:r>
            </a:p>
            <a:p>
              <a:endParaRPr lang="pt-BR" sz="1400">
                <a:solidFill>
                  <a:schemeClr val="bg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pt-BR" sz="1400">
                  <a:solidFill>
                    <a:schemeClr val="bg1"/>
                  </a:solidFill>
                </a:rPr>
                <a:t>O recurso está agrupado. Para ajustar a caixa de texto, aumente a linha apenas na respectiva camada.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pt-BR" sz="1400">
                  <a:solidFill>
                    <a:schemeClr val="bg1"/>
                  </a:solidFill>
                </a:rPr>
                <a:t>Para alterar a imagem, clique com o botão direito do mouse, selecione Alterar Imagem &gt;&gt; Da Área de Transferência.</a:t>
              </a:r>
            </a:p>
            <a:p>
              <a:endParaRPr lang="pt-BR" sz="1400">
                <a:solidFill>
                  <a:schemeClr val="bg1"/>
                </a:solidFill>
              </a:endParaRPr>
            </a:p>
            <a:p>
              <a:r>
                <a:rPr lang="pt-BR" sz="1400">
                  <a:solidFill>
                    <a:srgbClr val="FFFF00"/>
                  </a:solidFill>
                </a:rPr>
                <a:t>O recurso está disponível para a utilização apenas para casos com 3 passos/itens. </a:t>
              </a:r>
            </a:p>
            <a:p>
              <a:endParaRPr lang="pt-BR" sz="1400">
                <a:solidFill>
                  <a:schemeClr val="bg1"/>
                </a:solidFill>
              </a:endParaRPr>
            </a:p>
          </p:txBody>
        </p:sp>
      </p:grpSp>
      <p:grpSp>
        <p:nvGrpSpPr>
          <p:cNvPr id="79" name="Agrupar 78">
            <a:extLst>
              <a:ext uri="{FF2B5EF4-FFF2-40B4-BE49-F238E27FC236}">
                <a16:creationId xmlns:a16="http://schemas.microsoft.com/office/drawing/2014/main" id="{BB463A3B-C0BE-5F0E-DECB-CA7C27AF8B90}"/>
              </a:ext>
            </a:extLst>
          </p:cNvPr>
          <p:cNvGrpSpPr/>
          <p:nvPr/>
        </p:nvGrpSpPr>
        <p:grpSpPr>
          <a:xfrm>
            <a:off x="12639638" y="293228"/>
            <a:ext cx="3543790" cy="1373961"/>
            <a:chOff x="12639639" y="382815"/>
            <a:chExt cx="3543790" cy="1373961"/>
          </a:xfrm>
        </p:grpSpPr>
        <p:sp>
          <p:nvSpPr>
            <p:cNvPr id="80" name="Balão de Fala: Retângulo 79">
              <a:extLst>
                <a:ext uri="{FF2B5EF4-FFF2-40B4-BE49-F238E27FC236}">
                  <a16:creationId xmlns:a16="http://schemas.microsoft.com/office/drawing/2014/main" id="{A530CE28-2A3F-D25C-4081-4F93BB954BC6}"/>
                </a:ext>
              </a:extLst>
            </p:cNvPr>
            <p:cNvSpPr/>
            <p:nvPr/>
          </p:nvSpPr>
          <p:spPr>
            <a:xfrm rot="5400000">
              <a:off x="13724553" y="-702099"/>
              <a:ext cx="1373961" cy="3543790"/>
            </a:xfrm>
            <a:prstGeom prst="wedgeRectCallout">
              <a:avLst>
                <a:gd name="adj1" fmla="val -20343"/>
                <a:gd name="adj2" fmla="val 61591"/>
              </a:avLst>
            </a:prstGeom>
            <a:solidFill>
              <a:schemeClr val="bg1"/>
            </a:solidFill>
            <a:ln>
              <a:solidFill>
                <a:srgbClr val="4A5E8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00"/>
            </a:p>
          </p:txBody>
        </p:sp>
        <p:sp>
          <p:nvSpPr>
            <p:cNvPr id="81" name="CaixaDeTexto 80">
              <a:extLst>
                <a:ext uri="{FF2B5EF4-FFF2-40B4-BE49-F238E27FC236}">
                  <a16:creationId xmlns:a16="http://schemas.microsoft.com/office/drawing/2014/main" id="{C2726DBD-EAFB-720A-11F5-221F567BD36C}"/>
                </a:ext>
              </a:extLst>
            </p:cNvPr>
            <p:cNvSpPr txBox="1"/>
            <p:nvPr/>
          </p:nvSpPr>
          <p:spPr>
            <a:xfrm>
              <a:off x="12816114" y="638629"/>
              <a:ext cx="322217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>
                  <a:solidFill>
                    <a:srgbClr val="4A5E85"/>
                  </a:solidFill>
                </a:rPr>
                <a:t>Componente:</a:t>
              </a:r>
            </a:p>
            <a:p>
              <a:endParaRPr lang="pt-BR" sz="1400">
                <a:solidFill>
                  <a:srgbClr val="4A5E85"/>
                </a:solidFill>
              </a:endParaRPr>
            </a:p>
            <a:p>
              <a:r>
                <a:rPr lang="pt-BR" sz="1400" b="1" err="1">
                  <a:solidFill>
                    <a:srgbClr val="4A5E85"/>
                  </a:solidFill>
                </a:rPr>
                <a:t>Timeline</a:t>
              </a:r>
              <a:r>
                <a:rPr lang="pt-BR" sz="1400" b="1">
                  <a:solidFill>
                    <a:srgbClr val="4A5E85"/>
                  </a:solidFill>
                </a:rPr>
                <a:t> horizontal (</a:t>
              </a:r>
              <a:r>
                <a:rPr lang="pt-BR" sz="1400" b="1" err="1">
                  <a:solidFill>
                    <a:srgbClr val="4A5E85"/>
                  </a:solidFill>
                </a:rPr>
                <a:t>imagen</a:t>
              </a:r>
              <a:r>
                <a:rPr lang="pt-BR" sz="1400" b="1">
                  <a:solidFill>
                    <a:srgbClr val="4A5E85"/>
                  </a:solidFill>
                </a:rPr>
                <a:t> + texto)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10291396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Agrupar 28">
            <a:extLst>
              <a:ext uri="{FF2B5EF4-FFF2-40B4-BE49-F238E27FC236}">
                <a16:creationId xmlns:a16="http://schemas.microsoft.com/office/drawing/2014/main" id="{03CE8F05-CF34-CED4-3036-1BD36FD8BC2E}"/>
              </a:ext>
            </a:extLst>
          </p:cNvPr>
          <p:cNvGrpSpPr/>
          <p:nvPr/>
        </p:nvGrpSpPr>
        <p:grpSpPr>
          <a:xfrm>
            <a:off x="12639639" y="2051957"/>
            <a:ext cx="3543790" cy="3274025"/>
            <a:chOff x="12639639" y="382817"/>
            <a:chExt cx="3543790" cy="3274025"/>
          </a:xfrm>
        </p:grpSpPr>
        <p:sp>
          <p:nvSpPr>
            <p:cNvPr id="30" name="Balão de Fala: Retângulo 29">
              <a:extLst>
                <a:ext uri="{FF2B5EF4-FFF2-40B4-BE49-F238E27FC236}">
                  <a16:creationId xmlns:a16="http://schemas.microsoft.com/office/drawing/2014/main" id="{30B01D8B-6D15-E443-E060-A3E1FC1FB556}"/>
                </a:ext>
              </a:extLst>
            </p:cNvPr>
            <p:cNvSpPr/>
            <p:nvPr/>
          </p:nvSpPr>
          <p:spPr>
            <a:xfrm rot="5400000">
              <a:off x="12774521" y="247935"/>
              <a:ext cx="3274025" cy="3543790"/>
            </a:xfrm>
            <a:prstGeom prst="wedgeRectCallout">
              <a:avLst>
                <a:gd name="adj1" fmla="val -20343"/>
                <a:gd name="adj2" fmla="val 61591"/>
              </a:avLst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00"/>
            </a:p>
          </p:txBody>
        </p:sp>
        <p:sp>
          <p:nvSpPr>
            <p:cNvPr id="31" name="CaixaDeTexto 30">
              <a:extLst>
                <a:ext uri="{FF2B5EF4-FFF2-40B4-BE49-F238E27FC236}">
                  <a16:creationId xmlns:a16="http://schemas.microsoft.com/office/drawing/2014/main" id="{096E196C-D78E-9CAC-ABA6-836B5C5E4FC6}"/>
                </a:ext>
              </a:extLst>
            </p:cNvPr>
            <p:cNvSpPr txBox="1"/>
            <p:nvPr/>
          </p:nvSpPr>
          <p:spPr>
            <a:xfrm>
              <a:off x="12816114" y="638629"/>
              <a:ext cx="3222172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>
                  <a:solidFill>
                    <a:schemeClr val="bg1"/>
                  </a:solidFill>
                </a:rPr>
                <a:t>Orientações para professor/LXD:</a:t>
              </a:r>
            </a:p>
            <a:p>
              <a:endParaRPr lang="pt-BR" sz="1400">
                <a:solidFill>
                  <a:schemeClr val="bg1"/>
                </a:solidFill>
              </a:endParaRPr>
            </a:p>
            <a:p>
              <a:r>
                <a:rPr lang="pt-BR" sz="1400">
                  <a:solidFill>
                    <a:schemeClr val="bg1"/>
                  </a:solidFill>
                </a:rPr>
                <a:t>O recurso está agrupado. Para ajustar a caixa de texto, aumente a linha apenas na respectiva camada.</a:t>
              </a:r>
            </a:p>
            <a:p>
              <a:endParaRPr lang="pt-BR" sz="1400">
                <a:solidFill>
                  <a:schemeClr val="bg1"/>
                </a:solidFill>
              </a:endParaRPr>
            </a:p>
            <a:p>
              <a:r>
                <a:rPr lang="pt-BR" sz="1400">
                  <a:solidFill>
                    <a:srgbClr val="FFFF00"/>
                  </a:solidFill>
                </a:rPr>
                <a:t>O recurso está disponível para a utilização apenas para casos com 3 passos/itens. </a:t>
              </a:r>
            </a:p>
            <a:p>
              <a:endParaRPr lang="pt-BR" sz="1400">
                <a:solidFill>
                  <a:schemeClr val="bg1"/>
                </a:solidFill>
              </a:endParaRPr>
            </a:p>
          </p:txBody>
        </p:sp>
      </p:grpSp>
      <p:grpSp>
        <p:nvGrpSpPr>
          <p:cNvPr id="35" name="Agrupar 34">
            <a:extLst>
              <a:ext uri="{FF2B5EF4-FFF2-40B4-BE49-F238E27FC236}">
                <a16:creationId xmlns:a16="http://schemas.microsoft.com/office/drawing/2014/main" id="{AD44C530-8280-6722-A538-D25E475A2B68}"/>
              </a:ext>
            </a:extLst>
          </p:cNvPr>
          <p:cNvGrpSpPr/>
          <p:nvPr/>
        </p:nvGrpSpPr>
        <p:grpSpPr>
          <a:xfrm>
            <a:off x="12639638" y="532713"/>
            <a:ext cx="3543790" cy="1373961"/>
            <a:chOff x="12639639" y="382815"/>
            <a:chExt cx="3543790" cy="1373961"/>
          </a:xfrm>
        </p:grpSpPr>
        <p:sp>
          <p:nvSpPr>
            <p:cNvPr id="36" name="Balão de Fala: Retângulo 35">
              <a:extLst>
                <a:ext uri="{FF2B5EF4-FFF2-40B4-BE49-F238E27FC236}">
                  <a16:creationId xmlns:a16="http://schemas.microsoft.com/office/drawing/2014/main" id="{3B6C9742-1E0B-1822-4671-05E26DE71F9C}"/>
                </a:ext>
              </a:extLst>
            </p:cNvPr>
            <p:cNvSpPr/>
            <p:nvPr/>
          </p:nvSpPr>
          <p:spPr>
            <a:xfrm rot="5400000">
              <a:off x="13724553" y="-702099"/>
              <a:ext cx="1373961" cy="3543790"/>
            </a:xfrm>
            <a:prstGeom prst="wedgeRectCallout">
              <a:avLst>
                <a:gd name="adj1" fmla="val -20343"/>
                <a:gd name="adj2" fmla="val 61591"/>
              </a:avLst>
            </a:prstGeom>
            <a:solidFill>
              <a:schemeClr val="bg1"/>
            </a:solidFill>
            <a:ln>
              <a:solidFill>
                <a:srgbClr val="4A5E8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00"/>
            </a:p>
          </p:txBody>
        </p:sp>
        <p:sp>
          <p:nvSpPr>
            <p:cNvPr id="37" name="CaixaDeTexto 36">
              <a:extLst>
                <a:ext uri="{FF2B5EF4-FFF2-40B4-BE49-F238E27FC236}">
                  <a16:creationId xmlns:a16="http://schemas.microsoft.com/office/drawing/2014/main" id="{DF2CC2DB-FFA0-2416-1E3C-D45DC756A07C}"/>
                </a:ext>
              </a:extLst>
            </p:cNvPr>
            <p:cNvSpPr txBox="1"/>
            <p:nvPr/>
          </p:nvSpPr>
          <p:spPr>
            <a:xfrm>
              <a:off x="12816114" y="638629"/>
              <a:ext cx="322217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>
                  <a:solidFill>
                    <a:srgbClr val="4A5E85"/>
                  </a:solidFill>
                </a:rPr>
                <a:t>Componente:</a:t>
              </a:r>
            </a:p>
            <a:p>
              <a:endParaRPr lang="pt-BR" sz="1400">
                <a:solidFill>
                  <a:srgbClr val="4A5E85"/>
                </a:solidFill>
              </a:endParaRPr>
            </a:p>
            <a:p>
              <a:r>
                <a:rPr lang="pt-BR" sz="1400" b="1" err="1">
                  <a:solidFill>
                    <a:srgbClr val="4A5E85"/>
                  </a:solidFill>
                </a:rPr>
                <a:t>Timeline</a:t>
              </a:r>
              <a:r>
                <a:rPr lang="pt-BR" sz="1400" b="1">
                  <a:solidFill>
                    <a:srgbClr val="4A5E85"/>
                  </a:solidFill>
                </a:rPr>
                <a:t> horizontal (apenas texto)</a:t>
              </a:r>
            </a:p>
          </p:txBody>
        </p:sp>
      </p:grpSp>
      <p:grpSp>
        <p:nvGrpSpPr>
          <p:cNvPr id="46" name="Agrupar 45">
            <a:extLst>
              <a:ext uri="{FF2B5EF4-FFF2-40B4-BE49-F238E27FC236}">
                <a16:creationId xmlns:a16="http://schemas.microsoft.com/office/drawing/2014/main" id="{31D5A422-4D59-380D-EBF0-23E6EE0A4E3A}"/>
              </a:ext>
            </a:extLst>
          </p:cNvPr>
          <p:cNvGrpSpPr/>
          <p:nvPr/>
        </p:nvGrpSpPr>
        <p:grpSpPr>
          <a:xfrm>
            <a:off x="1401829" y="2210391"/>
            <a:ext cx="9388343" cy="2437217"/>
            <a:chOff x="1401828" y="1259728"/>
            <a:chExt cx="9388343" cy="2437217"/>
          </a:xfrm>
        </p:grpSpPr>
        <p:grpSp>
          <p:nvGrpSpPr>
            <p:cNvPr id="45" name="Agrupar 44">
              <a:extLst>
                <a:ext uri="{FF2B5EF4-FFF2-40B4-BE49-F238E27FC236}">
                  <a16:creationId xmlns:a16="http://schemas.microsoft.com/office/drawing/2014/main" id="{BFD76CE9-AE46-A8D6-0BEF-FE468FF9B106}"/>
                </a:ext>
              </a:extLst>
            </p:cNvPr>
            <p:cNvGrpSpPr/>
            <p:nvPr/>
          </p:nvGrpSpPr>
          <p:grpSpPr>
            <a:xfrm>
              <a:off x="1413177" y="1753474"/>
              <a:ext cx="2801990" cy="1943471"/>
              <a:chOff x="1413177" y="1753474"/>
              <a:chExt cx="2801990" cy="1943471"/>
            </a:xfrm>
          </p:grpSpPr>
          <p:sp>
            <p:nvSpPr>
              <p:cNvPr id="41" name="CaixaDeTexto 40">
                <a:extLst>
                  <a:ext uri="{FF2B5EF4-FFF2-40B4-BE49-F238E27FC236}">
                    <a16:creationId xmlns:a16="http://schemas.microsoft.com/office/drawing/2014/main" id="{2EADBE24-4DF5-DAAB-9DDD-C7F73BEDC26F}"/>
                  </a:ext>
                </a:extLst>
              </p:cNvPr>
              <p:cNvSpPr txBox="1"/>
              <p:nvPr/>
            </p:nvSpPr>
            <p:spPr>
              <a:xfrm>
                <a:off x="1413177" y="2219617"/>
                <a:ext cx="2801990" cy="14773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In </a:t>
                </a:r>
                <a:r>
                  <a:rPr lang="pt-BR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pulvinar</a:t>
                </a:r>
                <a:r>
                  <a:rPr lang="pt-BR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</a:t>
                </a:r>
                <a:r>
                  <a:rPr lang="pt-BR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odio</a:t>
                </a:r>
                <a:r>
                  <a:rPr lang="pt-BR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nunc, ut </a:t>
                </a:r>
                <a:r>
                  <a:rPr lang="pt-BR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commo</a:t>
                </a:r>
                <a:r>
                  <a:rPr lang="pt-BR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odo </a:t>
                </a:r>
                <a:r>
                  <a:rPr lang="pt-BR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lacus</a:t>
                </a:r>
                <a:r>
                  <a:rPr lang="pt-BR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</a:t>
                </a:r>
                <a:r>
                  <a:rPr lang="pt-BR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feugiat</a:t>
                </a:r>
                <a:r>
                  <a:rPr lang="pt-BR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in. In </a:t>
                </a:r>
                <a:r>
                  <a:rPr lang="pt-BR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imperdiet</a:t>
                </a:r>
                <a:r>
                  <a:rPr lang="pt-BR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</a:t>
                </a:r>
                <a:r>
                  <a:rPr lang="pt-BR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tortor</a:t>
                </a:r>
                <a:r>
                  <a:rPr lang="pt-BR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ac </a:t>
                </a:r>
                <a:r>
                  <a:rPr lang="pt-BR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risus</a:t>
                </a:r>
                <a:r>
                  <a:rPr lang="pt-BR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</a:t>
                </a:r>
                <a:r>
                  <a:rPr lang="pt-BR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hendrerit</a:t>
                </a:r>
                <a:r>
                  <a:rPr lang="pt-BR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</a:t>
                </a:r>
                <a:r>
                  <a:rPr lang="pt-BR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ultrices</a:t>
                </a:r>
                <a:r>
                  <a:rPr lang="pt-BR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, </a:t>
                </a:r>
                <a:r>
                  <a:rPr lang="pt-BR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suspendisse</a:t>
                </a:r>
                <a:r>
                  <a:rPr lang="pt-BR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</a:t>
                </a:r>
                <a:r>
                  <a:rPr lang="pt-BR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potenti</a:t>
                </a:r>
                <a:r>
                  <a:rPr lang="pt-BR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. </a:t>
                </a:r>
                <a:endParaRPr lang="pt-BR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  <p:sp>
            <p:nvSpPr>
              <p:cNvPr id="42" name="CaixaDeTexto 41">
                <a:extLst>
                  <a:ext uri="{FF2B5EF4-FFF2-40B4-BE49-F238E27FC236}">
                    <a16:creationId xmlns:a16="http://schemas.microsoft.com/office/drawing/2014/main" id="{D0A465C9-06F9-2512-902F-353E76E4473C}"/>
                  </a:ext>
                </a:extLst>
              </p:cNvPr>
              <p:cNvSpPr txBox="1"/>
              <p:nvPr/>
            </p:nvSpPr>
            <p:spPr>
              <a:xfrm>
                <a:off x="1413177" y="1753474"/>
                <a:ext cx="280199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2000" b="1">
                    <a:effectLst/>
                  </a:rPr>
                  <a:t>1980</a:t>
                </a:r>
                <a:endParaRPr lang="pt-BR" sz="2000" b="1"/>
              </a:p>
            </p:txBody>
          </p:sp>
        </p:grpSp>
        <p:grpSp>
          <p:nvGrpSpPr>
            <p:cNvPr id="9" name="Agrupar 8">
              <a:extLst>
                <a:ext uri="{FF2B5EF4-FFF2-40B4-BE49-F238E27FC236}">
                  <a16:creationId xmlns:a16="http://schemas.microsoft.com/office/drawing/2014/main" id="{9AE0E554-0E36-8CF4-CA89-7D7D69998F82}"/>
                </a:ext>
              </a:extLst>
            </p:cNvPr>
            <p:cNvGrpSpPr/>
            <p:nvPr/>
          </p:nvGrpSpPr>
          <p:grpSpPr>
            <a:xfrm>
              <a:off x="1401828" y="1259728"/>
              <a:ext cx="9370980" cy="164463"/>
              <a:chOff x="1372331" y="1181221"/>
              <a:chExt cx="9370980" cy="164463"/>
            </a:xfrm>
            <a:solidFill>
              <a:schemeClr val="tx1"/>
            </a:solidFill>
          </p:grpSpPr>
          <p:sp>
            <p:nvSpPr>
              <p:cNvPr id="33" name="Elipse 32">
                <a:extLst>
                  <a:ext uri="{FF2B5EF4-FFF2-40B4-BE49-F238E27FC236}">
                    <a16:creationId xmlns:a16="http://schemas.microsoft.com/office/drawing/2014/main" id="{A9962B8E-EB5C-F2A2-7502-03E262D0678A}"/>
                  </a:ext>
                </a:extLst>
              </p:cNvPr>
              <p:cNvSpPr/>
              <p:nvPr/>
            </p:nvSpPr>
            <p:spPr>
              <a:xfrm>
                <a:off x="1372331" y="1181221"/>
                <a:ext cx="164463" cy="164463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4" name="Elipse 33">
                <a:extLst>
                  <a:ext uri="{FF2B5EF4-FFF2-40B4-BE49-F238E27FC236}">
                    <a16:creationId xmlns:a16="http://schemas.microsoft.com/office/drawing/2014/main" id="{E85DE921-BA1B-A01A-C940-F165676D0B2A}"/>
                  </a:ext>
                </a:extLst>
              </p:cNvPr>
              <p:cNvSpPr/>
              <p:nvPr/>
            </p:nvSpPr>
            <p:spPr>
              <a:xfrm>
                <a:off x="4677549" y="1181221"/>
                <a:ext cx="164463" cy="164463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8" name="Elipse 37">
                <a:extLst>
                  <a:ext uri="{FF2B5EF4-FFF2-40B4-BE49-F238E27FC236}">
                    <a16:creationId xmlns:a16="http://schemas.microsoft.com/office/drawing/2014/main" id="{2D47AE80-A12A-9A9F-B597-00D26357E1AF}"/>
                  </a:ext>
                </a:extLst>
              </p:cNvPr>
              <p:cNvSpPr/>
              <p:nvPr/>
            </p:nvSpPr>
            <p:spPr>
              <a:xfrm>
                <a:off x="7982767" y="1181221"/>
                <a:ext cx="164463" cy="164463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cxnSp>
            <p:nvCxnSpPr>
              <p:cNvPr id="39" name="Conector reto 38">
                <a:extLst>
                  <a:ext uri="{FF2B5EF4-FFF2-40B4-BE49-F238E27FC236}">
                    <a16:creationId xmlns:a16="http://schemas.microsoft.com/office/drawing/2014/main" id="{52570CEB-9B3B-4A7B-6A2E-2B5C95C20DC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54562" y="1263452"/>
                <a:ext cx="9288749" cy="0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CaixaDeTexto 22">
              <a:extLst>
                <a:ext uri="{FF2B5EF4-FFF2-40B4-BE49-F238E27FC236}">
                  <a16:creationId xmlns:a16="http://schemas.microsoft.com/office/drawing/2014/main" id="{DA9513DB-C9B3-C7BD-2FBB-F29FB8CF1314}"/>
                </a:ext>
              </a:extLst>
            </p:cNvPr>
            <p:cNvSpPr txBox="1"/>
            <p:nvPr/>
          </p:nvSpPr>
          <p:spPr>
            <a:xfrm>
              <a:off x="4700679" y="2219617"/>
              <a:ext cx="2801990" cy="14773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In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pulvinar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odio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 nunc, ut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commo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 odo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lacus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feugiat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 in. In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imperdiet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tortor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 ac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risus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hendrerit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ultrices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,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suspendisse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potenti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. </a:t>
              </a:r>
              <a:endParaRPr lang="pt-BR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27" name="CaixaDeTexto 26">
              <a:extLst>
                <a:ext uri="{FF2B5EF4-FFF2-40B4-BE49-F238E27FC236}">
                  <a16:creationId xmlns:a16="http://schemas.microsoft.com/office/drawing/2014/main" id="{FDD52EAE-14BE-B84A-1508-6266DE93D0BB}"/>
                </a:ext>
              </a:extLst>
            </p:cNvPr>
            <p:cNvSpPr txBox="1"/>
            <p:nvPr/>
          </p:nvSpPr>
          <p:spPr>
            <a:xfrm>
              <a:off x="4700679" y="1753474"/>
              <a:ext cx="2801990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2000" b="1">
                  <a:effectLst/>
                </a:rPr>
                <a:t>1980</a:t>
              </a:r>
              <a:endParaRPr lang="pt-BR" sz="2000" b="1"/>
            </a:p>
          </p:txBody>
        </p:sp>
        <p:sp>
          <p:nvSpPr>
            <p:cNvPr id="15" name="CaixaDeTexto 14">
              <a:extLst>
                <a:ext uri="{FF2B5EF4-FFF2-40B4-BE49-F238E27FC236}">
                  <a16:creationId xmlns:a16="http://schemas.microsoft.com/office/drawing/2014/main" id="{4EEDAE76-EB6B-C270-82AE-35B4151C338F}"/>
                </a:ext>
              </a:extLst>
            </p:cNvPr>
            <p:cNvSpPr txBox="1"/>
            <p:nvPr/>
          </p:nvSpPr>
          <p:spPr>
            <a:xfrm>
              <a:off x="7988181" y="2219617"/>
              <a:ext cx="2801990" cy="14773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In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pulvinar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odio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 nunc, ut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commo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 odo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lacus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feugiat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 in. In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imperdiet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tortor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 ac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risus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hendrerit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ultrices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,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suspendisse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potenti</a:t>
              </a:r>
              <a:r>
                <a:rPr lang="pt-BR">
                  <a:solidFill>
                    <a:schemeClr val="bg2">
                      <a:lumMod val="25000"/>
                    </a:schemeClr>
                  </a:solidFill>
                  <a:effectLst/>
                </a:rPr>
                <a:t>. </a:t>
              </a:r>
              <a:endParaRPr lang="pt-BR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17" name="CaixaDeTexto 16">
              <a:extLst>
                <a:ext uri="{FF2B5EF4-FFF2-40B4-BE49-F238E27FC236}">
                  <a16:creationId xmlns:a16="http://schemas.microsoft.com/office/drawing/2014/main" id="{1A042D9F-82A5-3946-A9D0-D5BD145EB900}"/>
                </a:ext>
              </a:extLst>
            </p:cNvPr>
            <p:cNvSpPr txBox="1"/>
            <p:nvPr/>
          </p:nvSpPr>
          <p:spPr>
            <a:xfrm>
              <a:off x="7988181" y="1753474"/>
              <a:ext cx="2801990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2000" b="1">
                  <a:effectLst/>
                </a:rPr>
                <a:t>1980</a:t>
              </a:r>
              <a:endParaRPr lang="pt-BR" sz="1400" b="1"/>
            </a:p>
          </p:txBody>
        </p:sp>
      </p:grpSp>
    </p:spTree>
    <p:extLst>
      <p:ext uri="{BB962C8B-B14F-4D97-AF65-F5344CB8AC3E}">
        <p14:creationId xmlns:p14="http://schemas.microsoft.com/office/powerpoint/2010/main" val="38753489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688C2E46-496E-59B8-E2C8-9410CD2A6C4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Mitigação do risco</a:t>
            </a:r>
          </a:p>
          <a:p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F4B76EF-F056-D0AC-021D-C8E9E65295E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Estratégias</a:t>
            </a:r>
          </a:p>
          <a:p>
            <a:endParaRPr lang="pt-BR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1BD8895C-1E69-EAB8-5C23-3B0056568664}"/>
              </a:ext>
            </a:extLst>
          </p:cNvPr>
          <p:cNvSpPr txBox="1"/>
          <p:nvPr/>
        </p:nvSpPr>
        <p:spPr>
          <a:xfrm>
            <a:off x="1019175" y="2128322"/>
            <a:ext cx="101536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0" i="0" dirty="0">
                <a:solidFill>
                  <a:schemeClr val="bg2">
                    <a:lumMod val="25000"/>
                  </a:schemeClr>
                </a:solidFill>
                <a:effectLst/>
              </a:rPr>
              <a:t>Cada propriedade da segurança cibernética poderá ser preservada de acordo com os seguintes requisitos:</a:t>
            </a:r>
            <a:endParaRPr lang="pt-BR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8" name="Imagem 7" descr="Diagrama&#10;&#10;Descrição gerada automaticamente">
            <a:extLst>
              <a:ext uri="{FF2B5EF4-FFF2-40B4-BE49-F238E27FC236}">
                <a16:creationId xmlns:a16="http://schemas.microsoft.com/office/drawing/2014/main" id="{687AA635-FEBF-2FBC-3687-4102D68A7FF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68479" y="2985572"/>
            <a:ext cx="5455041" cy="3052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3244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688C2E46-496E-59B8-E2C8-9410CD2A6C4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Mitigação do risco</a:t>
            </a:r>
          </a:p>
          <a:p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F4B76EF-F056-D0AC-021D-C8E9E65295E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Tratamento do risco</a:t>
            </a:r>
          </a:p>
          <a:p>
            <a:endParaRPr lang="pt-BR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E6210BCC-A5F3-D133-337D-BB51CFA35F94}"/>
              </a:ext>
            </a:extLst>
          </p:cNvPr>
          <p:cNvSpPr txBox="1"/>
          <p:nvPr/>
        </p:nvSpPr>
        <p:spPr>
          <a:xfrm>
            <a:off x="1015807" y="2327276"/>
            <a:ext cx="101536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Após a triagem dos riscos, a organização planeja medidas de tratamento, que podem incluir: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C19B24AB-1CAE-3A1A-ED23-190B59550D2A}"/>
              </a:ext>
            </a:extLst>
          </p:cNvPr>
          <p:cNvGrpSpPr/>
          <p:nvPr/>
        </p:nvGrpSpPr>
        <p:grpSpPr>
          <a:xfrm>
            <a:off x="1015807" y="2968298"/>
            <a:ext cx="10195448" cy="2989769"/>
            <a:chOff x="1015807" y="2968298"/>
            <a:chExt cx="10195448" cy="2989769"/>
          </a:xfrm>
        </p:grpSpPr>
        <p:sp>
          <p:nvSpPr>
            <p:cNvPr id="38" name="Elipse 37">
              <a:extLst>
                <a:ext uri="{FF2B5EF4-FFF2-40B4-BE49-F238E27FC236}">
                  <a16:creationId xmlns:a16="http://schemas.microsoft.com/office/drawing/2014/main" id="{DC2EEFFA-866B-2DB5-D10B-CE330FF12DF7}"/>
                </a:ext>
              </a:extLst>
            </p:cNvPr>
            <p:cNvSpPr/>
            <p:nvPr/>
          </p:nvSpPr>
          <p:spPr>
            <a:xfrm>
              <a:off x="1018347" y="3002334"/>
              <a:ext cx="427095" cy="45494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39" name="Conector reto 38">
              <a:extLst>
                <a:ext uri="{FF2B5EF4-FFF2-40B4-BE49-F238E27FC236}">
                  <a16:creationId xmlns:a16="http://schemas.microsoft.com/office/drawing/2014/main" id="{5BF65927-DF7A-0FBC-73E8-B8125B72592F}"/>
                </a:ext>
              </a:extLst>
            </p:cNvPr>
            <p:cNvCxnSpPr>
              <a:cxnSpLocks/>
            </p:cNvCxnSpPr>
            <p:nvPr/>
          </p:nvCxnSpPr>
          <p:spPr>
            <a:xfrm>
              <a:off x="1223120" y="3457275"/>
              <a:ext cx="0" cy="102209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Seta: para a Direita 39">
              <a:extLst>
                <a:ext uri="{FF2B5EF4-FFF2-40B4-BE49-F238E27FC236}">
                  <a16:creationId xmlns:a16="http://schemas.microsoft.com/office/drawing/2014/main" id="{E8217EE2-EEFA-CA2B-7091-EA3319189559}"/>
                </a:ext>
              </a:extLst>
            </p:cNvPr>
            <p:cNvSpPr/>
            <p:nvPr/>
          </p:nvSpPr>
          <p:spPr>
            <a:xfrm>
              <a:off x="1149293" y="3165995"/>
              <a:ext cx="165204" cy="127619"/>
            </a:xfrm>
            <a:prstGeom prst="rightArrow">
              <a:avLst>
                <a:gd name="adj1" fmla="val 25531"/>
                <a:gd name="adj2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6" name="Retângulo: Cantos Arredondados 35">
              <a:extLst>
                <a:ext uri="{FF2B5EF4-FFF2-40B4-BE49-F238E27FC236}">
                  <a16:creationId xmlns:a16="http://schemas.microsoft.com/office/drawing/2014/main" id="{54827D4A-F591-A454-53B8-36DEA5CFB1D3}"/>
                </a:ext>
              </a:extLst>
            </p:cNvPr>
            <p:cNvSpPr/>
            <p:nvPr/>
          </p:nvSpPr>
          <p:spPr>
            <a:xfrm>
              <a:off x="1664069" y="2968298"/>
              <a:ext cx="9511296" cy="526452"/>
            </a:xfrm>
            <a:prstGeom prst="roundRect">
              <a:avLst>
                <a:gd name="adj" fmla="val 1553"/>
              </a:avLst>
            </a:prstGeom>
            <a:noFill/>
            <a:ln w="1905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ln>
                  <a:solidFill>
                    <a:schemeClr val="accent3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37" name="CaixaDeTexto 36">
              <a:extLst>
                <a:ext uri="{FF2B5EF4-FFF2-40B4-BE49-F238E27FC236}">
                  <a16:creationId xmlns:a16="http://schemas.microsoft.com/office/drawing/2014/main" id="{48D015C1-FF08-1022-37F8-CF5E4D981D7E}"/>
                </a:ext>
              </a:extLst>
            </p:cNvPr>
            <p:cNvSpPr txBox="1"/>
            <p:nvPr/>
          </p:nvSpPr>
          <p:spPr>
            <a:xfrm>
              <a:off x="1664069" y="3062247"/>
              <a:ext cx="9547186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600" dirty="0">
                  <a:effectLst/>
                </a:rPr>
                <a:t>Aplicar os devidos controles de segurança para redução dos riscos. </a:t>
              </a:r>
            </a:p>
          </p:txBody>
        </p:sp>
        <p:grpSp>
          <p:nvGrpSpPr>
            <p:cNvPr id="29" name="Agrupar 28">
              <a:extLst>
                <a:ext uri="{FF2B5EF4-FFF2-40B4-BE49-F238E27FC236}">
                  <a16:creationId xmlns:a16="http://schemas.microsoft.com/office/drawing/2014/main" id="{067D18A3-0C43-C80D-2075-D7C590C5BA9D}"/>
                </a:ext>
              </a:extLst>
            </p:cNvPr>
            <p:cNvGrpSpPr/>
            <p:nvPr/>
          </p:nvGrpSpPr>
          <p:grpSpPr>
            <a:xfrm>
              <a:off x="1018347" y="3632674"/>
              <a:ext cx="427095" cy="1631842"/>
              <a:chOff x="357164" y="835955"/>
              <a:chExt cx="454941" cy="1631842"/>
            </a:xfrm>
          </p:grpSpPr>
          <p:sp>
            <p:nvSpPr>
              <p:cNvPr id="32" name="Elipse 31">
                <a:extLst>
                  <a:ext uri="{FF2B5EF4-FFF2-40B4-BE49-F238E27FC236}">
                    <a16:creationId xmlns:a16="http://schemas.microsoft.com/office/drawing/2014/main" id="{74B05174-41FA-D54E-FB24-EC75BF27178C}"/>
                  </a:ext>
                </a:extLst>
              </p:cNvPr>
              <p:cNvSpPr/>
              <p:nvPr/>
            </p:nvSpPr>
            <p:spPr>
              <a:xfrm>
                <a:off x="357164" y="835955"/>
                <a:ext cx="454941" cy="45494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cxnSp>
            <p:nvCxnSpPr>
              <p:cNvPr id="33" name="Conector reto 32">
                <a:extLst>
                  <a:ext uri="{FF2B5EF4-FFF2-40B4-BE49-F238E27FC236}">
                    <a16:creationId xmlns:a16="http://schemas.microsoft.com/office/drawing/2014/main" id="{FCDFB1D4-B209-89E0-FF43-6EEC038406B5}"/>
                  </a:ext>
                </a:extLst>
              </p:cNvPr>
              <p:cNvCxnSpPr>
                <a:cxnSpLocks/>
                <a:endCxn id="17" idx="0"/>
              </p:cNvCxnSpPr>
              <p:nvPr/>
            </p:nvCxnSpPr>
            <p:spPr>
              <a:xfrm>
                <a:off x="571700" y="1089761"/>
                <a:ext cx="6642" cy="1378036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" name="Seta: para a Direita 33">
                <a:extLst>
                  <a:ext uri="{FF2B5EF4-FFF2-40B4-BE49-F238E27FC236}">
                    <a16:creationId xmlns:a16="http://schemas.microsoft.com/office/drawing/2014/main" id="{B9384B1E-285D-BBB6-0D1F-75E1AEBC6448}"/>
                  </a:ext>
                </a:extLst>
              </p:cNvPr>
              <p:cNvSpPr/>
              <p:nvPr/>
            </p:nvSpPr>
            <p:spPr>
              <a:xfrm>
                <a:off x="496647" y="999616"/>
                <a:ext cx="175975" cy="127619"/>
              </a:xfrm>
              <a:prstGeom prst="rightArrow">
                <a:avLst>
                  <a:gd name="adj1" fmla="val 25531"/>
                  <a:gd name="adj2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30" name="Retângulo: Cantos Arredondados 29">
              <a:extLst>
                <a:ext uri="{FF2B5EF4-FFF2-40B4-BE49-F238E27FC236}">
                  <a16:creationId xmlns:a16="http://schemas.microsoft.com/office/drawing/2014/main" id="{A35FF828-EA38-9D93-0BF8-6EF5399AE69A}"/>
                </a:ext>
              </a:extLst>
            </p:cNvPr>
            <p:cNvSpPr/>
            <p:nvPr/>
          </p:nvSpPr>
          <p:spPr>
            <a:xfrm>
              <a:off x="1664069" y="3598638"/>
              <a:ext cx="9511296" cy="421736"/>
            </a:xfrm>
            <a:prstGeom prst="roundRect">
              <a:avLst>
                <a:gd name="adj" fmla="val 1553"/>
              </a:avLst>
            </a:prstGeom>
            <a:noFill/>
            <a:ln w="1905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ln>
                  <a:solidFill>
                    <a:schemeClr val="accent3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31" name="CaixaDeTexto 30">
              <a:extLst>
                <a:ext uri="{FF2B5EF4-FFF2-40B4-BE49-F238E27FC236}">
                  <a16:creationId xmlns:a16="http://schemas.microsoft.com/office/drawing/2014/main" id="{E5F6F21E-B6D1-46D2-EF72-F440C09F2FAD}"/>
                </a:ext>
              </a:extLst>
            </p:cNvPr>
            <p:cNvSpPr txBox="1"/>
            <p:nvPr/>
          </p:nvSpPr>
          <p:spPr>
            <a:xfrm>
              <a:off x="1661529" y="3636650"/>
              <a:ext cx="9547186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600" dirty="0">
                  <a:effectLst/>
                </a:rPr>
                <a:t>Aceitar racional e objetivamente os riscos. </a:t>
              </a:r>
            </a:p>
          </p:txBody>
        </p:sp>
        <p:grpSp>
          <p:nvGrpSpPr>
            <p:cNvPr id="24" name="Agrupar 23">
              <a:extLst>
                <a:ext uri="{FF2B5EF4-FFF2-40B4-BE49-F238E27FC236}">
                  <a16:creationId xmlns:a16="http://schemas.microsoft.com/office/drawing/2014/main" id="{A0704D06-2813-CED6-E8D8-7BD30AAC12E1}"/>
                </a:ext>
              </a:extLst>
            </p:cNvPr>
            <p:cNvGrpSpPr/>
            <p:nvPr/>
          </p:nvGrpSpPr>
          <p:grpSpPr>
            <a:xfrm>
              <a:off x="1015807" y="4185265"/>
              <a:ext cx="427095" cy="454941"/>
              <a:chOff x="357164" y="835955"/>
              <a:chExt cx="454941" cy="454941"/>
            </a:xfrm>
          </p:grpSpPr>
          <p:sp>
            <p:nvSpPr>
              <p:cNvPr id="27" name="Elipse 26">
                <a:extLst>
                  <a:ext uri="{FF2B5EF4-FFF2-40B4-BE49-F238E27FC236}">
                    <a16:creationId xmlns:a16="http://schemas.microsoft.com/office/drawing/2014/main" id="{4F8D6BDE-6D70-5816-8590-A5CB325D082F}"/>
                  </a:ext>
                </a:extLst>
              </p:cNvPr>
              <p:cNvSpPr/>
              <p:nvPr/>
            </p:nvSpPr>
            <p:spPr>
              <a:xfrm>
                <a:off x="357164" y="835955"/>
                <a:ext cx="454941" cy="45494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8" name="Seta: para a Direita 27">
                <a:extLst>
                  <a:ext uri="{FF2B5EF4-FFF2-40B4-BE49-F238E27FC236}">
                    <a16:creationId xmlns:a16="http://schemas.microsoft.com/office/drawing/2014/main" id="{125458F0-1AB3-D466-83B8-3C8B6D1F6AD4}"/>
                  </a:ext>
                </a:extLst>
              </p:cNvPr>
              <p:cNvSpPr/>
              <p:nvPr/>
            </p:nvSpPr>
            <p:spPr>
              <a:xfrm>
                <a:off x="496647" y="999616"/>
                <a:ext cx="175975" cy="127619"/>
              </a:xfrm>
              <a:prstGeom prst="rightArrow">
                <a:avLst>
                  <a:gd name="adj1" fmla="val 25531"/>
                  <a:gd name="adj2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25" name="Retângulo: Cantos Arredondados 24">
              <a:extLst>
                <a:ext uri="{FF2B5EF4-FFF2-40B4-BE49-F238E27FC236}">
                  <a16:creationId xmlns:a16="http://schemas.microsoft.com/office/drawing/2014/main" id="{D5890229-83A8-F54A-B548-CEC75C5E5C9A}"/>
                </a:ext>
              </a:extLst>
            </p:cNvPr>
            <p:cNvSpPr/>
            <p:nvPr/>
          </p:nvSpPr>
          <p:spPr>
            <a:xfrm>
              <a:off x="1661529" y="4151229"/>
              <a:ext cx="9511296" cy="526452"/>
            </a:xfrm>
            <a:prstGeom prst="roundRect">
              <a:avLst>
                <a:gd name="adj" fmla="val 1553"/>
              </a:avLst>
            </a:prstGeom>
            <a:noFill/>
            <a:ln w="1905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ln>
                  <a:solidFill>
                    <a:schemeClr val="accent3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26" name="CaixaDeTexto 25">
              <a:extLst>
                <a:ext uri="{FF2B5EF4-FFF2-40B4-BE49-F238E27FC236}">
                  <a16:creationId xmlns:a16="http://schemas.microsoft.com/office/drawing/2014/main" id="{2878D760-F66D-78FF-1063-9D02992A582E}"/>
                </a:ext>
              </a:extLst>
            </p:cNvPr>
            <p:cNvSpPr txBox="1"/>
            <p:nvPr/>
          </p:nvSpPr>
          <p:spPr>
            <a:xfrm>
              <a:off x="1661529" y="4245178"/>
              <a:ext cx="9547186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600" dirty="0">
                  <a:effectLst/>
                </a:rPr>
                <a:t>Evitar que o risco se torne incidente. </a:t>
              </a:r>
            </a:p>
          </p:txBody>
        </p:sp>
        <p:grpSp>
          <p:nvGrpSpPr>
            <p:cNvPr id="19" name="Agrupar 18">
              <a:extLst>
                <a:ext uri="{FF2B5EF4-FFF2-40B4-BE49-F238E27FC236}">
                  <a16:creationId xmlns:a16="http://schemas.microsoft.com/office/drawing/2014/main" id="{DCA1B7DB-E7B5-14CD-D257-E0986326C81D}"/>
                </a:ext>
              </a:extLst>
            </p:cNvPr>
            <p:cNvGrpSpPr/>
            <p:nvPr/>
          </p:nvGrpSpPr>
          <p:grpSpPr>
            <a:xfrm>
              <a:off x="1015807" y="4820981"/>
              <a:ext cx="427095" cy="454941"/>
              <a:chOff x="357164" y="835955"/>
              <a:chExt cx="454941" cy="454941"/>
            </a:xfrm>
          </p:grpSpPr>
          <p:sp>
            <p:nvSpPr>
              <p:cNvPr id="22" name="Elipse 21">
                <a:extLst>
                  <a:ext uri="{FF2B5EF4-FFF2-40B4-BE49-F238E27FC236}">
                    <a16:creationId xmlns:a16="http://schemas.microsoft.com/office/drawing/2014/main" id="{D76BBC9A-8BDE-A09D-FC56-6EFBF97C723C}"/>
                  </a:ext>
                </a:extLst>
              </p:cNvPr>
              <p:cNvSpPr/>
              <p:nvPr/>
            </p:nvSpPr>
            <p:spPr>
              <a:xfrm>
                <a:off x="357164" y="835955"/>
                <a:ext cx="454941" cy="45494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3" name="Seta: para a Direita 22">
                <a:extLst>
                  <a:ext uri="{FF2B5EF4-FFF2-40B4-BE49-F238E27FC236}">
                    <a16:creationId xmlns:a16="http://schemas.microsoft.com/office/drawing/2014/main" id="{3F28B8FB-6955-8F3F-A61A-3F6A5E677999}"/>
                  </a:ext>
                </a:extLst>
              </p:cNvPr>
              <p:cNvSpPr/>
              <p:nvPr/>
            </p:nvSpPr>
            <p:spPr>
              <a:xfrm>
                <a:off x="496647" y="999616"/>
                <a:ext cx="175975" cy="127619"/>
              </a:xfrm>
              <a:prstGeom prst="rightArrow">
                <a:avLst>
                  <a:gd name="adj1" fmla="val 25531"/>
                  <a:gd name="adj2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20" name="Retângulo: Cantos Arredondados 19">
              <a:extLst>
                <a:ext uri="{FF2B5EF4-FFF2-40B4-BE49-F238E27FC236}">
                  <a16:creationId xmlns:a16="http://schemas.microsoft.com/office/drawing/2014/main" id="{F48F047E-7E53-0938-847B-BE22AE647574}"/>
                </a:ext>
              </a:extLst>
            </p:cNvPr>
            <p:cNvSpPr/>
            <p:nvPr/>
          </p:nvSpPr>
          <p:spPr>
            <a:xfrm>
              <a:off x="1661529" y="4786945"/>
              <a:ext cx="9511296" cy="526452"/>
            </a:xfrm>
            <a:prstGeom prst="roundRect">
              <a:avLst>
                <a:gd name="adj" fmla="val 1553"/>
              </a:avLst>
            </a:prstGeom>
            <a:noFill/>
            <a:ln w="1905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ln>
                  <a:solidFill>
                    <a:schemeClr val="accent3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21" name="CaixaDeTexto 20">
              <a:extLst>
                <a:ext uri="{FF2B5EF4-FFF2-40B4-BE49-F238E27FC236}">
                  <a16:creationId xmlns:a16="http://schemas.microsoft.com/office/drawing/2014/main" id="{9DF9C378-EE52-69D6-E65C-085D916A5A8E}"/>
                </a:ext>
              </a:extLst>
            </p:cNvPr>
            <p:cNvSpPr txBox="1"/>
            <p:nvPr/>
          </p:nvSpPr>
          <p:spPr>
            <a:xfrm>
              <a:off x="1661529" y="4880894"/>
              <a:ext cx="9547186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600" dirty="0">
                  <a:effectLst/>
                </a:rPr>
                <a:t>Transferir o risco a terceiros, como fornecedores ou seguradoras, caso haja responsabilidade desses entes. </a:t>
              </a:r>
            </a:p>
          </p:txBody>
        </p:sp>
        <p:grpSp>
          <p:nvGrpSpPr>
            <p:cNvPr id="14" name="Agrupar 13">
              <a:extLst>
                <a:ext uri="{FF2B5EF4-FFF2-40B4-BE49-F238E27FC236}">
                  <a16:creationId xmlns:a16="http://schemas.microsoft.com/office/drawing/2014/main" id="{9A76308D-1F08-E3F4-BA06-9B9CAB60D7F6}"/>
                </a:ext>
              </a:extLst>
            </p:cNvPr>
            <p:cNvGrpSpPr/>
            <p:nvPr/>
          </p:nvGrpSpPr>
          <p:grpSpPr>
            <a:xfrm>
              <a:off x="1015807" y="5465651"/>
              <a:ext cx="427095" cy="454941"/>
              <a:chOff x="357164" y="835955"/>
              <a:chExt cx="454941" cy="454941"/>
            </a:xfrm>
          </p:grpSpPr>
          <p:sp>
            <p:nvSpPr>
              <p:cNvPr id="17" name="Elipse 16">
                <a:extLst>
                  <a:ext uri="{FF2B5EF4-FFF2-40B4-BE49-F238E27FC236}">
                    <a16:creationId xmlns:a16="http://schemas.microsoft.com/office/drawing/2014/main" id="{E1D5B1CC-24E5-ADBC-D051-F6E10A0664ED}"/>
                  </a:ext>
                </a:extLst>
              </p:cNvPr>
              <p:cNvSpPr/>
              <p:nvPr/>
            </p:nvSpPr>
            <p:spPr>
              <a:xfrm>
                <a:off x="357164" y="835955"/>
                <a:ext cx="454941" cy="45494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8" name="Seta: para a Direita 17">
                <a:extLst>
                  <a:ext uri="{FF2B5EF4-FFF2-40B4-BE49-F238E27FC236}">
                    <a16:creationId xmlns:a16="http://schemas.microsoft.com/office/drawing/2014/main" id="{7C031B45-7C25-2EC8-A64B-78EF5CC50B5D}"/>
                  </a:ext>
                </a:extLst>
              </p:cNvPr>
              <p:cNvSpPr/>
              <p:nvPr/>
            </p:nvSpPr>
            <p:spPr>
              <a:xfrm>
                <a:off x="496647" y="999616"/>
                <a:ext cx="175975" cy="127619"/>
              </a:xfrm>
              <a:prstGeom prst="rightArrow">
                <a:avLst>
                  <a:gd name="adj1" fmla="val 25531"/>
                  <a:gd name="adj2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15" name="Retângulo: Cantos Arredondados 14">
              <a:extLst>
                <a:ext uri="{FF2B5EF4-FFF2-40B4-BE49-F238E27FC236}">
                  <a16:creationId xmlns:a16="http://schemas.microsoft.com/office/drawing/2014/main" id="{0BDE671F-C0DA-AEFE-4CB5-3734E3645F78}"/>
                </a:ext>
              </a:extLst>
            </p:cNvPr>
            <p:cNvSpPr/>
            <p:nvPr/>
          </p:nvSpPr>
          <p:spPr>
            <a:xfrm>
              <a:off x="1661529" y="5431615"/>
              <a:ext cx="9511296" cy="526452"/>
            </a:xfrm>
            <a:prstGeom prst="roundRect">
              <a:avLst>
                <a:gd name="adj" fmla="val 1553"/>
              </a:avLst>
            </a:prstGeom>
            <a:noFill/>
            <a:ln w="1905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ln>
                  <a:solidFill>
                    <a:schemeClr val="accent3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16" name="CaixaDeTexto 15">
              <a:extLst>
                <a:ext uri="{FF2B5EF4-FFF2-40B4-BE49-F238E27FC236}">
                  <a16:creationId xmlns:a16="http://schemas.microsoft.com/office/drawing/2014/main" id="{D50A6EF8-1A82-52A7-0E76-4486C5072CC1}"/>
                </a:ext>
              </a:extLst>
            </p:cNvPr>
            <p:cNvSpPr txBox="1"/>
            <p:nvPr/>
          </p:nvSpPr>
          <p:spPr>
            <a:xfrm>
              <a:off x="1661529" y="5525564"/>
              <a:ext cx="9547186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600" dirty="0">
                  <a:effectLst/>
                </a:rPr>
                <a:t>Implementar controles definidos para lidar com o risco.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617032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Espaço Reservado para Imagem 2" descr="Homem sentado em frente a computador&#10;&#10;Descrição gerada automaticamente">
            <a:extLst>
              <a:ext uri="{FF2B5EF4-FFF2-40B4-BE49-F238E27FC236}">
                <a16:creationId xmlns:a16="http://schemas.microsoft.com/office/drawing/2014/main" id="{47CB9F53-7800-70CF-BDC5-23A747CB24A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48638" y="-1"/>
            <a:ext cx="4043362" cy="6857999"/>
          </a:xfrm>
        </p:spPr>
      </p:pic>
      <p:sp>
        <p:nvSpPr>
          <p:cNvPr id="8" name="Espaço Reservado para Texto 7">
            <a:extLst>
              <a:ext uri="{FF2B5EF4-FFF2-40B4-BE49-F238E27FC236}">
                <a16:creationId xmlns:a16="http://schemas.microsoft.com/office/drawing/2014/main" id="{4BAA6DA1-7BF1-A712-E66C-CDC3F6D07E0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Princípios e conceitos de segurança cibernética</a:t>
            </a:r>
          </a:p>
        </p:txBody>
      </p:sp>
    </p:spTree>
    <p:extLst>
      <p:ext uri="{BB962C8B-B14F-4D97-AF65-F5344CB8AC3E}">
        <p14:creationId xmlns:p14="http://schemas.microsoft.com/office/powerpoint/2010/main" val="26284244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688C2E46-496E-59B8-E2C8-9410CD2A6C4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Mitigação do risco</a:t>
            </a:r>
          </a:p>
          <a:p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F4B76EF-F056-D0AC-021D-C8E9E65295E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Tratamento do risco</a:t>
            </a:r>
          </a:p>
          <a:p>
            <a:endParaRPr lang="pt-BR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E6210BCC-A5F3-D133-337D-BB51CFA35F94}"/>
              </a:ext>
            </a:extLst>
          </p:cNvPr>
          <p:cNvSpPr txBox="1"/>
          <p:nvPr/>
        </p:nvSpPr>
        <p:spPr>
          <a:xfrm>
            <a:off x="1019176" y="2327276"/>
            <a:ext cx="1015364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Especificamente em relação à estratégia de redução do risco, deve-se implementá-la de acordo com os seguintes aspectos:</a:t>
            </a:r>
          </a:p>
          <a:p>
            <a:endParaRPr lang="pt-BR" dirty="0">
              <a:solidFill>
                <a:schemeClr val="bg2">
                  <a:lumMod val="25000"/>
                </a:schemeClr>
              </a:solidFill>
            </a:endParaRPr>
          </a:p>
          <a:p>
            <a:endParaRPr lang="pt-BR" dirty="0">
              <a:solidFill>
                <a:schemeClr val="bg2">
                  <a:lumMod val="25000"/>
                </a:schemeClr>
              </a:solidFill>
            </a:endParaRP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A4B40B83-5110-2C9A-A4C6-8FC6E5BB0F7B}"/>
              </a:ext>
            </a:extLst>
          </p:cNvPr>
          <p:cNvGrpSpPr/>
          <p:nvPr/>
        </p:nvGrpSpPr>
        <p:grpSpPr>
          <a:xfrm>
            <a:off x="1030584" y="3429000"/>
            <a:ext cx="10148156" cy="1128590"/>
            <a:chOff x="1019174" y="1676604"/>
            <a:chExt cx="10148156" cy="1128590"/>
          </a:xfrm>
        </p:grpSpPr>
        <p:grpSp>
          <p:nvGrpSpPr>
            <p:cNvPr id="42" name="Agrupar 41">
              <a:extLst>
                <a:ext uri="{FF2B5EF4-FFF2-40B4-BE49-F238E27FC236}">
                  <a16:creationId xmlns:a16="http://schemas.microsoft.com/office/drawing/2014/main" id="{CC3AC736-DED5-C3E7-15B8-8546FD046F22}"/>
                </a:ext>
              </a:extLst>
            </p:cNvPr>
            <p:cNvGrpSpPr/>
            <p:nvPr/>
          </p:nvGrpSpPr>
          <p:grpSpPr>
            <a:xfrm>
              <a:off x="1019174" y="1676604"/>
              <a:ext cx="3121093" cy="1128590"/>
              <a:chOff x="1019174" y="1676604"/>
              <a:chExt cx="3121093" cy="1128590"/>
            </a:xfrm>
          </p:grpSpPr>
          <p:sp>
            <p:nvSpPr>
              <p:cNvPr id="49" name="Retângulo: Cantos Arredondados 48">
                <a:extLst>
                  <a:ext uri="{FF2B5EF4-FFF2-40B4-BE49-F238E27FC236}">
                    <a16:creationId xmlns:a16="http://schemas.microsoft.com/office/drawing/2014/main" id="{A194AAB8-5CD6-5D7B-2FC7-8F4D0B63AF01}"/>
                  </a:ext>
                </a:extLst>
              </p:cNvPr>
              <p:cNvSpPr/>
              <p:nvPr/>
            </p:nvSpPr>
            <p:spPr>
              <a:xfrm>
                <a:off x="1019174" y="1676604"/>
                <a:ext cx="3121093" cy="1128590"/>
              </a:xfrm>
              <a:prstGeom prst="roundRect">
                <a:avLst>
                  <a:gd name="adj" fmla="val 1935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60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  <p:sp>
            <p:nvSpPr>
              <p:cNvPr id="50" name="CaixaDeTexto 49">
                <a:extLst>
                  <a:ext uri="{FF2B5EF4-FFF2-40B4-BE49-F238E27FC236}">
                    <a16:creationId xmlns:a16="http://schemas.microsoft.com/office/drawing/2014/main" id="{6CC075D8-005B-B5C9-22CB-A668B80A679B}"/>
                  </a:ext>
                </a:extLst>
              </p:cNvPr>
              <p:cNvSpPr txBox="1"/>
              <p:nvPr/>
            </p:nvSpPr>
            <p:spPr>
              <a:xfrm>
                <a:off x="1228319" y="1913935"/>
                <a:ext cx="2702801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pt-BR" sz="1600" dirty="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Objetivos da organização</a:t>
                </a:r>
              </a:p>
            </p:txBody>
          </p:sp>
        </p:grpSp>
        <p:grpSp>
          <p:nvGrpSpPr>
            <p:cNvPr id="43" name="Agrupar 42">
              <a:extLst>
                <a:ext uri="{FF2B5EF4-FFF2-40B4-BE49-F238E27FC236}">
                  <a16:creationId xmlns:a16="http://schemas.microsoft.com/office/drawing/2014/main" id="{582318CC-6B36-EE96-E6AF-C9D409D3A302}"/>
                </a:ext>
              </a:extLst>
            </p:cNvPr>
            <p:cNvGrpSpPr/>
            <p:nvPr/>
          </p:nvGrpSpPr>
          <p:grpSpPr>
            <a:xfrm>
              <a:off x="4535453" y="1676604"/>
              <a:ext cx="3121093" cy="1128590"/>
              <a:chOff x="4535453" y="1676604"/>
              <a:chExt cx="3121093" cy="1128590"/>
            </a:xfrm>
          </p:grpSpPr>
          <p:sp>
            <p:nvSpPr>
              <p:cNvPr id="47" name="Retângulo: Cantos Arredondados 46">
                <a:extLst>
                  <a:ext uri="{FF2B5EF4-FFF2-40B4-BE49-F238E27FC236}">
                    <a16:creationId xmlns:a16="http://schemas.microsoft.com/office/drawing/2014/main" id="{297F8670-F2D4-EE2C-B230-F29A7C0B92DE}"/>
                  </a:ext>
                </a:extLst>
              </p:cNvPr>
              <p:cNvSpPr/>
              <p:nvPr/>
            </p:nvSpPr>
            <p:spPr>
              <a:xfrm>
                <a:off x="4535453" y="1676604"/>
                <a:ext cx="3121093" cy="1128590"/>
              </a:xfrm>
              <a:prstGeom prst="roundRect">
                <a:avLst>
                  <a:gd name="adj" fmla="val 1935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60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  <p:sp>
            <p:nvSpPr>
              <p:cNvPr id="48" name="CaixaDeTexto 47">
                <a:extLst>
                  <a:ext uri="{FF2B5EF4-FFF2-40B4-BE49-F238E27FC236}">
                    <a16:creationId xmlns:a16="http://schemas.microsoft.com/office/drawing/2014/main" id="{D85D5C9C-2E77-2ABA-FC41-64E3B72CBD49}"/>
                  </a:ext>
                </a:extLst>
              </p:cNvPr>
              <p:cNvSpPr txBox="1"/>
              <p:nvPr/>
            </p:nvSpPr>
            <p:spPr>
              <a:xfrm>
                <a:off x="4744599" y="1726560"/>
                <a:ext cx="2702801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pt-BR" sz="1600" dirty="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 Normas da legislação e eventuais regulamentos nacionais ou internacionais</a:t>
                </a:r>
              </a:p>
            </p:txBody>
          </p:sp>
        </p:grpSp>
        <p:grpSp>
          <p:nvGrpSpPr>
            <p:cNvPr id="44" name="Agrupar 43">
              <a:extLst>
                <a:ext uri="{FF2B5EF4-FFF2-40B4-BE49-F238E27FC236}">
                  <a16:creationId xmlns:a16="http://schemas.microsoft.com/office/drawing/2014/main" id="{231011F0-1CE6-8D11-4BFF-D86C6F4FA29D}"/>
                </a:ext>
              </a:extLst>
            </p:cNvPr>
            <p:cNvGrpSpPr/>
            <p:nvPr/>
          </p:nvGrpSpPr>
          <p:grpSpPr>
            <a:xfrm>
              <a:off x="8046237" y="1676604"/>
              <a:ext cx="3121093" cy="1128590"/>
              <a:chOff x="8046237" y="1676604"/>
              <a:chExt cx="3121093" cy="1128590"/>
            </a:xfrm>
          </p:grpSpPr>
          <p:sp>
            <p:nvSpPr>
              <p:cNvPr id="45" name="Retângulo: Cantos Arredondados 44">
                <a:extLst>
                  <a:ext uri="{FF2B5EF4-FFF2-40B4-BE49-F238E27FC236}">
                    <a16:creationId xmlns:a16="http://schemas.microsoft.com/office/drawing/2014/main" id="{4CA7CBD2-C278-D6C0-60A9-8247AD1FD11F}"/>
                  </a:ext>
                </a:extLst>
              </p:cNvPr>
              <p:cNvSpPr/>
              <p:nvPr/>
            </p:nvSpPr>
            <p:spPr>
              <a:xfrm>
                <a:off x="8046237" y="1676604"/>
                <a:ext cx="3121093" cy="1128590"/>
              </a:xfrm>
              <a:prstGeom prst="roundRect">
                <a:avLst>
                  <a:gd name="adj" fmla="val 1935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60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  <p:sp>
            <p:nvSpPr>
              <p:cNvPr id="46" name="CaixaDeTexto 45">
                <a:extLst>
                  <a:ext uri="{FF2B5EF4-FFF2-40B4-BE49-F238E27FC236}">
                    <a16:creationId xmlns:a16="http://schemas.microsoft.com/office/drawing/2014/main" id="{646A858E-26EC-6C04-1F6F-1F7A31F5098A}"/>
                  </a:ext>
                </a:extLst>
              </p:cNvPr>
              <p:cNvSpPr txBox="1"/>
              <p:nvPr/>
            </p:nvSpPr>
            <p:spPr>
              <a:xfrm>
                <a:off x="8255382" y="1790546"/>
                <a:ext cx="2702801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pt-BR" sz="1600" dirty="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Restrições e requisitos das operações da organização</a:t>
                </a:r>
                <a:endParaRPr lang="en-US" sz="1600" dirty="0">
                  <a:solidFill>
                    <a:schemeClr val="bg2">
                      <a:lumMod val="25000"/>
                    </a:schemeClr>
                  </a:solidFill>
                  <a:effectLst/>
                </a:endParaRPr>
              </a:p>
            </p:txBody>
          </p:sp>
        </p:grpSp>
      </p:grp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B034F37F-D811-9A89-4AB4-C1100A70DF90}"/>
              </a:ext>
            </a:extLst>
          </p:cNvPr>
          <p:cNvSpPr/>
          <p:nvPr/>
        </p:nvSpPr>
        <p:spPr>
          <a:xfrm>
            <a:off x="2720918" y="4837967"/>
            <a:ext cx="3121093" cy="1128590"/>
          </a:xfrm>
          <a:prstGeom prst="roundRect">
            <a:avLst>
              <a:gd name="adj" fmla="val 193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72DB076D-59EA-FB37-022E-468005135182}"/>
              </a:ext>
            </a:extLst>
          </p:cNvPr>
          <p:cNvSpPr txBox="1"/>
          <p:nvPr/>
        </p:nvSpPr>
        <p:spPr>
          <a:xfrm>
            <a:off x="2930064" y="5076836"/>
            <a:ext cx="270280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dirty="0">
                <a:solidFill>
                  <a:schemeClr val="bg2">
                    <a:lumMod val="25000"/>
                  </a:schemeClr>
                </a:solidFill>
                <a:effectLst/>
              </a:rPr>
              <a:t>Equilíbrio de investimento entre o custo de mitigar o risco e o dano causado</a:t>
            </a:r>
          </a:p>
        </p:txBody>
      </p:sp>
      <p:sp>
        <p:nvSpPr>
          <p:cNvPr id="51" name="Retângulo: Cantos Arredondados 50">
            <a:extLst>
              <a:ext uri="{FF2B5EF4-FFF2-40B4-BE49-F238E27FC236}">
                <a16:creationId xmlns:a16="http://schemas.microsoft.com/office/drawing/2014/main" id="{40331E29-2ABB-C748-8028-2549ACE6843B}"/>
              </a:ext>
            </a:extLst>
          </p:cNvPr>
          <p:cNvSpPr/>
          <p:nvPr/>
        </p:nvSpPr>
        <p:spPr>
          <a:xfrm>
            <a:off x="6213002" y="4837967"/>
            <a:ext cx="3121093" cy="1128590"/>
          </a:xfrm>
          <a:prstGeom prst="roundRect">
            <a:avLst>
              <a:gd name="adj" fmla="val 193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2" name="CaixaDeTexto 51">
            <a:extLst>
              <a:ext uri="{FF2B5EF4-FFF2-40B4-BE49-F238E27FC236}">
                <a16:creationId xmlns:a16="http://schemas.microsoft.com/office/drawing/2014/main" id="{789393D8-497A-5D89-289A-55426943D905}"/>
              </a:ext>
            </a:extLst>
          </p:cNvPr>
          <p:cNvSpPr txBox="1"/>
          <p:nvPr/>
        </p:nvSpPr>
        <p:spPr>
          <a:xfrm>
            <a:off x="6422149" y="4852822"/>
            <a:ext cx="270280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dirty="0">
                <a:solidFill>
                  <a:schemeClr val="bg2">
                    <a:lumMod val="25000"/>
                  </a:schemeClr>
                </a:solidFill>
                <a:effectLst/>
              </a:rPr>
              <a:t>Custo de adoção e operacionalização da medida de tratamento de risco proporcional às limitações.</a:t>
            </a:r>
          </a:p>
        </p:txBody>
      </p:sp>
    </p:spTree>
    <p:extLst>
      <p:ext uri="{BB962C8B-B14F-4D97-AF65-F5344CB8AC3E}">
        <p14:creationId xmlns:p14="http://schemas.microsoft.com/office/powerpoint/2010/main" val="1207129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C0467615-6E02-D864-CD15-C9B68B32D82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Mitigação do risco</a:t>
            </a:r>
          </a:p>
          <a:p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176D786-5871-9BAD-35FF-713781CAB34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Contramedidas para mitigação do risco</a:t>
            </a:r>
          </a:p>
          <a:p>
            <a:endParaRPr lang="pt-BR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2B0AB107-4987-BC10-34DD-338FDC95BAAE}"/>
              </a:ext>
            </a:extLst>
          </p:cNvPr>
          <p:cNvSpPr txBox="1"/>
          <p:nvPr/>
        </p:nvSpPr>
        <p:spPr>
          <a:xfrm>
            <a:off x="1019175" y="2312988"/>
            <a:ext cx="101536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Análise de riscos estruturada propõe contramedidas para minimizar consequências e reduzir chances de incidentes.</a:t>
            </a:r>
          </a:p>
        </p:txBody>
      </p:sp>
      <p:pic>
        <p:nvPicPr>
          <p:cNvPr id="7" name="Imagem 6" descr="Gráfico, Diagrama&#10;&#10;Descrição gerada automaticamente">
            <a:extLst>
              <a:ext uri="{FF2B5EF4-FFF2-40B4-BE49-F238E27FC236}">
                <a16:creationId xmlns:a16="http://schemas.microsoft.com/office/drawing/2014/main" id="{855C40C1-D7E0-AF9A-74B9-E0884EB380A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82636" y="3026550"/>
            <a:ext cx="3626725" cy="2975487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60AAF8C7-1466-D50D-9755-94C385EC07E3}"/>
              </a:ext>
            </a:extLst>
          </p:cNvPr>
          <p:cNvSpPr txBox="1"/>
          <p:nvPr/>
        </p:nvSpPr>
        <p:spPr>
          <a:xfrm>
            <a:off x="3046708" y="6069268"/>
            <a:ext cx="609858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 dirty="0">
                <a:solidFill>
                  <a:schemeClr val="bg2">
                    <a:lumMod val="25000"/>
                  </a:schemeClr>
                </a:solidFill>
              </a:rPr>
              <a:t>Contramedidas de mitigação do risco.</a:t>
            </a:r>
          </a:p>
        </p:txBody>
      </p:sp>
    </p:spTree>
    <p:extLst>
      <p:ext uri="{BB962C8B-B14F-4D97-AF65-F5344CB8AC3E}">
        <p14:creationId xmlns:p14="http://schemas.microsoft.com/office/powerpoint/2010/main" val="7551719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F90CBE97-C85A-9F67-43F8-6A2EFBA93FE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Conceituação do plano de cibersegurança</a:t>
            </a:r>
          </a:p>
          <a:p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3F9B72F-ABBC-D487-EED4-E978E50B1F8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Características do plano</a:t>
            </a:r>
          </a:p>
          <a:p>
            <a:endParaRPr lang="pt-BR" dirty="0"/>
          </a:p>
        </p:txBody>
      </p:sp>
      <p:graphicFrame>
        <p:nvGraphicFramePr>
          <p:cNvPr id="7" name="CaixaDeTexto 4">
            <a:extLst>
              <a:ext uri="{FF2B5EF4-FFF2-40B4-BE49-F238E27FC236}">
                <a16:creationId xmlns:a16="http://schemas.microsoft.com/office/drawing/2014/main" id="{6D341C1F-E558-7819-80AA-EB7EBB90375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68641091"/>
              </p:ext>
            </p:extLst>
          </p:nvPr>
        </p:nvGraphicFramePr>
        <p:xfrm>
          <a:off x="1019175" y="2327276"/>
          <a:ext cx="10153649" cy="37471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099347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5768F42A-1D30-1D02-BDED-7C7990BF92C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Conceituação do plano de cibersegurança</a:t>
            </a:r>
          </a:p>
          <a:p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350F717-37DB-362E-C7AA-091C00AC2E1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Características do plano</a:t>
            </a:r>
          </a:p>
          <a:p>
            <a:endParaRPr lang="pt-BR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15ED1930-181B-D7CB-08D4-7C704AC92F16}"/>
              </a:ext>
            </a:extLst>
          </p:cNvPr>
          <p:cNvSpPr txBox="1"/>
          <p:nvPr/>
        </p:nvSpPr>
        <p:spPr>
          <a:xfrm>
            <a:off x="1030584" y="2531857"/>
            <a:ext cx="60985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M</a:t>
            </a:r>
            <a:r>
              <a:rPr lang="pt-BR" b="0" i="0" dirty="0">
                <a:solidFill>
                  <a:schemeClr val="bg2">
                    <a:lumMod val="25000"/>
                  </a:schemeClr>
                </a:solidFill>
                <a:effectLst/>
              </a:rPr>
              <a:t>odelo </a:t>
            </a:r>
            <a:r>
              <a:rPr lang="pt-BR" b="1" i="0" dirty="0">
                <a:solidFill>
                  <a:schemeClr val="bg2">
                    <a:lumMod val="25000"/>
                  </a:schemeClr>
                </a:solidFill>
                <a:effectLst/>
              </a:rPr>
              <a:t>PDCA</a:t>
            </a:r>
            <a:r>
              <a:rPr lang="pt-BR" b="0" i="0" dirty="0">
                <a:solidFill>
                  <a:schemeClr val="bg2">
                    <a:lumMod val="25000"/>
                  </a:schemeClr>
                </a:solidFill>
                <a:effectLst/>
              </a:rPr>
              <a:t> (</a:t>
            </a:r>
            <a:r>
              <a:rPr lang="pt-BR" b="0" i="1" dirty="0" err="1">
                <a:solidFill>
                  <a:schemeClr val="bg2">
                    <a:lumMod val="25000"/>
                  </a:schemeClr>
                </a:solidFill>
                <a:effectLst/>
              </a:rPr>
              <a:t>Plan</a:t>
            </a:r>
            <a:r>
              <a:rPr lang="pt-BR" b="0" i="1" dirty="0">
                <a:solidFill>
                  <a:schemeClr val="bg2">
                    <a:lumMod val="25000"/>
                  </a:schemeClr>
                </a:solidFill>
                <a:effectLst/>
              </a:rPr>
              <a:t>-Do-</a:t>
            </a:r>
            <a:r>
              <a:rPr lang="pt-BR" b="0" i="1" dirty="0" err="1">
                <a:solidFill>
                  <a:schemeClr val="bg2">
                    <a:lumMod val="25000"/>
                  </a:schemeClr>
                </a:solidFill>
                <a:effectLst/>
              </a:rPr>
              <a:t>Check</a:t>
            </a:r>
            <a:r>
              <a:rPr lang="pt-BR" b="0" i="1" dirty="0">
                <a:solidFill>
                  <a:schemeClr val="bg2">
                    <a:lumMod val="25000"/>
                  </a:schemeClr>
                </a:solidFill>
                <a:effectLst/>
              </a:rPr>
              <a:t>-</a:t>
            </a:r>
            <a:r>
              <a:rPr lang="pt-BR" b="0" i="1" dirty="0" err="1">
                <a:solidFill>
                  <a:schemeClr val="bg2">
                    <a:lumMod val="25000"/>
                  </a:schemeClr>
                </a:solidFill>
                <a:effectLst/>
              </a:rPr>
              <a:t>Act</a:t>
            </a:r>
            <a:r>
              <a:rPr lang="pt-BR" b="0" i="0" dirty="0">
                <a:solidFill>
                  <a:schemeClr val="bg2">
                    <a:lumMod val="25000"/>
                  </a:schemeClr>
                </a:solidFill>
                <a:effectLst/>
              </a:rPr>
              <a:t>):</a:t>
            </a:r>
            <a:endParaRPr lang="pt-BR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7" name="Imagem 6" descr="Forma&#10;&#10;Descrição gerada automaticamente com confiança baixa">
            <a:extLst>
              <a:ext uri="{FF2B5EF4-FFF2-40B4-BE49-F238E27FC236}">
                <a16:creationId xmlns:a16="http://schemas.microsoft.com/office/drawing/2014/main" id="{8E2090EC-2ACA-3048-AABA-9E70A65B9462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28924" y="3141033"/>
            <a:ext cx="5134151" cy="2880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5281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5768F42A-1D30-1D02-BDED-7C7990BF92C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Conceituação do plano de cibersegurança</a:t>
            </a:r>
          </a:p>
          <a:p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350F717-37DB-362E-C7AA-091C00AC2E1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Características do plano</a:t>
            </a:r>
          </a:p>
          <a:p>
            <a:endParaRPr lang="pt-BR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2E0C7987-E103-1D37-7D5E-898599AED6CD}"/>
              </a:ext>
            </a:extLst>
          </p:cNvPr>
          <p:cNvSpPr txBox="1"/>
          <p:nvPr/>
        </p:nvSpPr>
        <p:spPr>
          <a:xfrm>
            <a:off x="1019175" y="3294685"/>
            <a:ext cx="595506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Com o ciclo PDCA, dispomos de uma forma dinâmica e ampla para criarmos, executarmos, monitorarmos e melhorarmos o plano de cibersegurança.</a:t>
            </a:r>
          </a:p>
          <a:p>
            <a:endParaRPr lang="pt-BR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9" name="Imagem 8" descr="Desenho de uma pessoa&#10;&#10;Descrição gerada automaticamente com confiança baixa">
            <a:extLst>
              <a:ext uri="{FF2B5EF4-FFF2-40B4-BE49-F238E27FC236}">
                <a16:creationId xmlns:a16="http://schemas.microsoft.com/office/drawing/2014/main" id="{90623FCD-8B76-83B4-A4D3-08FC7E0C991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89794" y="2153333"/>
            <a:ext cx="3483031" cy="3483031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839BBA77-9FFF-2CE1-6CFE-5DD0F1E1F086}"/>
              </a:ext>
            </a:extLst>
          </p:cNvPr>
          <p:cNvSpPr txBox="1"/>
          <p:nvPr/>
        </p:nvSpPr>
        <p:spPr>
          <a:xfrm>
            <a:off x="7689794" y="5636365"/>
            <a:ext cx="348303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 dirty="0">
                <a:solidFill>
                  <a:schemeClr val="bg2">
                    <a:lumMod val="25000"/>
                  </a:schemeClr>
                </a:solidFill>
              </a:rPr>
              <a:t>Fases do plano de cibersegurança.</a:t>
            </a:r>
          </a:p>
        </p:txBody>
      </p:sp>
    </p:spTree>
    <p:extLst>
      <p:ext uri="{BB962C8B-B14F-4D97-AF65-F5344CB8AC3E}">
        <p14:creationId xmlns:p14="http://schemas.microsoft.com/office/powerpoint/2010/main" val="21421506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23730953-3F64-2030-3E54-2E8B558EFE9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Estruturação do plano de cibersegurança</a:t>
            </a:r>
          </a:p>
          <a:p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0C1EF37-7055-5658-AF87-8C80AC26A1D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Fases do plano</a:t>
            </a:r>
          </a:p>
          <a:p>
            <a:endParaRPr lang="pt-BR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41E6AD79-4C00-85DF-10D4-E49803173132}"/>
              </a:ext>
            </a:extLst>
          </p:cNvPr>
          <p:cNvSpPr txBox="1"/>
          <p:nvPr/>
        </p:nvSpPr>
        <p:spPr>
          <a:xfrm>
            <a:off x="1019175" y="2128322"/>
            <a:ext cx="60985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>
                <a:solidFill>
                  <a:schemeClr val="bg2">
                    <a:lumMod val="25000"/>
                  </a:schemeClr>
                </a:solidFill>
              </a:rPr>
              <a:t>Identificação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BBDDAE21-2951-9A77-A55C-F36550227239}"/>
              </a:ext>
            </a:extLst>
          </p:cNvPr>
          <p:cNvSpPr txBox="1"/>
          <p:nvPr/>
        </p:nvSpPr>
        <p:spPr>
          <a:xfrm>
            <a:off x="1019175" y="2929186"/>
            <a:ext cx="7129464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Identificação inclui listar ativos, responsabilidades, missões, importância no setor e governança.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pt-BR" dirty="0">
              <a:solidFill>
                <a:schemeClr val="bg2">
                  <a:lumMod val="2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Priorização de ativos com base em valor e criticidade.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pt-BR" dirty="0">
              <a:solidFill>
                <a:schemeClr val="bg2">
                  <a:lumMod val="2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Estabelecimento de responsabilidades para segurança cibernética.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pt-BR" dirty="0">
              <a:solidFill>
                <a:schemeClr val="bg2">
                  <a:lumMod val="2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Avaliação de impacto, ameaças, vulnerabilidades e riscos a serem tolerados ou mitigados.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7C682B75-9B86-8AD3-2B79-9BC2B1B31B20}"/>
              </a:ext>
            </a:extLst>
          </p:cNvPr>
          <p:cNvSpPr/>
          <p:nvPr/>
        </p:nvSpPr>
        <p:spPr>
          <a:xfrm>
            <a:off x="11172825" y="250722"/>
            <a:ext cx="1019175" cy="6305061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Imagem 9" descr="Ícone&#10;&#10;Descrição gerada automaticamente">
            <a:extLst>
              <a:ext uri="{FF2B5EF4-FFF2-40B4-BE49-F238E27FC236}">
                <a16:creationId xmlns:a16="http://schemas.microsoft.com/office/drawing/2014/main" id="{342EB5FB-07A2-3E74-0166-E7DBD31D22D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94929" y="4460929"/>
            <a:ext cx="2397071" cy="2397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15446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23730953-3F64-2030-3E54-2E8B558EFE9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Estruturação do plano de cibersegurança</a:t>
            </a:r>
          </a:p>
          <a:p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0C1EF37-7055-5658-AF87-8C80AC26A1D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Fases do plano</a:t>
            </a:r>
          </a:p>
          <a:p>
            <a:endParaRPr lang="pt-BR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41E6AD79-4C00-85DF-10D4-E49803173132}"/>
              </a:ext>
            </a:extLst>
          </p:cNvPr>
          <p:cNvSpPr txBox="1"/>
          <p:nvPr/>
        </p:nvSpPr>
        <p:spPr>
          <a:xfrm>
            <a:off x="1019175" y="2128322"/>
            <a:ext cx="60985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>
                <a:solidFill>
                  <a:schemeClr val="bg2">
                    <a:lumMod val="25000"/>
                  </a:schemeClr>
                </a:solidFill>
              </a:rPr>
              <a:t>Proteção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92B0D834-9698-6899-BE59-2DE78D6A3681}"/>
              </a:ext>
            </a:extLst>
          </p:cNvPr>
          <p:cNvSpPr txBox="1"/>
          <p:nvPr/>
        </p:nvSpPr>
        <p:spPr>
          <a:xfrm>
            <a:off x="6096000" y="2940010"/>
            <a:ext cx="5076825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Auditoria de dispositivos, usuários e processos.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pt-BR" dirty="0">
              <a:solidFill>
                <a:schemeClr val="bg2">
                  <a:lumMod val="2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Gerenciamento de acesso, integridade de rede e segurança de dados.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pt-BR" dirty="0">
              <a:solidFill>
                <a:schemeClr val="bg2">
                  <a:lumMod val="2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Conscientização, backups, planos de resposta, gerenciamento de vulnerabilidades e logs de auditoria.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FC91B338-2911-40E2-F012-0DB61B35321D}"/>
              </a:ext>
            </a:extLst>
          </p:cNvPr>
          <p:cNvSpPr txBox="1"/>
          <p:nvPr/>
        </p:nvSpPr>
        <p:spPr>
          <a:xfrm>
            <a:off x="1019175" y="5248334"/>
            <a:ext cx="417275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Checagem de emissão, gerenciamento e revogação de identidades e credenciais.</a:t>
            </a:r>
          </a:p>
        </p:txBody>
      </p:sp>
      <p:pic>
        <p:nvPicPr>
          <p:cNvPr id="13" name="Imagem 12" descr="Ícone&#10;&#10;Descrição gerada automaticamente">
            <a:extLst>
              <a:ext uri="{FF2B5EF4-FFF2-40B4-BE49-F238E27FC236}">
                <a16:creationId xmlns:a16="http://schemas.microsoft.com/office/drawing/2014/main" id="{EB7560A3-CE90-567E-F8EA-1A68BAF2C0A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72536" y="2782300"/>
            <a:ext cx="2466034" cy="2466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7859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23730953-3F64-2030-3E54-2E8B558EFE9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Estruturação do plano de cibersegurança</a:t>
            </a:r>
          </a:p>
          <a:p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0C1EF37-7055-5658-AF87-8C80AC26A1D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Fases do plano</a:t>
            </a:r>
          </a:p>
          <a:p>
            <a:endParaRPr lang="pt-BR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41E6AD79-4C00-85DF-10D4-E49803173132}"/>
              </a:ext>
            </a:extLst>
          </p:cNvPr>
          <p:cNvSpPr txBox="1"/>
          <p:nvPr/>
        </p:nvSpPr>
        <p:spPr>
          <a:xfrm>
            <a:off x="1019175" y="2128322"/>
            <a:ext cx="60985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>
                <a:solidFill>
                  <a:schemeClr val="bg2">
                    <a:lumMod val="25000"/>
                  </a:schemeClr>
                </a:solidFill>
              </a:rPr>
              <a:t>Detecção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8CE28311-636E-3283-00D2-9BEDC2CCF3B7}"/>
              </a:ext>
            </a:extLst>
          </p:cNvPr>
          <p:cNvSpPr txBox="1"/>
          <p:nvPr/>
        </p:nvSpPr>
        <p:spPr>
          <a:xfrm>
            <a:off x="1030584" y="3370937"/>
            <a:ext cx="6098582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Identificar e gerenciar comportamento normal e anômalo.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pt-BR" dirty="0">
              <a:solidFill>
                <a:schemeClr val="bg2">
                  <a:lumMod val="2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Coletar, analisar e alertar sobre eventos.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pt-BR" dirty="0">
              <a:solidFill>
                <a:schemeClr val="bg2">
                  <a:lumMod val="2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Monitorar rede, ambiente e acesso não autorizado.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pt-BR" dirty="0">
              <a:solidFill>
                <a:schemeClr val="bg2">
                  <a:lumMod val="2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Melhorar continuamente a detecção de ameaças.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79645DE7-BB7E-E705-69C2-899628637DB0}"/>
              </a:ext>
            </a:extLst>
          </p:cNvPr>
          <p:cNvSpPr/>
          <p:nvPr/>
        </p:nvSpPr>
        <p:spPr>
          <a:xfrm>
            <a:off x="11172825" y="250722"/>
            <a:ext cx="1019175" cy="6305061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Imagem 9" descr="Ícone&#10;&#10;Descrição gerada automaticamente">
            <a:extLst>
              <a:ext uri="{FF2B5EF4-FFF2-40B4-BE49-F238E27FC236}">
                <a16:creationId xmlns:a16="http://schemas.microsoft.com/office/drawing/2014/main" id="{92E4F5EC-356B-EBF7-F487-F3C8D2E531B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93810" y="4581525"/>
            <a:ext cx="2276475" cy="227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93615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23730953-3F64-2030-3E54-2E8B558EFE9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Estruturação do plano de cibersegurança</a:t>
            </a:r>
          </a:p>
          <a:p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0C1EF37-7055-5658-AF87-8C80AC26A1D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Fases do plano</a:t>
            </a:r>
          </a:p>
          <a:p>
            <a:endParaRPr lang="pt-BR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41E6AD79-4C00-85DF-10D4-E49803173132}"/>
              </a:ext>
            </a:extLst>
          </p:cNvPr>
          <p:cNvSpPr txBox="1"/>
          <p:nvPr/>
        </p:nvSpPr>
        <p:spPr>
          <a:xfrm>
            <a:off x="1019175" y="2128322"/>
            <a:ext cx="60985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>
                <a:solidFill>
                  <a:schemeClr val="bg2">
                    <a:lumMod val="25000"/>
                  </a:schemeClr>
                </a:solidFill>
              </a:rPr>
              <a:t>Resposta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8CE28311-636E-3283-00D2-9BEDC2CCF3B7}"/>
              </a:ext>
            </a:extLst>
          </p:cNvPr>
          <p:cNvSpPr txBox="1"/>
          <p:nvPr/>
        </p:nvSpPr>
        <p:spPr>
          <a:xfrm>
            <a:off x="5393411" y="3339651"/>
            <a:ext cx="577941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Conscientização do pessoal sobre funções e atividades.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pt-BR" dirty="0">
              <a:solidFill>
                <a:schemeClr val="bg2">
                  <a:lumMod val="2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Comunicação consistente de incidentes.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pt-BR" dirty="0">
              <a:solidFill>
                <a:schemeClr val="bg2">
                  <a:lumMod val="2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Cooperação com parceiros, compartilhamento de informações e aprendizado com incidentes passados.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63FF25CC-DEF1-966F-6215-8BE25605E0A5}"/>
              </a:ext>
            </a:extLst>
          </p:cNvPr>
          <p:cNvSpPr txBox="1"/>
          <p:nvPr/>
        </p:nvSpPr>
        <p:spPr>
          <a:xfrm>
            <a:off x="1158499" y="5224755"/>
            <a:ext cx="3429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Encadeamento de medidas em plano de resposta cibernética.</a:t>
            </a:r>
          </a:p>
        </p:txBody>
      </p:sp>
      <p:pic>
        <p:nvPicPr>
          <p:cNvPr id="11" name="Imagem 10" descr="Texto&#10;&#10;Descrição gerada automaticamente com confiança média">
            <a:extLst>
              <a:ext uri="{FF2B5EF4-FFF2-40B4-BE49-F238E27FC236}">
                <a16:creationId xmlns:a16="http://schemas.microsoft.com/office/drawing/2014/main" id="{3C31BB9D-9AAA-B192-CEF6-6CE9650BC3C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86546" y="2830362"/>
            <a:ext cx="2772905" cy="2772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5248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23730953-3F64-2030-3E54-2E8B558EFE9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Estruturação do plano de cibersegurança</a:t>
            </a:r>
          </a:p>
          <a:p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0C1EF37-7055-5658-AF87-8C80AC26A1D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Fases do plano</a:t>
            </a:r>
          </a:p>
          <a:p>
            <a:endParaRPr lang="pt-BR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41E6AD79-4C00-85DF-10D4-E49803173132}"/>
              </a:ext>
            </a:extLst>
          </p:cNvPr>
          <p:cNvSpPr txBox="1"/>
          <p:nvPr/>
        </p:nvSpPr>
        <p:spPr>
          <a:xfrm>
            <a:off x="1019175" y="2128322"/>
            <a:ext cx="60985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>
                <a:solidFill>
                  <a:schemeClr val="bg2">
                    <a:lumMod val="25000"/>
                  </a:schemeClr>
                </a:solidFill>
              </a:rPr>
              <a:t>Recuperação</a:t>
            </a:r>
          </a:p>
        </p:txBody>
      </p:sp>
      <p:graphicFrame>
        <p:nvGraphicFramePr>
          <p:cNvPr id="10" name="CaixaDeTexto 7">
            <a:extLst>
              <a:ext uri="{FF2B5EF4-FFF2-40B4-BE49-F238E27FC236}">
                <a16:creationId xmlns:a16="http://schemas.microsoft.com/office/drawing/2014/main" id="{A5CCA158-481B-31B6-9569-BB9D978CCBD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05274206"/>
              </p:ext>
            </p:extLst>
          </p:nvPr>
        </p:nvGraphicFramePr>
        <p:xfrm>
          <a:off x="1030582" y="2900899"/>
          <a:ext cx="10153649" cy="32882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530199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FE5FBC30-1344-AF7A-84DA-4F480435896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Histórico da segurança cibernética</a:t>
            </a:r>
          </a:p>
          <a:p>
            <a:endParaRPr lang="pt-BR" dirty="0"/>
          </a:p>
        </p:txBody>
      </p:sp>
      <p:sp>
        <p:nvSpPr>
          <p:cNvPr id="8" name="Espaço Reservado para Texto 7">
            <a:extLst>
              <a:ext uri="{FF2B5EF4-FFF2-40B4-BE49-F238E27FC236}">
                <a16:creationId xmlns:a16="http://schemas.microsoft.com/office/drawing/2014/main" id="{81389501-DE01-0134-AD30-9E5276D8F71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Décadas de 1970 e 1980</a:t>
            </a:r>
          </a:p>
          <a:p>
            <a:endParaRPr lang="pt-BR" dirty="0"/>
          </a:p>
        </p:txBody>
      </p:sp>
      <p:graphicFrame>
        <p:nvGraphicFramePr>
          <p:cNvPr id="10" name="CaixaDeTexto 2">
            <a:extLst>
              <a:ext uri="{FF2B5EF4-FFF2-40B4-BE49-F238E27FC236}">
                <a16:creationId xmlns:a16="http://schemas.microsoft.com/office/drawing/2014/main" id="{14168F2C-7E00-32AF-D0A5-6A5A944260E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66070138"/>
              </p:ext>
            </p:extLst>
          </p:nvPr>
        </p:nvGraphicFramePr>
        <p:xfrm>
          <a:off x="852857" y="2341611"/>
          <a:ext cx="10486285" cy="30606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1430220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Imagem 4" descr="Tela de um computador com a imagem de uma pessoa&#10;&#10;Descrição gerada automaticamente com confiança média">
            <a:extLst>
              <a:ext uri="{FF2B5EF4-FFF2-40B4-BE49-F238E27FC236}">
                <a16:creationId xmlns:a16="http://schemas.microsoft.com/office/drawing/2014/main" id="{C3477933-2873-8BF9-62F9-5E4AAB95C21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FF64D82-EA9A-5288-8D2C-7CCD08DE3A5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Análise das vulnerabilidades e dos tipos de ataques	</a:t>
            </a:r>
          </a:p>
        </p:txBody>
      </p:sp>
    </p:spTree>
    <p:extLst>
      <p:ext uri="{BB962C8B-B14F-4D97-AF65-F5344CB8AC3E}">
        <p14:creationId xmlns:p14="http://schemas.microsoft.com/office/powerpoint/2010/main" val="334531824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F1F4667-EA2D-61B2-8778-A6DBC521E4F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O que é mapeamento de redes?</a:t>
            </a:r>
          </a:p>
          <a:p>
            <a:endParaRPr lang="pt-BR" dirty="0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4782BD9-126C-F283-F405-3A306A92207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Definição</a:t>
            </a:r>
          </a:p>
          <a:p>
            <a:endParaRPr lang="pt-BR" dirty="0"/>
          </a:p>
        </p:txBody>
      </p:sp>
      <p:graphicFrame>
        <p:nvGraphicFramePr>
          <p:cNvPr id="9" name="CaixaDeTexto 6">
            <a:extLst>
              <a:ext uri="{FF2B5EF4-FFF2-40B4-BE49-F238E27FC236}">
                <a16:creationId xmlns:a16="http://schemas.microsoft.com/office/drawing/2014/main" id="{A867F049-54AB-79B9-1B78-EA1C057ED00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88168644"/>
              </p:ext>
            </p:extLst>
          </p:nvPr>
        </p:nvGraphicFramePr>
        <p:xfrm>
          <a:off x="1030583" y="2327277"/>
          <a:ext cx="10142242" cy="39465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7990131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F1F4667-EA2D-61B2-8778-A6DBC521E4F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O que é mapeamento de redes?</a:t>
            </a:r>
          </a:p>
          <a:p>
            <a:endParaRPr lang="pt-BR" dirty="0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4782BD9-126C-F283-F405-3A306A92207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Aplicações</a:t>
            </a:r>
          </a:p>
          <a:p>
            <a:endParaRPr lang="pt-BR" dirty="0"/>
          </a:p>
          <a:p>
            <a:endParaRPr lang="pt-BR" dirty="0"/>
          </a:p>
        </p:txBody>
      </p:sp>
      <p:graphicFrame>
        <p:nvGraphicFramePr>
          <p:cNvPr id="7" name="CaixaDeTexto 2">
            <a:extLst>
              <a:ext uri="{FF2B5EF4-FFF2-40B4-BE49-F238E27FC236}">
                <a16:creationId xmlns:a16="http://schemas.microsoft.com/office/drawing/2014/main" id="{A3AC1957-D2A6-E220-9F52-D21AD1E1340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32859478"/>
              </p:ext>
            </p:extLst>
          </p:nvPr>
        </p:nvGraphicFramePr>
        <p:xfrm>
          <a:off x="1019175" y="2714733"/>
          <a:ext cx="10142242" cy="29266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3912931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F1F4667-EA2D-61B2-8778-A6DBC521E4F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O que é mapeamento de redes?</a:t>
            </a:r>
          </a:p>
          <a:p>
            <a:endParaRPr lang="pt-BR" dirty="0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4782BD9-126C-F283-F405-3A306A92207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Fases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F2A100CF-C3B1-5B30-5A6E-05F495D5A3AD}"/>
              </a:ext>
            </a:extLst>
          </p:cNvPr>
          <p:cNvGrpSpPr/>
          <p:nvPr/>
        </p:nvGrpSpPr>
        <p:grpSpPr>
          <a:xfrm>
            <a:off x="1030584" y="2836613"/>
            <a:ext cx="10192080" cy="2345099"/>
            <a:chOff x="1030584" y="2836613"/>
            <a:chExt cx="10192080" cy="2345099"/>
          </a:xfrm>
        </p:grpSpPr>
        <p:grpSp>
          <p:nvGrpSpPr>
            <p:cNvPr id="32" name="Agrupar 31">
              <a:extLst>
                <a:ext uri="{FF2B5EF4-FFF2-40B4-BE49-F238E27FC236}">
                  <a16:creationId xmlns:a16="http://schemas.microsoft.com/office/drawing/2014/main" id="{BA2EEB47-EE87-F747-4A77-B179B6A22AC3}"/>
                </a:ext>
              </a:extLst>
            </p:cNvPr>
            <p:cNvGrpSpPr/>
            <p:nvPr/>
          </p:nvGrpSpPr>
          <p:grpSpPr>
            <a:xfrm>
              <a:off x="1033124" y="2869412"/>
              <a:ext cx="427095" cy="1477033"/>
              <a:chOff x="357164" y="835955"/>
              <a:chExt cx="454941" cy="1477033"/>
            </a:xfrm>
          </p:grpSpPr>
          <p:sp>
            <p:nvSpPr>
              <p:cNvPr id="35" name="Elipse 34">
                <a:extLst>
                  <a:ext uri="{FF2B5EF4-FFF2-40B4-BE49-F238E27FC236}">
                    <a16:creationId xmlns:a16="http://schemas.microsoft.com/office/drawing/2014/main" id="{3BF468A1-1B60-38DC-92EE-DDD1335004A7}"/>
                  </a:ext>
                </a:extLst>
              </p:cNvPr>
              <p:cNvSpPr/>
              <p:nvPr/>
            </p:nvSpPr>
            <p:spPr>
              <a:xfrm>
                <a:off x="357164" y="835955"/>
                <a:ext cx="454941" cy="45494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cxnSp>
            <p:nvCxnSpPr>
              <p:cNvPr id="36" name="Conector reto 35">
                <a:extLst>
                  <a:ext uri="{FF2B5EF4-FFF2-40B4-BE49-F238E27FC236}">
                    <a16:creationId xmlns:a16="http://schemas.microsoft.com/office/drawing/2014/main" id="{0A91FF08-F5A3-D922-FA9E-3C7D93FC382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5288" y="1290896"/>
                <a:ext cx="0" cy="1022092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Seta: para a Direita 36">
                <a:extLst>
                  <a:ext uri="{FF2B5EF4-FFF2-40B4-BE49-F238E27FC236}">
                    <a16:creationId xmlns:a16="http://schemas.microsoft.com/office/drawing/2014/main" id="{AA53EF80-9FCC-48C5-B99C-9ADB518CC475}"/>
                  </a:ext>
                </a:extLst>
              </p:cNvPr>
              <p:cNvSpPr/>
              <p:nvPr/>
            </p:nvSpPr>
            <p:spPr>
              <a:xfrm>
                <a:off x="496647" y="999616"/>
                <a:ext cx="175975" cy="127619"/>
              </a:xfrm>
              <a:prstGeom prst="rightArrow">
                <a:avLst>
                  <a:gd name="adj1" fmla="val 25531"/>
                  <a:gd name="adj2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33" name="Retângulo: Cantos Arredondados 32">
              <a:extLst>
                <a:ext uri="{FF2B5EF4-FFF2-40B4-BE49-F238E27FC236}">
                  <a16:creationId xmlns:a16="http://schemas.microsoft.com/office/drawing/2014/main" id="{571052B3-8798-A573-85E7-87254335A27F}"/>
                </a:ext>
              </a:extLst>
            </p:cNvPr>
            <p:cNvSpPr/>
            <p:nvPr/>
          </p:nvSpPr>
          <p:spPr>
            <a:xfrm>
              <a:off x="1675478" y="2836613"/>
              <a:ext cx="9511296" cy="526452"/>
            </a:xfrm>
            <a:prstGeom prst="roundRect">
              <a:avLst>
                <a:gd name="adj" fmla="val 1553"/>
              </a:avLst>
            </a:prstGeom>
            <a:noFill/>
            <a:ln w="1905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ln>
                  <a:solidFill>
                    <a:schemeClr val="accent3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34" name="CaixaDeTexto 33">
              <a:extLst>
                <a:ext uri="{FF2B5EF4-FFF2-40B4-BE49-F238E27FC236}">
                  <a16:creationId xmlns:a16="http://schemas.microsoft.com/office/drawing/2014/main" id="{E9541EA7-EEEB-7CF7-0560-C3A4690267B1}"/>
                </a:ext>
              </a:extLst>
            </p:cNvPr>
            <p:cNvSpPr txBox="1"/>
            <p:nvPr/>
          </p:nvSpPr>
          <p:spPr>
            <a:xfrm>
              <a:off x="1675478" y="2930562"/>
              <a:ext cx="9547186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600" dirty="0">
                  <a:effectLst/>
                </a:rPr>
                <a:t>Host </a:t>
              </a:r>
              <a:r>
                <a:rPr lang="pt-BR" sz="1600" dirty="0" err="1">
                  <a:effectLst/>
                </a:rPr>
                <a:t>Scan</a:t>
              </a:r>
              <a:r>
                <a:rPr lang="pt-BR" sz="1600" dirty="0">
                  <a:effectLst/>
                </a:rPr>
                <a:t>: Identifica servidores, máquinas e dispositivos na rede.</a:t>
              </a:r>
            </a:p>
          </p:txBody>
        </p:sp>
        <p:grpSp>
          <p:nvGrpSpPr>
            <p:cNvPr id="26" name="Agrupar 25">
              <a:extLst>
                <a:ext uri="{FF2B5EF4-FFF2-40B4-BE49-F238E27FC236}">
                  <a16:creationId xmlns:a16="http://schemas.microsoft.com/office/drawing/2014/main" id="{D50BEB99-952F-DE77-E6D6-923B4B51C3B6}"/>
                </a:ext>
              </a:extLst>
            </p:cNvPr>
            <p:cNvGrpSpPr/>
            <p:nvPr/>
          </p:nvGrpSpPr>
          <p:grpSpPr>
            <a:xfrm>
              <a:off x="1033124" y="3499752"/>
              <a:ext cx="427095" cy="1440876"/>
              <a:chOff x="357164" y="835955"/>
              <a:chExt cx="454941" cy="1440876"/>
            </a:xfrm>
          </p:grpSpPr>
          <p:sp>
            <p:nvSpPr>
              <p:cNvPr id="29" name="Elipse 28">
                <a:extLst>
                  <a:ext uri="{FF2B5EF4-FFF2-40B4-BE49-F238E27FC236}">
                    <a16:creationId xmlns:a16="http://schemas.microsoft.com/office/drawing/2014/main" id="{C0B356D1-18CF-3B89-63F1-6BE74A64C7C8}"/>
                  </a:ext>
                </a:extLst>
              </p:cNvPr>
              <p:cNvSpPr/>
              <p:nvPr/>
            </p:nvSpPr>
            <p:spPr>
              <a:xfrm>
                <a:off x="357164" y="835955"/>
                <a:ext cx="454941" cy="45494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cxnSp>
            <p:nvCxnSpPr>
              <p:cNvPr id="30" name="Conector reto 29">
                <a:extLst>
                  <a:ext uri="{FF2B5EF4-FFF2-40B4-BE49-F238E27FC236}">
                    <a16:creationId xmlns:a16="http://schemas.microsoft.com/office/drawing/2014/main" id="{7C44FEB1-C634-F9E5-6629-D4994D1EA294}"/>
                  </a:ext>
                </a:extLst>
              </p:cNvPr>
              <p:cNvCxnSpPr>
                <a:cxnSpLocks/>
                <a:endCxn id="19" idx="4"/>
              </p:cNvCxnSpPr>
              <p:nvPr/>
            </p:nvCxnSpPr>
            <p:spPr>
              <a:xfrm>
                <a:off x="575288" y="1088524"/>
                <a:ext cx="6642" cy="1188307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Seta: para a Direita 30">
                <a:extLst>
                  <a:ext uri="{FF2B5EF4-FFF2-40B4-BE49-F238E27FC236}">
                    <a16:creationId xmlns:a16="http://schemas.microsoft.com/office/drawing/2014/main" id="{46A7AD4E-4546-2CAB-CB00-DB3A42E5677E}"/>
                  </a:ext>
                </a:extLst>
              </p:cNvPr>
              <p:cNvSpPr/>
              <p:nvPr/>
            </p:nvSpPr>
            <p:spPr>
              <a:xfrm>
                <a:off x="496647" y="999616"/>
                <a:ext cx="175975" cy="127619"/>
              </a:xfrm>
              <a:prstGeom prst="rightArrow">
                <a:avLst>
                  <a:gd name="adj1" fmla="val 25531"/>
                  <a:gd name="adj2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27" name="Retângulo: Cantos Arredondados 26">
              <a:extLst>
                <a:ext uri="{FF2B5EF4-FFF2-40B4-BE49-F238E27FC236}">
                  <a16:creationId xmlns:a16="http://schemas.microsoft.com/office/drawing/2014/main" id="{639EAA1C-5B60-A004-17A7-ECAA6D3BC2F9}"/>
                </a:ext>
              </a:extLst>
            </p:cNvPr>
            <p:cNvSpPr/>
            <p:nvPr/>
          </p:nvSpPr>
          <p:spPr>
            <a:xfrm>
              <a:off x="1675478" y="3466953"/>
              <a:ext cx="9511296" cy="421736"/>
            </a:xfrm>
            <a:prstGeom prst="roundRect">
              <a:avLst>
                <a:gd name="adj" fmla="val 1553"/>
              </a:avLst>
            </a:prstGeom>
            <a:noFill/>
            <a:ln w="1905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ln>
                  <a:solidFill>
                    <a:schemeClr val="accent3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28" name="CaixaDeTexto 27">
              <a:extLst>
                <a:ext uri="{FF2B5EF4-FFF2-40B4-BE49-F238E27FC236}">
                  <a16:creationId xmlns:a16="http://schemas.microsoft.com/office/drawing/2014/main" id="{5FA6CB32-91DE-BB4E-BD8A-85C60EC39A43}"/>
                </a:ext>
              </a:extLst>
            </p:cNvPr>
            <p:cNvSpPr txBox="1"/>
            <p:nvPr/>
          </p:nvSpPr>
          <p:spPr>
            <a:xfrm>
              <a:off x="1672938" y="3504965"/>
              <a:ext cx="9547186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600" dirty="0" err="1">
                  <a:effectLst/>
                </a:rPr>
                <a:t>Port</a:t>
              </a:r>
              <a:r>
                <a:rPr lang="pt-BR" sz="1600" dirty="0">
                  <a:effectLst/>
                </a:rPr>
                <a:t> </a:t>
              </a:r>
              <a:r>
                <a:rPr lang="pt-BR" sz="1600" dirty="0" err="1">
                  <a:effectLst/>
                </a:rPr>
                <a:t>Scan</a:t>
              </a:r>
              <a:r>
                <a:rPr lang="pt-BR" sz="1600" dirty="0">
                  <a:effectLst/>
                </a:rPr>
                <a:t>: Descobre as portas TCP e UDP abertas nesses servidores.</a:t>
              </a:r>
            </a:p>
          </p:txBody>
        </p:sp>
        <p:grpSp>
          <p:nvGrpSpPr>
            <p:cNvPr id="21" name="Agrupar 20">
              <a:extLst>
                <a:ext uri="{FF2B5EF4-FFF2-40B4-BE49-F238E27FC236}">
                  <a16:creationId xmlns:a16="http://schemas.microsoft.com/office/drawing/2014/main" id="{9CDDE2E0-36B1-1187-E8C8-5B038B702319}"/>
                </a:ext>
              </a:extLst>
            </p:cNvPr>
            <p:cNvGrpSpPr/>
            <p:nvPr/>
          </p:nvGrpSpPr>
          <p:grpSpPr>
            <a:xfrm>
              <a:off x="1030584" y="4052343"/>
              <a:ext cx="427095" cy="454941"/>
              <a:chOff x="357164" y="835955"/>
              <a:chExt cx="454941" cy="454941"/>
            </a:xfrm>
          </p:grpSpPr>
          <p:sp>
            <p:nvSpPr>
              <p:cNvPr id="24" name="Elipse 23">
                <a:extLst>
                  <a:ext uri="{FF2B5EF4-FFF2-40B4-BE49-F238E27FC236}">
                    <a16:creationId xmlns:a16="http://schemas.microsoft.com/office/drawing/2014/main" id="{D489CC4E-A48C-71F6-5690-6028C9422108}"/>
                  </a:ext>
                </a:extLst>
              </p:cNvPr>
              <p:cNvSpPr/>
              <p:nvPr/>
            </p:nvSpPr>
            <p:spPr>
              <a:xfrm>
                <a:off x="357164" y="835955"/>
                <a:ext cx="454941" cy="45494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5" name="Seta: para a Direita 24">
                <a:extLst>
                  <a:ext uri="{FF2B5EF4-FFF2-40B4-BE49-F238E27FC236}">
                    <a16:creationId xmlns:a16="http://schemas.microsoft.com/office/drawing/2014/main" id="{ACC49F6C-508B-55E7-D438-B272148C1751}"/>
                  </a:ext>
                </a:extLst>
              </p:cNvPr>
              <p:cNvSpPr/>
              <p:nvPr/>
            </p:nvSpPr>
            <p:spPr>
              <a:xfrm>
                <a:off x="496647" y="999616"/>
                <a:ext cx="175975" cy="127619"/>
              </a:xfrm>
              <a:prstGeom prst="rightArrow">
                <a:avLst>
                  <a:gd name="adj1" fmla="val 25531"/>
                  <a:gd name="adj2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22" name="Retângulo: Cantos Arredondados 21">
              <a:extLst>
                <a:ext uri="{FF2B5EF4-FFF2-40B4-BE49-F238E27FC236}">
                  <a16:creationId xmlns:a16="http://schemas.microsoft.com/office/drawing/2014/main" id="{11E8BEC8-A2A4-A2E4-DF47-DF21209F2FDB}"/>
                </a:ext>
              </a:extLst>
            </p:cNvPr>
            <p:cNvSpPr/>
            <p:nvPr/>
          </p:nvSpPr>
          <p:spPr>
            <a:xfrm>
              <a:off x="1672938" y="4019544"/>
              <a:ext cx="9511296" cy="526452"/>
            </a:xfrm>
            <a:prstGeom prst="roundRect">
              <a:avLst>
                <a:gd name="adj" fmla="val 1553"/>
              </a:avLst>
            </a:prstGeom>
            <a:noFill/>
            <a:ln w="1905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ln>
                  <a:solidFill>
                    <a:schemeClr val="accent3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23" name="CaixaDeTexto 22">
              <a:extLst>
                <a:ext uri="{FF2B5EF4-FFF2-40B4-BE49-F238E27FC236}">
                  <a16:creationId xmlns:a16="http://schemas.microsoft.com/office/drawing/2014/main" id="{16ACCA55-2D00-5313-5483-48B187EAEF99}"/>
                </a:ext>
              </a:extLst>
            </p:cNvPr>
            <p:cNvSpPr txBox="1"/>
            <p:nvPr/>
          </p:nvSpPr>
          <p:spPr>
            <a:xfrm>
              <a:off x="1672938" y="4113493"/>
              <a:ext cx="9547186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600" dirty="0">
                  <a:effectLst/>
                </a:rPr>
                <a:t>Service </a:t>
              </a:r>
              <a:r>
                <a:rPr lang="pt-BR" sz="1600" dirty="0" err="1">
                  <a:effectLst/>
                </a:rPr>
                <a:t>Scan</a:t>
              </a:r>
              <a:r>
                <a:rPr lang="pt-BR" sz="1600" dirty="0">
                  <a:effectLst/>
                </a:rPr>
                <a:t>/OS </a:t>
              </a:r>
              <a:r>
                <a:rPr lang="pt-BR" sz="1600" dirty="0" err="1">
                  <a:effectLst/>
                </a:rPr>
                <a:t>fingerprint</a:t>
              </a:r>
              <a:r>
                <a:rPr lang="pt-BR" sz="1600" dirty="0">
                  <a:effectLst/>
                </a:rPr>
                <a:t>: Identifica os serviços e sistema operacional dos servidores.</a:t>
              </a:r>
            </a:p>
          </p:txBody>
        </p:sp>
        <p:grpSp>
          <p:nvGrpSpPr>
            <p:cNvPr id="16" name="Agrupar 15">
              <a:extLst>
                <a:ext uri="{FF2B5EF4-FFF2-40B4-BE49-F238E27FC236}">
                  <a16:creationId xmlns:a16="http://schemas.microsoft.com/office/drawing/2014/main" id="{E034A510-5415-5F87-4CD6-E389CF76FFD2}"/>
                </a:ext>
              </a:extLst>
            </p:cNvPr>
            <p:cNvGrpSpPr/>
            <p:nvPr/>
          </p:nvGrpSpPr>
          <p:grpSpPr>
            <a:xfrm>
              <a:off x="1030584" y="4688059"/>
              <a:ext cx="427095" cy="454941"/>
              <a:chOff x="357164" y="835955"/>
              <a:chExt cx="454941" cy="454941"/>
            </a:xfrm>
          </p:grpSpPr>
          <p:sp>
            <p:nvSpPr>
              <p:cNvPr id="19" name="Elipse 18">
                <a:extLst>
                  <a:ext uri="{FF2B5EF4-FFF2-40B4-BE49-F238E27FC236}">
                    <a16:creationId xmlns:a16="http://schemas.microsoft.com/office/drawing/2014/main" id="{FA6A4E30-4721-B7AF-50B8-9711E0D88768}"/>
                  </a:ext>
                </a:extLst>
              </p:cNvPr>
              <p:cNvSpPr/>
              <p:nvPr/>
            </p:nvSpPr>
            <p:spPr>
              <a:xfrm>
                <a:off x="357164" y="835955"/>
                <a:ext cx="454941" cy="45494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0" name="Seta: para a Direita 19">
                <a:extLst>
                  <a:ext uri="{FF2B5EF4-FFF2-40B4-BE49-F238E27FC236}">
                    <a16:creationId xmlns:a16="http://schemas.microsoft.com/office/drawing/2014/main" id="{41D0BED3-0650-7C11-4E02-905D38CA6E73}"/>
                  </a:ext>
                </a:extLst>
              </p:cNvPr>
              <p:cNvSpPr/>
              <p:nvPr/>
            </p:nvSpPr>
            <p:spPr>
              <a:xfrm>
                <a:off x="496647" y="999616"/>
                <a:ext cx="175975" cy="127619"/>
              </a:xfrm>
              <a:prstGeom prst="rightArrow">
                <a:avLst>
                  <a:gd name="adj1" fmla="val 25531"/>
                  <a:gd name="adj2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17" name="Retângulo: Cantos Arredondados 16">
              <a:extLst>
                <a:ext uri="{FF2B5EF4-FFF2-40B4-BE49-F238E27FC236}">
                  <a16:creationId xmlns:a16="http://schemas.microsoft.com/office/drawing/2014/main" id="{D1A99B5E-5E78-1932-1666-EC86C5B10B67}"/>
                </a:ext>
              </a:extLst>
            </p:cNvPr>
            <p:cNvSpPr/>
            <p:nvPr/>
          </p:nvSpPr>
          <p:spPr>
            <a:xfrm>
              <a:off x="1672938" y="4655260"/>
              <a:ext cx="9511296" cy="526452"/>
            </a:xfrm>
            <a:prstGeom prst="roundRect">
              <a:avLst>
                <a:gd name="adj" fmla="val 1553"/>
              </a:avLst>
            </a:prstGeom>
            <a:noFill/>
            <a:ln w="1905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ln>
                  <a:solidFill>
                    <a:schemeClr val="accent3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18" name="CaixaDeTexto 17">
              <a:extLst>
                <a:ext uri="{FF2B5EF4-FFF2-40B4-BE49-F238E27FC236}">
                  <a16:creationId xmlns:a16="http://schemas.microsoft.com/office/drawing/2014/main" id="{5F5FD09E-047B-1121-4A99-D15BB7D342B1}"/>
                </a:ext>
              </a:extLst>
            </p:cNvPr>
            <p:cNvSpPr txBox="1"/>
            <p:nvPr/>
          </p:nvSpPr>
          <p:spPr>
            <a:xfrm>
              <a:off x="1672938" y="4749209"/>
              <a:ext cx="9547186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600" dirty="0">
                  <a:effectLst/>
                </a:rPr>
                <a:t>Varredura de Vulnerabilidades: Pesquisa as vulnerabilidades nos servidores.</a:t>
              </a:r>
            </a:p>
          </p:txBody>
        </p:sp>
      </p:grp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43E93B9B-9294-AF80-FF12-292D011ECBFC}"/>
              </a:ext>
            </a:extLst>
          </p:cNvPr>
          <p:cNvSpPr txBox="1"/>
          <p:nvPr/>
        </p:nvSpPr>
        <p:spPr>
          <a:xfrm>
            <a:off x="1030584" y="2120677"/>
            <a:ext cx="60985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>
                <a:solidFill>
                  <a:schemeClr val="bg2">
                    <a:lumMod val="25000"/>
                  </a:schemeClr>
                </a:solidFill>
              </a:rPr>
              <a:t>O mapeamento de redes envolve as seguintes fases:</a:t>
            </a:r>
          </a:p>
          <a:p>
            <a:endParaRPr lang="pt-BR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23171CAB-E6BC-70AA-1DB4-D43E50D0FF5D}"/>
              </a:ext>
            </a:extLst>
          </p:cNvPr>
          <p:cNvSpPr txBox="1"/>
          <p:nvPr/>
        </p:nvSpPr>
        <p:spPr>
          <a:xfrm>
            <a:off x="1019174" y="5699424"/>
            <a:ext cx="1015364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É importante realizar o Host </a:t>
            </a:r>
            <a:r>
              <a:rPr lang="pt-BR" dirty="0" err="1">
                <a:solidFill>
                  <a:schemeClr val="bg2">
                    <a:lumMod val="25000"/>
                  </a:schemeClr>
                </a:solidFill>
              </a:rPr>
              <a:t>Scan</a:t>
            </a:r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 antes de qualquer outra varredura para uma abordagem organizada e eficaz.</a:t>
            </a:r>
          </a:p>
        </p:txBody>
      </p:sp>
    </p:spTree>
    <p:extLst>
      <p:ext uri="{BB962C8B-B14F-4D97-AF65-F5344CB8AC3E}">
        <p14:creationId xmlns:p14="http://schemas.microsoft.com/office/powerpoint/2010/main" val="156293418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F1F4667-EA2D-61B2-8778-A6DBC521E4F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O que é mapeamento de redes?</a:t>
            </a:r>
          </a:p>
          <a:p>
            <a:endParaRPr lang="pt-BR" dirty="0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4782BD9-126C-F283-F405-3A306A92207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Hot </a:t>
            </a:r>
            <a:r>
              <a:rPr lang="pt-BR" dirty="0" err="1"/>
              <a:t>Scan</a:t>
            </a:r>
            <a:r>
              <a:rPr lang="pt-BR" dirty="0"/>
              <a:t> – </a:t>
            </a:r>
            <a:r>
              <a:rPr lang="pt-BR" dirty="0" err="1"/>
              <a:t>ferramente</a:t>
            </a:r>
            <a:r>
              <a:rPr lang="pt-BR" dirty="0"/>
              <a:t> </a:t>
            </a:r>
            <a:r>
              <a:rPr lang="pt-BR" dirty="0" err="1"/>
              <a:t>ping</a:t>
            </a:r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  <p:graphicFrame>
        <p:nvGraphicFramePr>
          <p:cNvPr id="12" name="CaixaDeTexto 9">
            <a:extLst>
              <a:ext uri="{FF2B5EF4-FFF2-40B4-BE49-F238E27FC236}">
                <a16:creationId xmlns:a16="http://schemas.microsoft.com/office/drawing/2014/main" id="{7BD77D16-CF7A-89A3-E95D-D0CF9B680B0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78490123"/>
              </p:ext>
            </p:extLst>
          </p:nvPr>
        </p:nvGraphicFramePr>
        <p:xfrm>
          <a:off x="1019175" y="2327276"/>
          <a:ext cx="10153650" cy="39465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2240131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F1F4667-EA2D-61B2-8778-A6DBC521E4F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O que é mapeamento de redes?</a:t>
            </a:r>
          </a:p>
          <a:p>
            <a:endParaRPr lang="pt-BR" dirty="0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4782BD9-126C-F283-F405-3A306A92207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Hot </a:t>
            </a:r>
            <a:r>
              <a:rPr lang="pt-BR" dirty="0" err="1"/>
              <a:t>Scan</a:t>
            </a:r>
            <a:r>
              <a:rPr lang="pt-BR" dirty="0"/>
              <a:t> – </a:t>
            </a:r>
            <a:r>
              <a:rPr lang="pt-BR" dirty="0" err="1"/>
              <a:t>ferramente</a:t>
            </a:r>
            <a:r>
              <a:rPr lang="pt-BR" dirty="0"/>
              <a:t> </a:t>
            </a:r>
            <a:r>
              <a:rPr lang="pt-BR" dirty="0" err="1"/>
              <a:t>ping</a:t>
            </a:r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  <p:pic>
        <p:nvPicPr>
          <p:cNvPr id="3" name="Imagem 2" descr="Texto&#10;&#10;Descrição gerada automaticamente">
            <a:extLst>
              <a:ext uri="{FF2B5EF4-FFF2-40B4-BE49-F238E27FC236}">
                <a16:creationId xmlns:a16="http://schemas.microsoft.com/office/drawing/2014/main" id="{EAF0B7F0-A874-EE47-43E3-770D797EB48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54492" y="2697993"/>
            <a:ext cx="6283016" cy="2704269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1FA1BED5-9E82-ABAE-7A84-0A939B2268C2}"/>
              </a:ext>
            </a:extLst>
          </p:cNvPr>
          <p:cNvSpPr txBox="1"/>
          <p:nvPr/>
        </p:nvSpPr>
        <p:spPr>
          <a:xfrm>
            <a:off x="3046709" y="5602601"/>
            <a:ext cx="609858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 dirty="0">
                <a:solidFill>
                  <a:schemeClr val="bg2">
                    <a:lumMod val="25000"/>
                  </a:schemeClr>
                </a:solidFill>
              </a:rPr>
              <a:t>Captura de tela da ferramenta de linha comando </a:t>
            </a:r>
            <a:r>
              <a:rPr lang="pt-BR" sz="1400" dirty="0" err="1">
                <a:solidFill>
                  <a:schemeClr val="bg2">
                    <a:lumMod val="25000"/>
                  </a:schemeClr>
                </a:solidFill>
              </a:rPr>
              <a:t>ping</a:t>
            </a:r>
            <a:r>
              <a:rPr lang="pt-BR" sz="1400" dirty="0">
                <a:solidFill>
                  <a:schemeClr val="bg2">
                    <a:lumMod val="25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052329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F1F4667-EA2D-61B2-8778-A6DBC521E4F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O que é mapeamento de redes?</a:t>
            </a:r>
          </a:p>
          <a:p>
            <a:endParaRPr lang="pt-BR" dirty="0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4782BD9-126C-F283-F405-3A306A92207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Ferramenta </a:t>
            </a:r>
            <a:r>
              <a:rPr lang="pt-BR" dirty="0" err="1"/>
              <a:t>nmap</a:t>
            </a:r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7A8B3AD7-3E58-4E40-E9C0-B6E8951F475F}"/>
              </a:ext>
            </a:extLst>
          </p:cNvPr>
          <p:cNvSpPr txBox="1"/>
          <p:nvPr/>
        </p:nvSpPr>
        <p:spPr>
          <a:xfrm>
            <a:off x="5423118" y="3587856"/>
            <a:ext cx="609858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O </a:t>
            </a:r>
            <a:r>
              <a:rPr lang="pt-BR" dirty="0" err="1">
                <a:solidFill>
                  <a:schemeClr val="bg2">
                    <a:lumMod val="25000"/>
                  </a:schemeClr>
                </a:solidFill>
              </a:rPr>
              <a:t>Nmap</a:t>
            </a:r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 é uma ferramenta poderosa que mapeia redes, identifica portas, serviços e vulnerabilidades, e até mesmo o sistema operacional de hosts remotos.</a:t>
            </a:r>
          </a:p>
        </p:txBody>
      </p:sp>
      <p:pic>
        <p:nvPicPr>
          <p:cNvPr id="9" name="Imagem 8" descr="Ícone&#10;&#10;Descrição gerada automaticamente">
            <a:extLst>
              <a:ext uri="{FF2B5EF4-FFF2-40B4-BE49-F238E27FC236}">
                <a16:creationId xmlns:a16="http://schemas.microsoft.com/office/drawing/2014/main" id="{9E0D2D06-5AEA-4285-2A9E-54F4A4D8106E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60137" y="2776804"/>
            <a:ext cx="2545435" cy="2545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1588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F1F4667-EA2D-61B2-8778-A6DBC521E4F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O que é mapeamento de redes?</a:t>
            </a:r>
          </a:p>
          <a:p>
            <a:endParaRPr lang="pt-BR" dirty="0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4782BD9-126C-F283-F405-3A306A92207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Hot </a:t>
            </a:r>
            <a:r>
              <a:rPr lang="pt-BR" dirty="0" err="1"/>
              <a:t>Scan</a:t>
            </a:r>
            <a:r>
              <a:rPr lang="pt-BR" dirty="0"/>
              <a:t> – </a:t>
            </a:r>
            <a:r>
              <a:rPr lang="pt-BR" dirty="0" err="1"/>
              <a:t>nmap</a:t>
            </a:r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  <p:graphicFrame>
        <p:nvGraphicFramePr>
          <p:cNvPr id="7" name="CaixaDeTexto 2">
            <a:extLst>
              <a:ext uri="{FF2B5EF4-FFF2-40B4-BE49-F238E27FC236}">
                <a16:creationId xmlns:a16="http://schemas.microsoft.com/office/drawing/2014/main" id="{89CDE501-8C2F-CD09-62AA-362E00E6E69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23405367"/>
              </p:ext>
            </p:extLst>
          </p:nvPr>
        </p:nvGraphicFramePr>
        <p:xfrm>
          <a:off x="1030583" y="2303482"/>
          <a:ext cx="10142241" cy="28623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4760300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F1F4667-EA2D-61B2-8778-A6DBC521E4F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O que é mapeamento de redes?</a:t>
            </a:r>
          </a:p>
          <a:p>
            <a:endParaRPr lang="pt-BR" dirty="0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4782BD9-126C-F283-F405-3A306A92207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Hot </a:t>
            </a:r>
            <a:r>
              <a:rPr lang="pt-BR" dirty="0" err="1"/>
              <a:t>Scan</a:t>
            </a:r>
            <a:r>
              <a:rPr lang="pt-BR" dirty="0"/>
              <a:t> – </a:t>
            </a:r>
            <a:r>
              <a:rPr lang="pt-BR" dirty="0" err="1"/>
              <a:t>nmap</a:t>
            </a:r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  <p:pic>
        <p:nvPicPr>
          <p:cNvPr id="3" name="Imagem 2" descr="Texto&#10;&#10;Descrição gerada automaticamente">
            <a:extLst>
              <a:ext uri="{FF2B5EF4-FFF2-40B4-BE49-F238E27FC236}">
                <a16:creationId xmlns:a16="http://schemas.microsoft.com/office/drawing/2014/main" id="{DD2B6EE0-D690-0368-505C-230934A0AC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42357" y="2572996"/>
            <a:ext cx="9307286" cy="2579914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5645BFBB-11FB-ADA8-C0D4-906A5BEA08AA}"/>
              </a:ext>
            </a:extLst>
          </p:cNvPr>
          <p:cNvSpPr txBox="1"/>
          <p:nvPr/>
        </p:nvSpPr>
        <p:spPr>
          <a:xfrm>
            <a:off x="2244533" y="5228252"/>
            <a:ext cx="770293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 dirty="0">
                <a:solidFill>
                  <a:schemeClr val="bg2">
                    <a:lumMod val="25000"/>
                  </a:schemeClr>
                </a:solidFill>
              </a:rPr>
              <a:t>Captura de tela de Host </a:t>
            </a:r>
            <a:r>
              <a:rPr lang="pt-BR" sz="1400" dirty="0" err="1">
                <a:solidFill>
                  <a:schemeClr val="bg2">
                    <a:lumMod val="25000"/>
                  </a:schemeClr>
                </a:solidFill>
              </a:rPr>
              <a:t>Scan</a:t>
            </a:r>
            <a:r>
              <a:rPr lang="pt-BR" sz="1400" dirty="0">
                <a:solidFill>
                  <a:schemeClr val="bg2">
                    <a:lumMod val="25000"/>
                  </a:schemeClr>
                </a:solidFill>
              </a:rPr>
              <a:t> com a </a:t>
            </a:r>
            <a:r>
              <a:rPr lang="pt-BR" sz="1400" dirty="0" err="1">
                <a:solidFill>
                  <a:schemeClr val="bg2">
                    <a:lumMod val="25000"/>
                  </a:schemeClr>
                </a:solidFill>
              </a:rPr>
              <a:t>ferramente</a:t>
            </a:r>
            <a:r>
              <a:rPr lang="pt-BR" sz="14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pt-BR" sz="1400" dirty="0" err="1">
                <a:solidFill>
                  <a:schemeClr val="bg2">
                    <a:lumMod val="25000"/>
                  </a:schemeClr>
                </a:solidFill>
              </a:rPr>
              <a:t>nmap</a:t>
            </a:r>
            <a:r>
              <a:rPr lang="pt-BR" sz="1400" dirty="0">
                <a:solidFill>
                  <a:schemeClr val="bg2">
                    <a:lumMod val="25000"/>
                  </a:schemeClr>
                </a:solidFill>
              </a:rPr>
              <a:t> na rede 192.168.56.0/24.</a:t>
            </a:r>
          </a:p>
        </p:txBody>
      </p:sp>
    </p:spTree>
    <p:extLst>
      <p:ext uri="{BB962C8B-B14F-4D97-AF65-F5344CB8AC3E}">
        <p14:creationId xmlns:p14="http://schemas.microsoft.com/office/powerpoint/2010/main" val="36367333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F1F4667-EA2D-61B2-8778-A6DBC521E4F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O que é mapeamento de redes?</a:t>
            </a:r>
          </a:p>
          <a:p>
            <a:endParaRPr lang="pt-BR" dirty="0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4782BD9-126C-F283-F405-3A306A92207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Hot </a:t>
            </a:r>
            <a:r>
              <a:rPr lang="pt-BR" dirty="0" err="1"/>
              <a:t>Scan</a:t>
            </a:r>
            <a:r>
              <a:rPr lang="pt-BR" dirty="0"/>
              <a:t> – </a:t>
            </a:r>
            <a:r>
              <a:rPr lang="pt-BR" dirty="0" err="1"/>
              <a:t>nmap</a:t>
            </a:r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1DB74E0E-B1FE-FFF6-4C4A-318473FE4C5E}"/>
              </a:ext>
            </a:extLst>
          </p:cNvPr>
          <p:cNvSpPr txBox="1"/>
          <p:nvPr/>
        </p:nvSpPr>
        <p:spPr>
          <a:xfrm>
            <a:off x="1007496" y="2174592"/>
            <a:ext cx="104899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A tabela mostra outras possibilidades de como escolher os endereços de </a:t>
            </a:r>
            <a:r>
              <a:rPr lang="pt-BR" dirty="0" err="1">
                <a:solidFill>
                  <a:schemeClr val="bg2">
                    <a:lumMod val="25000"/>
                  </a:schemeClr>
                </a:solidFill>
              </a:rPr>
              <a:t>ip</a:t>
            </a:r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 a serem testados pela ferramenta.</a:t>
            </a:r>
          </a:p>
        </p:txBody>
      </p:sp>
      <p:pic>
        <p:nvPicPr>
          <p:cNvPr id="9" name="Imagem 8" descr="Tabela&#10;&#10;Descrição gerada automaticamente">
            <a:extLst>
              <a:ext uri="{FF2B5EF4-FFF2-40B4-BE49-F238E27FC236}">
                <a16:creationId xmlns:a16="http://schemas.microsoft.com/office/drawing/2014/main" id="{D8C97734-D1E9-EBA5-3CC1-FF8FE0C7D0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93463" y="2645702"/>
            <a:ext cx="6840477" cy="362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3086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FE5FBC30-1344-AF7A-84DA-4F480435896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Histórico da segurança cibernética</a:t>
            </a:r>
          </a:p>
          <a:p>
            <a:endParaRPr lang="pt-BR" dirty="0"/>
          </a:p>
        </p:txBody>
      </p:sp>
      <p:sp>
        <p:nvSpPr>
          <p:cNvPr id="8" name="Espaço Reservado para Texto 7">
            <a:extLst>
              <a:ext uri="{FF2B5EF4-FFF2-40B4-BE49-F238E27FC236}">
                <a16:creationId xmlns:a16="http://schemas.microsoft.com/office/drawing/2014/main" id="{81389501-DE01-0134-AD30-9E5276D8F71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Década de 1990</a:t>
            </a:r>
          </a:p>
          <a:p>
            <a:endParaRPr lang="pt-BR" dirty="0"/>
          </a:p>
        </p:txBody>
      </p:sp>
      <p:graphicFrame>
        <p:nvGraphicFramePr>
          <p:cNvPr id="11" name="CaixaDeTexto 2">
            <a:extLst>
              <a:ext uri="{FF2B5EF4-FFF2-40B4-BE49-F238E27FC236}">
                <a16:creationId xmlns:a16="http://schemas.microsoft.com/office/drawing/2014/main" id="{63407F49-0556-5228-91CF-FBA91C3A316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42857910"/>
              </p:ext>
            </p:extLst>
          </p:nvPr>
        </p:nvGraphicFramePr>
        <p:xfrm>
          <a:off x="1030703" y="2327276"/>
          <a:ext cx="10142122" cy="38400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5359895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0F8265A2-07B9-E14B-1921-CECB9CA0774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Mapeamento de Portas com </a:t>
            </a:r>
            <a:r>
              <a:rPr lang="pt-BR" dirty="0" err="1"/>
              <a:t>nmap</a:t>
            </a:r>
            <a:endParaRPr lang="pt-BR" dirty="0"/>
          </a:p>
          <a:p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DE7B33F-390F-6AB3-562D-7F77A3A3292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Como funciona um mapeamento de portas?</a:t>
            </a:r>
          </a:p>
          <a:p>
            <a:endParaRPr lang="pt-BR" dirty="0"/>
          </a:p>
        </p:txBody>
      </p:sp>
      <p:graphicFrame>
        <p:nvGraphicFramePr>
          <p:cNvPr id="7" name="CaixaDeTexto 4">
            <a:extLst>
              <a:ext uri="{FF2B5EF4-FFF2-40B4-BE49-F238E27FC236}">
                <a16:creationId xmlns:a16="http://schemas.microsoft.com/office/drawing/2014/main" id="{EEA1A066-9133-65B4-DCEB-7C7EC67EAE2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42896744"/>
              </p:ext>
            </p:extLst>
          </p:nvPr>
        </p:nvGraphicFramePr>
        <p:xfrm>
          <a:off x="1913744" y="2327276"/>
          <a:ext cx="8364512" cy="39465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3561750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0F8265A2-07B9-E14B-1921-CECB9CA0774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Mapeamento de Portas com </a:t>
            </a:r>
            <a:r>
              <a:rPr lang="pt-BR" dirty="0" err="1"/>
              <a:t>nmap</a:t>
            </a:r>
            <a:endParaRPr lang="pt-BR" dirty="0"/>
          </a:p>
          <a:p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DE7B33F-390F-6AB3-562D-7F77A3A3292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Como funciona um mapeamento de portas?</a:t>
            </a:r>
          </a:p>
          <a:p>
            <a:endParaRPr lang="pt-BR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97E0AA3A-8455-44E6-3CF9-41D7A9E6AC4D}"/>
              </a:ext>
            </a:extLst>
          </p:cNvPr>
          <p:cNvSpPr txBox="1"/>
          <p:nvPr/>
        </p:nvSpPr>
        <p:spPr>
          <a:xfrm>
            <a:off x="1019175" y="3898682"/>
            <a:ext cx="60985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Captura de tela da saída do </a:t>
            </a:r>
            <a:r>
              <a:rPr lang="pt-BR" dirty="0" err="1">
                <a:solidFill>
                  <a:schemeClr val="bg2">
                    <a:lumMod val="25000"/>
                  </a:schemeClr>
                </a:solidFill>
              </a:rPr>
              <a:t>Port</a:t>
            </a:r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pt-BR" dirty="0" err="1">
                <a:solidFill>
                  <a:schemeClr val="bg2">
                    <a:lumMod val="25000"/>
                  </a:schemeClr>
                </a:solidFill>
              </a:rPr>
              <a:t>Scan</a:t>
            </a:r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 realizado com a ferramenta </a:t>
            </a:r>
            <a:r>
              <a:rPr lang="pt-BR" dirty="0" err="1">
                <a:solidFill>
                  <a:schemeClr val="bg2">
                    <a:lumMod val="25000"/>
                  </a:schemeClr>
                </a:solidFill>
              </a:rPr>
              <a:t>nmap</a:t>
            </a:r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.</a:t>
            </a:r>
          </a:p>
        </p:txBody>
      </p:sp>
      <p:pic>
        <p:nvPicPr>
          <p:cNvPr id="8" name="Imagem 7" descr="Texto&#10;&#10;Descrição gerada automaticamente">
            <a:extLst>
              <a:ext uri="{FF2B5EF4-FFF2-40B4-BE49-F238E27FC236}">
                <a16:creationId xmlns:a16="http://schemas.microsoft.com/office/drawing/2014/main" id="{528F1D1D-CB04-C694-EF51-4CF7CE5A48D6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17758" y="2326312"/>
            <a:ext cx="4424668" cy="4029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19042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0F8265A2-07B9-E14B-1921-CECB9CA0774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Mapeamento de Portas com </a:t>
            </a:r>
            <a:r>
              <a:rPr lang="pt-BR" dirty="0" err="1"/>
              <a:t>nmap</a:t>
            </a:r>
            <a:endParaRPr lang="pt-BR" dirty="0"/>
          </a:p>
          <a:p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DE7B33F-390F-6AB3-562D-7F77A3A3292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Como funciona um mapeamento de portas?</a:t>
            </a:r>
          </a:p>
          <a:p>
            <a:endParaRPr lang="pt-BR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CAB0A038-807F-9D46-0557-9D664D783D5B}"/>
              </a:ext>
            </a:extLst>
          </p:cNvPr>
          <p:cNvSpPr txBox="1"/>
          <p:nvPr/>
        </p:nvSpPr>
        <p:spPr>
          <a:xfrm>
            <a:off x="1019174" y="2179811"/>
            <a:ext cx="90547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A tabela a seguir mostra outras opções relacionadas ao </a:t>
            </a:r>
            <a:r>
              <a:rPr lang="pt-BR" dirty="0" err="1">
                <a:solidFill>
                  <a:schemeClr val="bg2">
                    <a:lumMod val="25000"/>
                  </a:schemeClr>
                </a:solidFill>
              </a:rPr>
              <a:t>Port</a:t>
            </a:r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pt-BR" dirty="0" err="1">
                <a:solidFill>
                  <a:schemeClr val="bg2">
                    <a:lumMod val="25000"/>
                  </a:schemeClr>
                </a:solidFill>
              </a:rPr>
              <a:t>Scan</a:t>
            </a:r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.</a:t>
            </a:r>
          </a:p>
        </p:txBody>
      </p:sp>
      <p:pic>
        <p:nvPicPr>
          <p:cNvPr id="9" name="Imagem 8" descr="Interface gráfica do usuário, Tabela&#10;&#10;Descrição gerada automaticamente">
            <a:extLst>
              <a:ext uri="{FF2B5EF4-FFF2-40B4-BE49-F238E27FC236}">
                <a16:creationId xmlns:a16="http://schemas.microsoft.com/office/drawing/2014/main" id="{2ECB3CA3-E364-15C9-0F70-10FDCC72E16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00531" y="2648964"/>
            <a:ext cx="6190938" cy="3865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30240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0F8265A2-07B9-E14B-1921-CECB9CA0774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Mapeamento de Portas com </a:t>
            </a:r>
            <a:r>
              <a:rPr lang="pt-BR" dirty="0" err="1"/>
              <a:t>nmap</a:t>
            </a:r>
            <a:endParaRPr lang="pt-BR" dirty="0"/>
          </a:p>
          <a:p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DE7B33F-390F-6AB3-562D-7F77A3A3292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 err="1"/>
              <a:t>Port</a:t>
            </a:r>
            <a:r>
              <a:rPr lang="pt-BR" dirty="0"/>
              <a:t> </a:t>
            </a:r>
            <a:r>
              <a:rPr lang="pt-BR" dirty="0" err="1"/>
              <a:t>Scan</a:t>
            </a:r>
            <a:r>
              <a:rPr lang="pt-BR" dirty="0"/>
              <a:t> padrão do </a:t>
            </a:r>
            <a:r>
              <a:rPr lang="pt-BR" dirty="0" err="1"/>
              <a:t>nmap</a:t>
            </a:r>
            <a:endParaRPr lang="pt-BR" dirty="0"/>
          </a:p>
          <a:p>
            <a:endParaRPr lang="pt-BR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BE660E70-F63D-081E-5FBE-1E0EA110C04F}"/>
              </a:ext>
            </a:extLst>
          </p:cNvPr>
          <p:cNvSpPr txBox="1"/>
          <p:nvPr/>
        </p:nvSpPr>
        <p:spPr>
          <a:xfrm>
            <a:off x="1030584" y="2899175"/>
            <a:ext cx="7118054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O </a:t>
            </a:r>
            <a:r>
              <a:rPr lang="pt-BR" dirty="0" err="1">
                <a:solidFill>
                  <a:schemeClr val="bg2">
                    <a:lumMod val="25000"/>
                  </a:schemeClr>
                </a:solidFill>
              </a:rPr>
              <a:t>Port</a:t>
            </a:r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pt-BR" dirty="0" err="1">
                <a:solidFill>
                  <a:schemeClr val="bg2">
                    <a:lumMod val="25000"/>
                  </a:schemeClr>
                </a:solidFill>
              </a:rPr>
              <a:t>Scan</a:t>
            </a:r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 padrão executado pelo </a:t>
            </a:r>
            <a:r>
              <a:rPr lang="pt-BR" dirty="0" err="1">
                <a:solidFill>
                  <a:schemeClr val="bg2">
                    <a:lumMod val="25000"/>
                  </a:schemeClr>
                </a:solidFill>
              </a:rPr>
              <a:t>nmap</a:t>
            </a:r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 depende do usuário que está executando.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pt-BR" dirty="0">
              <a:solidFill>
                <a:schemeClr val="bg2">
                  <a:lumMod val="2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Se for um usuário comum do sistema, será executado o TCP Connect </a:t>
            </a:r>
            <a:r>
              <a:rPr lang="pt-BR" dirty="0" err="1">
                <a:solidFill>
                  <a:schemeClr val="bg2">
                    <a:lumMod val="25000"/>
                  </a:schemeClr>
                </a:solidFill>
              </a:rPr>
              <a:t>Scan</a:t>
            </a:r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, e se for um usuário privilegiado, como root do Linux ou o Administrador do Windows, será executado o TCP SYN </a:t>
            </a:r>
            <a:r>
              <a:rPr lang="pt-BR" dirty="0" err="1">
                <a:solidFill>
                  <a:schemeClr val="bg2">
                    <a:lumMod val="25000"/>
                  </a:schemeClr>
                </a:solidFill>
              </a:rPr>
              <a:t>Scan</a:t>
            </a:r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pt-BR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CA361301-1CF0-4C33-6153-02E1FFC4D746}"/>
              </a:ext>
            </a:extLst>
          </p:cNvPr>
          <p:cNvSpPr/>
          <p:nvPr/>
        </p:nvSpPr>
        <p:spPr>
          <a:xfrm>
            <a:off x="11172825" y="250722"/>
            <a:ext cx="1019175" cy="6305061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8782428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0F8265A2-07B9-E14B-1921-CECB9CA0774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Mapeamento de Portas com </a:t>
            </a:r>
            <a:r>
              <a:rPr lang="pt-BR" dirty="0" err="1"/>
              <a:t>nmap</a:t>
            </a:r>
            <a:endParaRPr lang="pt-BR" dirty="0"/>
          </a:p>
          <a:p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DE7B33F-390F-6AB3-562D-7F77A3A3292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3-Way </a:t>
            </a:r>
            <a:r>
              <a:rPr lang="pt-BR" dirty="0" err="1"/>
              <a:t>Handshake</a:t>
            </a:r>
            <a:endParaRPr lang="pt-BR" dirty="0"/>
          </a:p>
          <a:p>
            <a:endParaRPr lang="pt-BR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E6B7C711-6F94-CD0A-28FC-F4C5D73A0715}"/>
              </a:ext>
            </a:extLst>
          </p:cNvPr>
          <p:cNvSpPr txBox="1"/>
          <p:nvPr/>
        </p:nvSpPr>
        <p:spPr>
          <a:xfrm>
            <a:off x="6095999" y="2958667"/>
            <a:ext cx="507682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Envolve a troca de 3 pacotes: SYN do cliente, SYN/ACK do servidor e ACK do cliente.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pt-BR" dirty="0">
              <a:solidFill>
                <a:schemeClr val="bg2">
                  <a:lumMod val="2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Esse processo garante confiabilidade na conexão TCP, iniciando-a de forma segura.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36D1BB67-9A6B-6775-A9FC-B5508FFE08DE}"/>
              </a:ext>
            </a:extLst>
          </p:cNvPr>
          <p:cNvSpPr txBox="1"/>
          <p:nvPr/>
        </p:nvSpPr>
        <p:spPr>
          <a:xfrm>
            <a:off x="1395092" y="4718421"/>
            <a:ext cx="361086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O 3-way </a:t>
            </a:r>
            <a:r>
              <a:rPr lang="pt-BR" dirty="0" err="1">
                <a:solidFill>
                  <a:schemeClr val="bg2">
                    <a:lumMod val="25000"/>
                  </a:schemeClr>
                </a:solidFill>
              </a:rPr>
              <a:t>handshake</a:t>
            </a:r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 é a etapa de estabelecimento de conexão no protocolo TCP.</a:t>
            </a:r>
          </a:p>
        </p:txBody>
      </p:sp>
      <p:pic>
        <p:nvPicPr>
          <p:cNvPr id="11" name="Imagem 10" descr="Diagrama&#10;&#10;Descrição gerada automaticamente">
            <a:extLst>
              <a:ext uri="{FF2B5EF4-FFF2-40B4-BE49-F238E27FC236}">
                <a16:creationId xmlns:a16="http://schemas.microsoft.com/office/drawing/2014/main" id="{02C8F33C-30C7-5964-DB6A-256FDF1BDDD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1842" y="2947043"/>
            <a:ext cx="3563596" cy="1771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1590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0F8265A2-07B9-E14B-1921-CECB9CA0774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Mapeamento de Portas com </a:t>
            </a:r>
            <a:r>
              <a:rPr lang="pt-BR" dirty="0" err="1"/>
              <a:t>nmap</a:t>
            </a:r>
            <a:endParaRPr lang="pt-BR" dirty="0"/>
          </a:p>
          <a:p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DE7B33F-390F-6AB3-562D-7F77A3A3292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 err="1"/>
              <a:t>Port</a:t>
            </a:r>
            <a:r>
              <a:rPr lang="pt-BR" dirty="0"/>
              <a:t> </a:t>
            </a:r>
            <a:r>
              <a:rPr lang="pt-BR" dirty="0" err="1"/>
              <a:t>Scan</a:t>
            </a:r>
            <a:r>
              <a:rPr lang="pt-BR" dirty="0"/>
              <a:t> com TCP Connect </a:t>
            </a:r>
            <a:r>
              <a:rPr lang="pt-BR" dirty="0" err="1"/>
              <a:t>Scan</a:t>
            </a:r>
            <a:endParaRPr lang="pt-BR" dirty="0"/>
          </a:p>
          <a:p>
            <a:endParaRPr lang="pt-BR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C6C0615F-787E-795C-D0E7-72318DE619B6}"/>
              </a:ext>
            </a:extLst>
          </p:cNvPr>
          <p:cNvSpPr txBox="1"/>
          <p:nvPr/>
        </p:nvSpPr>
        <p:spPr>
          <a:xfrm>
            <a:off x="1019175" y="2526748"/>
            <a:ext cx="101536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TCP Connect </a:t>
            </a:r>
            <a:r>
              <a:rPr lang="pt-BR" dirty="0" err="1">
                <a:solidFill>
                  <a:schemeClr val="bg2">
                    <a:lumMod val="25000"/>
                  </a:schemeClr>
                </a:solidFill>
              </a:rPr>
              <a:t>Scan</a:t>
            </a:r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: Testa se porta está aberta com 3-Way </a:t>
            </a:r>
            <a:r>
              <a:rPr lang="pt-BR" dirty="0" err="1">
                <a:solidFill>
                  <a:schemeClr val="bg2">
                    <a:lumMod val="25000"/>
                  </a:schemeClr>
                </a:solidFill>
              </a:rPr>
              <a:t>Handshake</a:t>
            </a:r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; RST confirma status da porta.</a:t>
            </a:r>
          </a:p>
        </p:txBody>
      </p:sp>
      <p:grpSp>
        <p:nvGrpSpPr>
          <p:cNvPr id="7" name="Agrupar 6">
            <a:extLst>
              <a:ext uri="{FF2B5EF4-FFF2-40B4-BE49-F238E27FC236}">
                <a16:creationId xmlns:a16="http://schemas.microsoft.com/office/drawing/2014/main" id="{ED203322-2254-7B36-F37E-2B450D5F3FF9}"/>
              </a:ext>
            </a:extLst>
          </p:cNvPr>
          <p:cNvGrpSpPr/>
          <p:nvPr/>
        </p:nvGrpSpPr>
        <p:grpSpPr>
          <a:xfrm>
            <a:off x="2017680" y="3736963"/>
            <a:ext cx="3687072" cy="2395365"/>
            <a:chOff x="2033178" y="1195328"/>
            <a:chExt cx="3687072" cy="2395365"/>
          </a:xfrm>
        </p:grpSpPr>
        <p:pic>
          <p:nvPicPr>
            <p:cNvPr id="8" name="Imagem 7">
              <a:extLst>
                <a:ext uri="{FF2B5EF4-FFF2-40B4-BE49-F238E27FC236}">
                  <a16:creationId xmlns:a16="http://schemas.microsoft.com/office/drawing/2014/main" id="{6754CC2C-60E4-826E-DBB2-D75F9AF918E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033178" y="1195328"/>
              <a:ext cx="3671967" cy="1470506"/>
            </a:xfrm>
            <a:prstGeom prst="rect">
              <a:avLst/>
            </a:prstGeom>
          </p:spPr>
        </p:pic>
        <p:sp>
          <p:nvSpPr>
            <p:cNvPr id="10" name="CaixaDeTexto 9">
              <a:extLst>
                <a:ext uri="{FF2B5EF4-FFF2-40B4-BE49-F238E27FC236}">
                  <a16:creationId xmlns:a16="http://schemas.microsoft.com/office/drawing/2014/main" id="{52B88414-632D-220F-2BBF-CA6E1101D184}"/>
                </a:ext>
              </a:extLst>
            </p:cNvPr>
            <p:cNvSpPr txBox="1"/>
            <p:nvPr/>
          </p:nvSpPr>
          <p:spPr>
            <a:xfrm>
              <a:off x="2033178" y="3067473"/>
              <a:ext cx="3687072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400" dirty="0">
                  <a:solidFill>
                    <a:schemeClr val="bg2">
                      <a:lumMod val="25000"/>
                    </a:schemeClr>
                  </a:solidFill>
                  <a:effectLst/>
                </a:rPr>
                <a:t>Processo de </a:t>
              </a:r>
              <a:r>
                <a:rPr lang="pt-BR" sz="1400" dirty="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Port</a:t>
              </a:r>
              <a:r>
                <a:rPr lang="pt-BR" sz="1400" dirty="0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sz="1400" dirty="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Scan</a:t>
              </a:r>
              <a:r>
                <a:rPr lang="pt-BR" sz="1400" dirty="0">
                  <a:solidFill>
                    <a:schemeClr val="bg2">
                      <a:lumMod val="25000"/>
                    </a:schemeClr>
                  </a:solidFill>
                  <a:effectLst/>
                </a:rPr>
                <a:t> com TCP Connect </a:t>
              </a:r>
              <a:r>
                <a:rPr lang="pt-BR" sz="1400" dirty="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Scan</a:t>
              </a:r>
              <a:r>
                <a:rPr lang="pt-BR" sz="1400" dirty="0">
                  <a:solidFill>
                    <a:schemeClr val="bg2">
                      <a:lumMod val="25000"/>
                    </a:schemeClr>
                  </a:solidFill>
                  <a:effectLst/>
                </a:rPr>
                <a:t> quando a porta do servidor está aberta.</a:t>
              </a:r>
              <a:endParaRPr lang="pt-BR" sz="1400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BF481A82-EEBF-9D6B-8B68-066CF8B7236E}"/>
              </a:ext>
            </a:extLst>
          </p:cNvPr>
          <p:cNvGrpSpPr/>
          <p:nvPr/>
        </p:nvGrpSpPr>
        <p:grpSpPr>
          <a:xfrm>
            <a:off x="6471359" y="3572128"/>
            <a:ext cx="3687072" cy="2542672"/>
            <a:chOff x="6486857" y="1030493"/>
            <a:chExt cx="3687072" cy="2542672"/>
          </a:xfrm>
        </p:grpSpPr>
        <p:pic>
          <p:nvPicPr>
            <p:cNvPr id="14" name="Imagem 13">
              <a:extLst>
                <a:ext uri="{FF2B5EF4-FFF2-40B4-BE49-F238E27FC236}">
                  <a16:creationId xmlns:a16="http://schemas.microsoft.com/office/drawing/2014/main" id="{9BED5994-EF77-0529-7EA9-A4A89358B6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486857" y="1030493"/>
              <a:ext cx="3671967" cy="1765121"/>
            </a:xfrm>
            <a:prstGeom prst="rect">
              <a:avLst/>
            </a:prstGeom>
          </p:spPr>
        </p:pic>
        <p:sp>
          <p:nvSpPr>
            <p:cNvPr id="15" name="CaixaDeTexto 14">
              <a:extLst>
                <a:ext uri="{FF2B5EF4-FFF2-40B4-BE49-F238E27FC236}">
                  <a16:creationId xmlns:a16="http://schemas.microsoft.com/office/drawing/2014/main" id="{F1564594-A817-2993-00DB-7B4C909AFB84}"/>
                </a:ext>
              </a:extLst>
            </p:cNvPr>
            <p:cNvSpPr txBox="1"/>
            <p:nvPr/>
          </p:nvSpPr>
          <p:spPr>
            <a:xfrm>
              <a:off x="6486857" y="3049945"/>
              <a:ext cx="3687072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400" dirty="0">
                  <a:solidFill>
                    <a:schemeClr val="bg2">
                      <a:lumMod val="25000"/>
                    </a:schemeClr>
                  </a:solidFill>
                  <a:effectLst/>
                </a:rPr>
                <a:t>Processo de </a:t>
              </a:r>
              <a:r>
                <a:rPr lang="pt-BR" sz="1400" dirty="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Port</a:t>
              </a:r>
              <a:r>
                <a:rPr lang="pt-BR" sz="1400" dirty="0">
                  <a:solidFill>
                    <a:schemeClr val="bg2">
                      <a:lumMod val="25000"/>
                    </a:schemeClr>
                  </a:solidFill>
                  <a:effectLst/>
                </a:rPr>
                <a:t> </a:t>
              </a:r>
              <a:r>
                <a:rPr lang="pt-BR" sz="1400" dirty="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Scan</a:t>
              </a:r>
              <a:r>
                <a:rPr lang="pt-BR" sz="1400" dirty="0">
                  <a:solidFill>
                    <a:schemeClr val="bg2">
                      <a:lumMod val="25000"/>
                    </a:schemeClr>
                  </a:solidFill>
                  <a:effectLst/>
                </a:rPr>
                <a:t> TCP Connect </a:t>
              </a:r>
              <a:r>
                <a:rPr lang="pt-BR" sz="1400" dirty="0" err="1">
                  <a:solidFill>
                    <a:schemeClr val="bg2">
                      <a:lumMod val="25000"/>
                    </a:schemeClr>
                  </a:solidFill>
                  <a:effectLst/>
                </a:rPr>
                <a:t>Scan</a:t>
              </a:r>
              <a:r>
                <a:rPr lang="pt-BR" sz="1400" dirty="0">
                  <a:solidFill>
                    <a:schemeClr val="bg2">
                      <a:lumMod val="25000"/>
                    </a:schemeClr>
                  </a:solidFill>
                  <a:effectLst/>
                </a:rPr>
                <a:t> quando a porta do servidor está fechada.</a:t>
              </a:r>
              <a:endParaRPr lang="pt-BR" sz="1400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422938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0F8265A2-07B9-E14B-1921-CECB9CA0774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Mapeamento de Portas com </a:t>
            </a:r>
            <a:r>
              <a:rPr lang="pt-BR" dirty="0" err="1"/>
              <a:t>nmap</a:t>
            </a:r>
            <a:endParaRPr lang="pt-BR" dirty="0"/>
          </a:p>
          <a:p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DE7B33F-390F-6AB3-562D-7F77A3A3292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 err="1"/>
              <a:t>Port</a:t>
            </a:r>
            <a:r>
              <a:rPr lang="pt-BR" dirty="0"/>
              <a:t> </a:t>
            </a:r>
            <a:r>
              <a:rPr lang="pt-BR" dirty="0" err="1"/>
              <a:t>Scan</a:t>
            </a:r>
            <a:r>
              <a:rPr lang="pt-BR" dirty="0"/>
              <a:t> com TCP Connect </a:t>
            </a:r>
            <a:r>
              <a:rPr lang="pt-BR" dirty="0" err="1"/>
              <a:t>Scan</a:t>
            </a:r>
            <a:endParaRPr lang="pt-BR" dirty="0"/>
          </a:p>
          <a:p>
            <a:endParaRPr lang="pt-BR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6930ECDD-FBC5-2638-6FE7-5D890A9F14DC}"/>
              </a:ext>
            </a:extLst>
          </p:cNvPr>
          <p:cNvSpPr txBox="1"/>
          <p:nvPr/>
        </p:nvSpPr>
        <p:spPr>
          <a:xfrm>
            <a:off x="1030584" y="2327276"/>
            <a:ext cx="99422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0" i="0" dirty="0">
                <a:solidFill>
                  <a:schemeClr val="bg2">
                    <a:lumMod val="25000"/>
                  </a:schemeClr>
                </a:solidFill>
                <a:effectLst/>
              </a:rPr>
              <a:t>Para forçar o </a:t>
            </a:r>
            <a:r>
              <a:rPr lang="pt-BR" b="0" i="1" dirty="0" err="1">
                <a:solidFill>
                  <a:schemeClr val="bg2">
                    <a:lumMod val="25000"/>
                  </a:schemeClr>
                </a:solidFill>
                <a:effectLst/>
              </a:rPr>
              <a:t>nmap</a:t>
            </a:r>
            <a:r>
              <a:rPr lang="pt-BR" b="0" i="0" dirty="0">
                <a:solidFill>
                  <a:schemeClr val="bg2">
                    <a:lumMod val="25000"/>
                  </a:schemeClr>
                </a:solidFill>
                <a:effectLst/>
              </a:rPr>
              <a:t> a utilizar esse método, deve-se usar a opção '</a:t>
            </a:r>
            <a:r>
              <a:rPr lang="pt-BR" b="0" i="1" dirty="0">
                <a:solidFill>
                  <a:schemeClr val="bg2">
                    <a:lumMod val="25000"/>
                  </a:schemeClr>
                </a:solidFill>
                <a:effectLst/>
              </a:rPr>
              <a:t>-</a:t>
            </a:r>
            <a:r>
              <a:rPr lang="pt-BR" b="0" i="1" dirty="0" err="1">
                <a:solidFill>
                  <a:schemeClr val="bg2">
                    <a:lumMod val="25000"/>
                  </a:schemeClr>
                </a:solidFill>
                <a:effectLst/>
              </a:rPr>
              <a:t>sT</a:t>
            </a:r>
            <a:r>
              <a:rPr lang="pt-BR" b="0" i="0" dirty="0">
                <a:solidFill>
                  <a:schemeClr val="bg2">
                    <a:lumMod val="25000"/>
                  </a:schemeClr>
                </a:solidFill>
                <a:effectLst/>
              </a:rPr>
              <a:t>' na linha de comando.</a:t>
            </a:r>
            <a:endParaRPr lang="pt-BR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11" name="Imagem 10" descr="Texto&#10;&#10;Descrição gerada automaticamente">
            <a:extLst>
              <a:ext uri="{FF2B5EF4-FFF2-40B4-BE49-F238E27FC236}">
                <a16:creationId xmlns:a16="http://schemas.microsoft.com/office/drawing/2014/main" id="{29D74366-6F38-2BA1-FFC0-E448B945F3A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73190" y="2999909"/>
            <a:ext cx="8245619" cy="3163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87326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0F8265A2-07B9-E14B-1921-CECB9CA0774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Mapeamento de Portas com </a:t>
            </a:r>
            <a:r>
              <a:rPr lang="pt-BR" dirty="0" err="1"/>
              <a:t>nmap</a:t>
            </a:r>
            <a:endParaRPr lang="pt-BR" dirty="0"/>
          </a:p>
          <a:p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DE7B33F-390F-6AB3-562D-7F77A3A3292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fr-FR" dirty="0"/>
              <a:t>Port Scan com TCP SYN Scan</a:t>
            </a:r>
          </a:p>
          <a:p>
            <a:endParaRPr lang="pt-BR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8F6D88D-A743-D4AB-C790-39AC2A469D2E}"/>
              </a:ext>
            </a:extLst>
          </p:cNvPr>
          <p:cNvSpPr txBox="1"/>
          <p:nvPr/>
        </p:nvSpPr>
        <p:spPr>
          <a:xfrm>
            <a:off x="6338807" y="3093938"/>
            <a:ext cx="4834018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Resposta SYN/ACK indica porta aberta; resposta RST indica porta fechada.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pt-BR" dirty="0">
              <a:solidFill>
                <a:schemeClr val="bg2">
                  <a:lumMod val="2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Método mais rápido e discreto do que o 3-Way </a:t>
            </a:r>
            <a:r>
              <a:rPr lang="pt-BR" dirty="0" err="1">
                <a:solidFill>
                  <a:schemeClr val="bg2">
                    <a:lumMod val="25000"/>
                  </a:schemeClr>
                </a:solidFill>
              </a:rPr>
              <a:t>Handshake</a:t>
            </a:r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 completo.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pt-BR" dirty="0">
              <a:solidFill>
                <a:schemeClr val="bg2">
                  <a:lumMod val="2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Útil para mapear portas de maneira eficiente e rápida.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4D4031A4-9B97-6E71-93B2-C44D8E6CEB55}"/>
              </a:ext>
            </a:extLst>
          </p:cNvPr>
          <p:cNvSpPr txBox="1"/>
          <p:nvPr/>
        </p:nvSpPr>
        <p:spPr>
          <a:xfrm>
            <a:off x="1360137" y="4940597"/>
            <a:ext cx="381629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TCP SYN </a:t>
            </a:r>
            <a:r>
              <a:rPr lang="pt-BR" dirty="0" err="1">
                <a:solidFill>
                  <a:schemeClr val="bg2">
                    <a:lumMod val="25000"/>
                  </a:schemeClr>
                </a:solidFill>
              </a:rPr>
              <a:t>Scan</a:t>
            </a:r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: Envio de pacotes SYN e aguardo de resposta do servidor.</a:t>
            </a:r>
          </a:p>
          <a:p>
            <a:pPr marL="285750" indent="-285750" algn="ctr">
              <a:buFont typeface="Wingdings" panose="05000000000000000000" pitchFamily="2" charset="2"/>
              <a:buChar char="§"/>
            </a:pPr>
            <a:endParaRPr lang="pt-BR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14" name="Imagem 13" descr="Diagrama&#10;&#10;Descrição gerada automaticamente">
            <a:extLst>
              <a:ext uri="{FF2B5EF4-FFF2-40B4-BE49-F238E27FC236}">
                <a16:creationId xmlns:a16="http://schemas.microsoft.com/office/drawing/2014/main" id="{C51B262C-5CDC-AA8D-C278-A2F5525A800E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37169" y="2898778"/>
            <a:ext cx="3662231" cy="1760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53599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0F8265A2-07B9-E14B-1921-CECB9CA0774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Mapeamento de Portas com </a:t>
            </a:r>
            <a:r>
              <a:rPr lang="pt-BR" dirty="0" err="1"/>
              <a:t>nmap</a:t>
            </a:r>
            <a:endParaRPr lang="pt-BR" dirty="0"/>
          </a:p>
          <a:p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DE7B33F-390F-6AB3-562D-7F77A3A3292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fr-FR" dirty="0"/>
              <a:t>Port Scan com TCP SYN Scan</a:t>
            </a:r>
          </a:p>
          <a:p>
            <a:endParaRPr lang="pt-BR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4C38FA98-FB1F-1751-B0E1-00B39EB57B3D}"/>
              </a:ext>
            </a:extLst>
          </p:cNvPr>
          <p:cNvSpPr txBox="1"/>
          <p:nvPr/>
        </p:nvSpPr>
        <p:spPr>
          <a:xfrm>
            <a:off x="1019175" y="2177852"/>
            <a:ext cx="101536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Pode-se usar a opção '-</a:t>
            </a:r>
            <a:r>
              <a:rPr lang="pt-BR" dirty="0" err="1">
                <a:solidFill>
                  <a:schemeClr val="bg2">
                    <a:lumMod val="25000"/>
                  </a:schemeClr>
                </a:solidFill>
              </a:rPr>
              <a:t>sS</a:t>
            </a:r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' na linha de comando para obrigar o </a:t>
            </a:r>
            <a:r>
              <a:rPr lang="pt-BR" dirty="0" err="1">
                <a:solidFill>
                  <a:schemeClr val="bg2">
                    <a:lumMod val="25000"/>
                  </a:schemeClr>
                </a:solidFill>
              </a:rPr>
              <a:t>nmap</a:t>
            </a:r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 a fazer a varredura com esse método.</a:t>
            </a:r>
          </a:p>
          <a:p>
            <a:endParaRPr lang="pt-BR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11" name="Imagem 10" descr="Texto&#10;&#10;Descrição gerada automaticamente">
            <a:extLst>
              <a:ext uri="{FF2B5EF4-FFF2-40B4-BE49-F238E27FC236}">
                <a16:creationId xmlns:a16="http://schemas.microsoft.com/office/drawing/2014/main" id="{13D476AB-8425-0142-8D36-ECF82B44786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71748" y="3035102"/>
            <a:ext cx="7448504" cy="2848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67887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0F8265A2-07B9-E14B-1921-CECB9CA0774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Mapeamento de Portas com </a:t>
            </a:r>
            <a:r>
              <a:rPr lang="pt-BR" dirty="0" err="1"/>
              <a:t>nmap</a:t>
            </a:r>
            <a:endParaRPr lang="pt-BR" dirty="0"/>
          </a:p>
          <a:p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DE7B33F-390F-6AB3-562D-7F77A3A3292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fr-FR" dirty="0"/>
              <a:t>Port Scan com UDP Scan</a:t>
            </a:r>
          </a:p>
          <a:p>
            <a:endParaRPr lang="pt-BR" dirty="0"/>
          </a:p>
        </p:txBody>
      </p:sp>
      <p:graphicFrame>
        <p:nvGraphicFramePr>
          <p:cNvPr id="7" name="CaixaDeTexto 4">
            <a:extLst>
              <a:ext uri="{FF2B5EF4-FFF2-40B4-BE49-F238E27FC236}">
                <a16:creationId xmlns:a16="http://schemas.microsoft.com/office/drawing/2014/main" id="{8135FB6D-6DC6-9D60-DF2E-8D6854B0549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57672632"/>
              </p:ext>
            </p:extLst>
          </p:nvPr>
        </p:nvGraphicFramePr>
        <p:xfrm>
          <a:off x="1019175" y="2692952"/>
          <a:ext cx="10153649" cy="25853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092791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FE5FBC30-1344-AF7A-84DA-4F480435896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Histórico da segurança cibernética</a:t>
            </a:r>
          </a:p>
          <a:p>
            <a:endParaRPr lang="pt-BR" dirty="0"/>
          </a:p>
        </p:txBody>
      </p:sp>
      <p:sp>
        <p:nvSpPr>
          <p:cNvPr id="8" name="Espaço Reservado para Texto 7">
            <a:extLst>
              <a:ext uri="{FF2B5EF4-FFF2-40B4-BE49-F238E27FC236}">
                <a16:creationId xmlns:a16="http://schemas.microsoft.com/office/drawing/2014/main" id="{81389501-DE01-0134-AD30-9E5276D8F71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Anos 2000</a:t>
            </a:r>
          </a:p>
          <a:p>
            <a:endParaRPr lang="pt-BR" dirty="0"/>
          </a:p>
        </p:txBody>
      </p:sp>
      <p:graphicFrame>
        <p:nvGraphicFramePr>
          <p:cNvPr id="10" name="CaixaDeTexto 2">
            <a:extLst>
              <a:ext uri="{FF2B5EF4-FFF2-40B4-BE49-F238E27FC236}">
                <a16:creationId xmlns:a16="http://schemas.microsoft.com/office/drawing/2014/main" id="{65263E58-A05C-9547-4B7A-B7CF291D7B4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5353230"/>
              </p:ext>
            </p:extLst>
          </p:nvPr>
        </p:nvGraphicFramePr>
        <p:xfrm>
          <a:off x="1019175" y="2445972"/>
          <a:ext cx="10153650" cy="29562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0153890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0F8265A2-07B9-E14B-1921-CECB9CA0774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Mapeamento de Portas com </a:t>
            </a:r>
            <a:r>
              <a:rPr lang="pt-BR" dirty="0" err="1"/>
              <a:t>nmap</a:t>
            </a:r>
            <a:endParaRPr lang="pt-BR" dirty="0"/>
          </a:p>
          <a:p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DE7B33F-390F-6AB3-562D-7F77A3A3292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fr-FR" dirty="0"/>
              <a:t>Port Scan com UDP Scan</a:t>
            </a:r>
          </a:p>
          <a:p>
            <a:endParaRPr lang="pt-BR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9FC3D29E-E919-DA98-4668-C1DC34ECE457}"/>
              </a:ext>
            </a:extLst>
          </p:cNvPr>
          <p:cNvSpPr txBox="1"/>
          <p:nvPr/>
        </p:nvSpPr>
        <p:spPr>
          <a:xfrm>
            <a:off x="1030583" y="2196294"/>
            <a:ext cx="1015364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Para executar essa varredura, pode-se utilizar a opção '-</a:t>
            </a:r>
            <a:r>
              <a:rPr lang="pt-BR" dirty="0" err="1">
                <a:solidFill>
                  <a:schemeClr val="bg2">
                    <a:lumMod val="25000"/>
                  </a:schemeClr>
                </a:solidFill>
              </a:rPr>
              <a:t>sU</a:t>
            </a:r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' na linha de comando.</a:t>
            </a:r>
          </a:p>
          <a:p>
            <a:endParaRPr lang="pt-BR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8" name="Imagem 7" descr="Texto&#10;&#10;Descrição gerada automaticamente">
            <a:extLst>
              <a:ext uri="{FF2B5EF4-FFF2-40B4-BE49-F238E27FC236}">
                <a16:creationId xmlns:a16="http://schemas.microsoft.com/office/drawing/2014/main" id="{43F6CA5B-C236-2268-A9BE-BF8CCEF5DE14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18541" y="3384375"/>
            <a:ext cx="7554917" cy="2889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07944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E166C069-D0F2-68D4-ABE7-567C401A4EF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Mapeamento de vulnerabilidades</a:t>
            </a:r>
          </a:p>
          <a:p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AFDEBA7-A87F-8B6E-0099-D92E07A8F6A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Service </a:t>
            </a:r>
            <a:r>
              <a:rPr lang="pt-BR" dirty="0" err="1"/>
              <a:t>Scan</a:t>
            </a:r>
            <a:endParaRPr lang="pt-BR" dirty="0"/>
          </a:p>
          <a:p>
            <a:endParaRPr lang="pt-BR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E1AC928E-8B26-F455-6312-D4EB3076D515}"/>
              </a:ext>
            </a:extLst>
          </p:cNvPr>
          <p:cNvSpPr txBox="1"/>
          <p:nvPr/>
        </p:nvSpPr>
        <p:spPr>
          <a:xfrm>
            <a:off x="5663178" y="2893785"/>
            <a:ext cx="6098582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Usa pacotes para estabelecer conexão e solicitar informações sobre serviços.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pt-BR" dirty="0">
              <a:solidFill>
                <a:schemeClr val="bg2">
                  <a:lumMod val="2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Opção '-</a:t>
            </a:r>
            <a:r>
              <a:rPr lang="pt-BR" dirty="0" err="1">
                <a:solidFill>
                  <a:schemeClr val="bg2">
                    <a:lumMod val="25000"/>
                  </a:schemeClr>
                </a:solidFill>
              </a:rPr>
              <a:t>sV</a:t>
            </a:r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' no </a:t>
            </a:r>
            <a:r>
              <a:rPr lang="pt-BR" dirty="0" err="1">
                <a:solidFill>
                  <a:schemeClr val="bg2">
                    <a:lumMod val="25000"/>
                  </a:schemeClr>
                </a:solidFill>
              </a:rPr>
              <a:t>nmap</a:t>
            </a:r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 habilita essa varredura detalhada.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pt-BR" dirty="0">
              <a:solidFill>
                <a:schemeClr val="bg2">
                  <a:lumMod val="2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Fornece informações detalhadas sobre os serviços em execução nos hosts.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4DA7302B-8788-344C-A066-D67650FE0965}"/>
              </a:ext>
            </a:extLst>
          </p:cNvPr>
          <p:cNvSpPr txBox="1"/>
          <p:nvPr/>
        </p:nvSpPr>
        <p:spPr>
          <a:xfrm>
            <a:off x="1396438" y="5236379"/>
            <a:ext cx="33050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Service </a:t>
            </a:r>
            <a:r>
              <a:rPr lang="pt-BR" dirty="0" err="1">
                <a:solidFill>
                  <a:schemeClr val="bg2">
                    <a:lumMod val="25000"/>
                  </a:schemeClr>
                </a:solidFill>
              </a:rPr>
              <a:t>Scan</a:t>
            </a:r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: Identifica serviços e suas versões em portas abertas.</a:t>
            </a:r>
          </a:p>
        </p:txBody>
      </p:sp>
      <p:pic>
        <p:nvPicPr>
          <p:cNvPr id="9" name="Imagem 8" descr="Texto&#10;&#10;Descrição gerada automaticamente">
            <a:extLst>
              <a:ext uri="{FF2B5EF4-FFF2-40B4-BE49-F238E27FC236}">
                <a16:creationId xmlns:a16="http://schemas.microsoft.com/office/drawing/2014/main" id="{748BC82B-ADFB-A390-97CD-E7533AFF33C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175" y="2807724"/>
            <a:ext cx="4059541" cy="2307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72935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E166C069-D0F2-68D4-ABE7-567C401A4EF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Mapeamento de vulnerabilidades</a:t>
            </a:r>
          </a:p>
          <a:p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AFDEBA7-A87F-8B6E-0099-D92E07A8F6A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OS </a:t>
            </a:r>
            <a:r>
              <a:rPr lang="pt-BR" dirty="0" err="1"/>
              <a:t>Fingerprint</a:t>
            </a:r>
            <a:endParaRPr lang="pt-BR" dirty="0"/>
          </a:p>
          <a:p>
            <a:endParaRPr lang="pt-BR" dirty="0"/>
          </a:p>
        </p:txBody>
      </p:sp>
      <p:graphicFrame>
        <p:nvGraphicFramePr>
          <p:cNvPr id="8" name="CaixaDeTexto 5">
            <a:extLst>
              <a:ext uri="{FF2B5EF4-FFF2-40B4-BE49-F238E27FC236}">
                <a16:creationId xmlns:a16="http://schemas.microsoft.com/office/drawing/2014/main" id="{30D10B32-79FD-F25B-31CB-775CA907FE7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05445581"/>
              </p:ext>
            </p:extLst>
          </p:nvPr>
        </p:nvGraphicFramePr>
        <p:xfrm>
          <a:off x="1019175" y="2138766"/>
          <a:ext cx="10153650" cy="41350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1309876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E166C069-D0F2-68D4-ABE7-567C401A4EF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Mapeamento de vulnerabilidades</a:t>
            </a:r>
          </a:p>
          <a:p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AFDEBA7-A87F-8B6E-0099-D92E07A8F6A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OS </a:t>
            </a:r>
            <a:r>
              <a:rPr lang="pt-BR" dirty="0" err="1"/>
              <a:t>Fingerprint</a:t>
            </a:r>
            <a:endParaRPr lang="pt-BR" dirty="0"/>
          </a:p>
          <a:p>
            <a:endParaRPr lang="pt-BR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8A618686-EBDD-7EA3-52CE-69662EFE2786}"/>
              </a:ext>
            </a:extLst>
          </p:cNvPr>
          <p:cNvSpPr txBox="1"/>
          <p:nvPr/>
        </p:nvSpPr>
        <p:spPr>
          <a:xfrm>
            <a:off x="1019175" y="2312988"/>
            <a:ext cx="60985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Tabela – TTL de sistemas operacionais no protocolo ICMP.</a:t>
            </a:r>
          </a:p>
        </p:txBody>
      </p:sp>
      <p:pic>
        <p:nvPicPr>
          <p:cNvPr id="7" name="Imagem 6" descr="Tabela&#10;&#10;Descrição gerada automaticamente">
            <a:extLst>
              <a:ext uri="{FF2B5EF4-FFF2-40B4-BE49-F238E27FC236}">
                <a16:creationId xmlns:a16="http://schemas.microsoft.com/office/drawing/2014/main" id="{08277F78-0120-5B1F-EEBE-B82952D95B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54024" y="3329794"/>
            <a:ext cx="8483951" cy="2503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70015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E166C069-D0F2-68D4-ABE7-567C401A4EF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Mapeamento de vulnerabilidades</a:t>
            </a:r>
          </a:p>
          <a:p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AFDEBA7-A87F-8B6E-0099-D92E07A8F6A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OS </a:t>
            </a:r>
            <a:r>
              <a:rPr lang="pt-BR" dirty="0" err="1"/>
              <a:t>Fingerprint</a:t>
            </a:r>
            <a:endParaRPr lang="pt-BR" dirty="0"/>
          </a:p>
          <a:p>
            <a:endParaRPr lang="pt-BR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9CDBFD7F-5DA4-4FAA-23DE-6A35258F789E}"/>
              </a:ext>
            </a:extLst>
          </p:cNvPr>
          <p:cNvSpPr txBox="1"/>
          <p:nvPr/>
        </p:nvSpPr>
        <p:spPr>
          <a:xfrm>
            <a:off x="1030583" y="2327276"/>
            <a:ext cx="101422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Para que o </a:t>
            </a:r>
            <a:r>
              <a:rPr lang="pt-BR" dirty="0" err="1">
                <a:solidFill>
                  <a:schemeClr val="bg2">
                    <a:lumMod val="25000"/>
                  </a:schemeClr>
                </a:solidFill>
              </a:rPr>
              <a:t>nmap</a:t>
            </a:r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 tente descobrir qual o sistema operacional de um alvo, pode-se utilizar a opção '-O'.</a:t>
            </a:r>
          </a:p>
        </p:txBody>
      </p:sp>
      <p:pic>
        <p:nvPicPr>
          <p:cNvPr id="9" name="Imagem 8" descr="Texto&#10;&#10;Descrição gerada automaticamente">
            <a:extLst>
              <a:ext uri="{FF2B5EF4-FFF2-40B4-BE49-F238E27FC236}">
                <a16:creationId xmlns:a16="http://schemas.microsoft.com/office/drawing/2014/main" id="{546A9360-CCED-8396-1715-A0BD5781E85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2552" y="2861688"/>
            <a:ext cx="6365631" cy="3439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11298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E166C069-D0F2-68D4-ABE7-567C401A4EF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Mapeamento de vulnerabilidades</a:t>
            </a:r>
          </a:p>
          <a:p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AFDEBA7-A87F-8B6E-0099-D92E07A8F6A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Scripts do </a:t>
            </a:r>
            <a:r>
              <a:rPr lang="pt-BR" dirty="0" err="1"/>
              <a:t>nmap</a:t>
            </a:r>
            <a:endParaRPr lang="pt-BR" dirty="0"/>
          </a:p>
          <a:p>
            <a:endParaRPr lang="pt-BR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AD5D49BA-AAD5-019C-9804-916D71BC5C9B}"/>
              </a:ext>
            </a:extLst>
          </p:cNvPr>
          <p:cNvSpPr txBox="1"/>
          <p:nvPr/>
        </p:nvSpPr>
        <p:spPr>
          <a:xfrm>
            <a:off x="1030584" y="3080683"/>
            <a:ext cx="847318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O </a:t>
            </a:r>
            <a:r>
              <a:rPr lang="pt-BR" dirty="0" err="1">
                <a:solidFill>
                  <a:schemeClr val="bg2">
                    <a:lumMod val="25000"/>
                  </a:schemeClr>
                </a:solidFill>
              </a:rPr>
              <a:t>nmap</a:t>
            </a:r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 possui vários scripts com diferentes funções e categorias. Duas categorias importantes para a descoberta de vulnerabilidades são default e </a:t>
            </a:r>
            <a:r>
              <a:rPr lang="pt-BR" dirty="0" err="1">
                <a:solidFill>
                  <a:schemeClr val="bg2">
                    <a:lumMod val="25000"/>
                  </a:schemeClr>
                </a:solidFill>
              </a:rPr>
              <a:t>vuln</a:t>
            </a:r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.</a:t>
            </a:r>
          </a:p>
          <a:p>
            <a:endParaRPr lang="pt-BR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0A7FBEF2-74A0-415B-F4DB-D37CA9861528}"/>
              </a:ext>
            </a:extLst>
          </p:cNvPr>
          <p:cNvSpPr/>
          <p:nvPr/>
        </p:nvSpPr>
        <p:spPr>
          <a:xfrm>
            <a:off x="11172825" y="250722"/>
            <a:ext cx="1019175" cy="6305061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8133270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E166C069-D0F2-68D4-ABE7-567C401A4EF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Mapeamento de vulnerabilidades</a:t>
            </a:r>
          </a:p>
          <a:p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AFDEBA7-A87F-8B6E-0099-D92E07A8F6A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Scripts do </a:t>
            </a:r>
            <a:r>
              <a:rPr lang="pt-BR" dirty="0" err="1"/>
              <a:t>nmap</a:t>
            </a:r>
            <a:endParaRPr lang="pt-BR" dirty="0"/>
          </a:p>
          <a:p>
            <a:endParaRPr lang="pt-BR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325C15F5-0379-A4B1-2456-198D8533F9DB}"/>
              </a:ext>
            </a:extLst>
          </p:cNvPr>
          <p:cNvSpPr txBox="1"/>
          <p:nvPr/>
        </p:nvSpPr>
        <p:spPr>
          <a:xfrm>
            <a:off x="1019175" y="2967335"/>
            <a:ext cx="598605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0" i="0" dirty="0">
                <a:solidFill>
                  <a:schemeClr val="bg2">
                    <a:lumMod val="25000"/>
                  </a:schemeClr>
                </a:solidFill>
                <a:effectLst/>
              </a:rPr>
              <a:t>Os </a:t>
            </a:r>
            <a:r>
              <a:rPr lang="pt-BR" b="0" i="1" dirty="0">
                <a:solidFill>
                  <a:schemeClr val="bg2">
                    <a:lumMod val="25000"/>
                  </a:schemeClr>
                </a:solidFill>
                <a:effectLst/>
              </a:rPr>
              <a:t>scripts</a:t>
            </a:r>
            <a:r>
              <a:rPr lang="pt-BR" b="0" i="0" dirty="0">
                <a:solidFill>
                  <a:schemeClr val="bg2">
                    <a:lumMod val="25000"/>
                  </a:schemeClr>
                </a:solidFill>
                <a:effectLst/>
              </a:rPr>
              <a:t> da categoria default são simples, de rápida execução e dão informações básicas sobre os serviços. Para executá-los, pode-se executar o </a:t>
            </a:r>
            <a:r>
              <a:rPr lang="pt-BR" b="0" i="1" dirty="0" err="1">
                <a:solidFill>
                  <a:schemeClr val="bg2">
                    <a:lumMod val="25000"/>
                  </a:schemeClr>
                </a:solidFill>
                <a:effectLst/>
              </a:rPr>
              <a:t>nmap</a:t>
            </a:r>
            <a:r>
              <a:rPr lang="pt-BR" b="0" i="0" dirty="0">
                <a:solidFill>
                  <a:schemeClr val="bg2">
                    <a:lumMod val="25000"/>
                  </a:schemeClr>
                </a:solidFill>
                <a:effectLst/>
              </a:rPr>
              <a:t> com a opção '</a:t>
            </a:r>
            <a:r>
              <a:rPr lang="pt-BR" b="0" i="1" dirty="0">
                <a:solidFill>
                  <a:schemeClr val="bg2">
                    <a:lumMod val="25000"/>
                  </a:schemeClr>
                </a:solidFill>
                <a:effectLst/>
              </a:rPr>
              <a:t>–script “default”</a:t>
            </a:r>
            <a:r>
              <a:rPr lang="pt-BR" b="0" i="0" dirty="0">
                <a:solidFill>
                  <a:schemeClr val="bg2">
                    <a:lumMod val="25000"/>
                  </a:schemeClr>
                </a:solidFill>
                <a:effectLst/>
              </a:rPr>
              <a:t>' ou com a opção '</a:t>
            </a:r>
            <a:r>
              <a:rPr lang="pt-BR" b="0" i="1" dirty="0">
                <a:solidFill>
                  <a:schemeClr val="bg2">
                    <a:lumMod val="25000"/>
                  </a:schemeClr>
                </a:solidFill>
                <a:effectLst/>
              </a:rPr>
              <a:t>-</a:t>
            </a:r>
            <a:r>
              <a:rPr lang="pt-BR" b="0" i="1" dirty="0" err="1">
                <a:solidFill>
                  <a:schemeClr val="bg2">
                    <a:lumMod val="25000"/>
                  </a:schemeClr>
                </a:solidFill>
                <a:effectLst/>
              </a:rPr>
              <a:t>sC</a:t>
            </a:r>
            <a:r>
              <a:rPr lang="pt-BR" b="0" i="0" dirty="0">
                <a:solidFill>
                  <a:schemeClr val="bg2">
                    <a:lumMod val="25000"/>
                  </a:schemeClr>
                </a:solidFill>
                <a:effectLst/>
              </a:rPr>
              <a:t>'.</a:t>
            </a:r>
            <a:endParaRPr lang="pt-BR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10" name="Imagem 9" descr="Uma imagem contendo Ícone&#10;&#10;Descrição gerada automaticamente">
            <a:extLst>
              <a:ext uri="{FF2B5EF4-FFF2-40B4-BE49-F238E27FC236}">
                <a16:creationId xmlns:a16="http://schemas.microsoft.com/office/drawing/2014/main" id="{7A67408F-B92F-2C35-1B85-3CFC7E2E03B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89401" y="1763067"/>
            <a:ext cx="2983424" cy="2983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13609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E166C069-D0F2-68D4-ABE7-567C401A4EF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Mapeamento de vulnerabilidades</a:t>
            </a:r>
          </a:p>
          <a:p>
            <a:endParaRPr lang="pt-BR" dirty="0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72C51F1-9661-22DC-E005-B8307668692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Categoria </a:t>
            </a:r>
            <a:r>
              <a:rPr lang="pt-BR" dirty="0" err="1"/>
              <a:t>vuln</a:t>
            </a:r>
            <a:endParaRPr lang="pt-BR" dirty="0"/>
          </a:p>
          <a:p>
            <a:endParaRPr lang="pt-BR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41CC211D-2E45-C49D-A040-C49D1CB55229}"/>
              </a:ext>
            </a:extLst>
          </p:cNvPr>
          <p:cNvSpPr txBox="1"/>
          <p:nvPr/>
        </p:nvSpPr>
        <p:spPr>
          <a:xfrm>
            <a:off x="1019174" y="2327276"/>
            <a:ext cx="1015364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Os scripts da categoria </a:t>
            </a:r>
            <a:r>
              <a:rPr lang="pt-BR" dirty="0" err="1">
                <a:solidFill>
                  <a:schemeClr val="bg2">
                    <a:lumMod val="25000"/>
                  </a:schemeClr>
                </a:solidFill>
              </a:rPr>
              <a:t>vuln</a:t>
            </a:r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 buscam, dentro dos serviços selecionados, vulnerabilidades conhecidas e fáceis de identificar, sem explorá-las. Para executar esses scripts, pode-se utilizar a opção '—script “</a:t>
            </a:r>
            <a:r>
              <a:rPr lang="pt-BR" dirty="0" err="1">
                <a:solidFill>
                  <a:schemeClr val="bg2">
                    <a:lumMod val="25000"/>
                  </a:schemeClr>
                </a:solidFill>
              </a:rPr>
              <a:t>vuln</a:t>
            </a:r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”'.</a:t>
            </a:r>
          </a:p>
        </p:txBody>
      </p:sp>
      <p:pic>
        <p:nvPicPr>
          <p:cNvPr id="15" name="Imagem 14" descr="Texto&#10;&#10;Descrição gerada automaticamente">
            <a:extLst>
              <a:ext uri="{FF2B5EF4-FFF2-40B4-BE49-F238E27FC236}">
                <a16:creationId xmlns:a16="http://schemas.microsoft.com/office/drawing/2014/main" id="{4C803FF4-36A5-0DF2-6560-C159E20B3506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99360" y="3326866"/>
            <a:ext cx="5793276" cy="2946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38863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E1E48408-2BB1-41D5-AD57-12B5D5DFF21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Tipos de vulnerabilidades</a:t>
            </a:r>
          </a:p>
          <a:p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30CCDAF-7A25-78E0-3713-A0FB13ED96A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Definição</a:t>
            </a:r>
          </a:p>
          <a:p>
            <a:endParaRPr lang="pt-BR" dirty="0"/>
          </a:p>
        </p:txBody>
      </p:sp>
      <p:graphicFrame>
        <p:nvGraphicFramePr>
          <p:cNvPr id="6" name="CaixaDeTexto 2">
            <a:extLst>
              <a:ext uri="{FF2B5EF4-FFF2-40B4-BE49-F238E27FC236}">
                <a16:creationId xmlns:a16="http://schemas.microsoft.com/office/drawing/2014/main" id="{15AFC3C3-8194-F477-0684-EB32FEDD1F3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2981919"/>
              </p:ext>
            </p:extLst>
          </p:nvPr>
        </p:nvGraphicFramePr>
        <p:xfrm>
          <a:off x="1019175" y="2445972"/>
          <a:ext cx="10153650" cy="29562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4526896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E1E48408-2BB1-41D5-AD57-12B5D5DFF21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Tipos de vulnerabilidades</a:t>
            </a:r>
          </a:p>
          <a:p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30CCDAF-7A25-78E0-3713-A0FB13ED96A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Erros em configuração de serviços</a:t>
            </a:r>
          </a:p>
          <a:p>
            <a:endParaRPr lang="pt-BR" dirty="0"/>
          </a:p>
          <a:p>
            <a:endParaRPr lang="pt-BR" dirty="0"/>
          </a:p>
        </p:txBody>
      </p:sp>
      <p:graphicFrame>
        <p:nvGraphicFramePr>
          <p:cNvPr id="7" name="CaixaDeTexto 4">
            <a:extLst>
              <a:ext uri="{FF2B5EF4-FFF2-40B4-BE49-F238E27FC236}">
                <a16:creationId xmlns:a16="http://schemas.microsoft.com/office/drawing/2014/main" id="{A566BC33-912C-DE9B-3081-1CCA2FF6716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12631539"/>
              </p:ext>
            </p:extLst>
          </p:nvPr>
        </p:nvGraphicFramePr>
        <p:xfrm>
          <a:off x="1019174" y="2572196"/>
          <a:ext cx="10153649" cy="37016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462890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FE5FBC30-1344-AF7A-84DA-4F480435896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Histórico da segurança cibernética</a:t>
            </a:r>
          </a:p>
          <a:p>
            <a:endParaRPr lang="pt-BR" dirty="0"/>
          </a:p>
        </p:txBody>
      </p:sp>
      <p:sp>
        <p:nvSpPr>
          <p:cNvPr id="8" name="Espaço Reservado para Texto 7">
            <a:extLst>
              <a:ext uri="{FF2B5EF4-FFF2-40B4-BE49-F238E27FC236}">
                <a16:creationId xmlns:a16="http://schemas.microsoft.com/office/drawing/2014/main" id="{81389501-DE01-0134-AD30-9E5276D8F71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Entre 2010 e 2022</a:t>
            </a:r>
          </a:p>
          <a:p>
            <a:endParaRPr lang="pt-BR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ABD213BB-9FEC-D7B0-9F5D-6A13E833DF12}"/>
              </a:ext>
            </a:extLst>
          </p:cNvPr>
          <p:cNvSpPr txBox="1"/>
          <p:nvPr/>
        </p:nvSpPr>
        <p:spPr>
          <a:xfrm>
            <a:off x="1030703" y="2773403"/>
            <a:ext cx="7117935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Entre 2010 e 2022, o número de dispositivos eletrônicos cresceu, incluindo automação, Big Data e Inteligência Artificial.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pt-BR" dirty="0">
              <a:solidFill>
                <a:schemeClr val="bg2">
                  <a:lumMod val="2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Aumento da complexidade tecnológica trouxe novos desafios em Segurança Cibernética.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pt-BR" dirty="0">
              <a:solidFill>
                <a:schemeClr val="bg2">
                  <a:lumMod val="2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Incidentes incluíram vazamentos de dados pessoais e ataques de </a:t>
            </a:r>
            <a:r>
              <a:rPr lang="pt-BR" b="1" dirty="0" err="1">
                <a:solidFill>
                  <a:schemeClr val="bg2">
                    <a:lumMod val="25000"/>
                  </a:schemeClr>
                </a:solidFill>
              </a:rPr>
              <a:t>ransomware</a:t>
            </a:r>
            <a:r>
              <a:rPr lang="pt-BR" b="1" dirty="0">
                <a:solidFill>
                  <a:schemeClr val="bg2">
                    <a:lumMod val="25000"/>
                  </a:schemeClr>
                </a:solidFill>
              </a:rPr>
              <a:t> e </a:t>
            </a:r>
            <a:r>
              <a:rPr lang="pt-BR" b="1" dirty="0" err="1">
                <a:solidFill>
                  <a:schemeClr val="bg2">
                    <a:lumMod val="25000"/>
                  </a:schemeClr>
                </a:solidFill>
              </a:rPr>
              <a:t>botnets</a:t>
            </a:r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, como </a:t>
            </a:r>
            <a:r>
              <a:rPr lang="pt-BR" dirty="0" err="1">
                <a:solidFill>
                  <a:schemeClr val="bg2">
                    <a:lumMod val="25000"/>
                  </a:schemeClr>
                </a:solidFill>
              </a:rPr>
              <a:t>WannaCry</a:t>
            </a:r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 e Mirai.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8B97DE82-C093-2B0A-0100-889E4BD3CFF9}"/>
              </a:ext>
            </a:extLst>
          </p:cNvPr>
          <p:cNvSpPr/>
          <p:nvPr/>
        </p:nvSpPr>
        <p:spPr>
          <a:xfrm>
            <a:off x="11172825" y="250722"/>
            <a:ext cx="1019175" cy="6305061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Imagem 5" descr="Imagem de vídeo game&#10;&#10;Descrição gerada automaticamente">
            <a:extLst>
              <a:ext uri="{FF2B5EF4-FFF2-40B4-BE49-F238E27FC236}">
                <a16:creationId xmlns:a16="http://schemas.microsoft.com/office/drawing/2014/main" id="{A5457490-B9B9-25F6-3FDA-12AD0C6B9B2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03463" y="3545502"/>
            <a:ext cx="3388537" cy="3388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02338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E1E48408-2BB1-41D5-AD57-12B5D5DFF21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Tipos de vulnerabilidades</a:t>
            </a:r>
          </a:p>
          <a:p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30CCDAF-7A25-78E0-3713-A0FB13ED96A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Buffer Overflow</a:t>
            </a:r>
          </a:p>
          <a:p>
            <a:endParaRPr lang="pt-BR" dirty="0"/>
          </a:p>
          <a:p>
            <a:endParaRPr lang="pt-BR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5ED9FBB1-F230-3A3E-8845-A839C0C171D0}"/>
              </a:ext>
            </a:extLst>
          </p:cNvPr>
          <p:cNvSpPr txBox="1"/>
          <p:nvPr/>
        </p:nvSpPr>
        <p:spPr>
          <a:xfrm>
            <a:off x="1019175" y="3018690"/>
            <a:ext cx="620303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A vulnerabilidade de buffer overflow, ou estouro de buffer, permite que, ao enviar determinados dados para uma aplicação, seja possível a manipulação do comportamento do software responsável por essa aplicação.</a:t>
            </a:r>
          </a:p>
        </p:txBody>
      </p:sp>
      <p:pic>
        <p:nvPicPr>
          <p:cNvPr id="8" name="Imagem 7" descr="Ícone&#10;&#10;Descrição gerada automaticamente">
            <a:extLst>
              <a:ext uri="{FF2B5EF4-FFF2-40B4-BE49-F238E27FC236}">
                <a16:creationId xmlns:a16="http://schemas.microsoft.com/office/drawing/2014/main" id="{36F752B6-8974-25A1-1C4D-70419DBD3C7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48638" y="2312988"/>
            <a:ext cx="2917932" cy="2917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11266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E1E48408-2BB1-41D5-AD57-12B5D5DFF21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Tipos de vulnerabilidades</a:t>
            </a:r>
          </a:p>
          <a:p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30CCDAF-7A25-78E0-3713-A0FB13ED96A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Buffer Overflow na função </a:t>
            </a:r>
            <a:r>
              <a:rPr lang="pt-BR" dirty="0" err="1"/>
              <a:t>strcpy</a:t>
            </a:r>
            <a:r>
              <a:rPr lang="pt-BR" dirty="0"/>
              <a:t>() em C</a:t>
            </a:r>
          </a:p>
          <a:p>
            <a:endParaRPr lang="pt-BR" dirty="0"/>
          </a:p>
          <a:p>
            <a:endParaRPr lang="pt-BR" dirty="0"/>
          </a:p>
        </p:txBody>
      </p:sp>
      <p:graphicFrame>
        <p:nvGraphicFramePr>
          <p:cNvPr id="9" name="CaixaDeTexto 5">
            <a:extLst>
              <a:ext uri="{FF2B5EF4-FFF2-40B4-BE49-F238E27FC236}">
                <a16:creationId xmlns:a16="http://schemas.microsoft.com/office/drawing/2014/main" id="{AD53DCFC-B0E6-3A26-EE42-0BEE07DCE9D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29980670"/>
              </p:ext>
            </p:extLst>
          </p:nvPr>
        </p:nvGraphicFramePr>
        <p:xfrm>
          <a:off x="1030583" y="2479729"/>
          <a:ext cx="10142242" cy="37940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7617854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E1E48408-2BB1-41D5-AD57-12B5D5DFF21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Tipos de vulnerabilidades</a:t>
            </a:r>
          </a:p>
          <a:p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30CCDAF-7A25-78E0-3713-A0FB13ED96A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Buffer Overflow na função </a:t>
            </a:r>
            <a:r>
              <a:rPr lang="pt-BR" dirty="0" err="1"/>
              <a:t>strcpy</a:t>
            </a:r>
            <a:r>
              <a:rPr lang="pt-BR" dirty="0"/>
              <a:t>() em C</a:t>
            </a:r>
          </a:p>
          <a:p>
            <a:endParaRPr lang="pt-BR" dirty="0"/>
          </a:p>
          <a:p>
            <a:endParaRPr lang="pt-BR" dirty="0"/>
          </a:p>
        </p:txBody>
      </p:sp>
      <p:pic>
        <p:nvPicPr>
          <p:cNvPr id="5" name="Imagem 4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EA52E235-4E2B-806B-7EB7-09243B397102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55150" y="2392029"/>
            <a:ext cx="5681697" cy="3495407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27B5DBC0-11EC-174C-D5DB-45B9CBA94AC8}"/>
              </a:ext>
            </a:extLst>
          </p:cNvPr>
          <p:cNvSpPr txBox="1"/>
          <p:nvPr/>
        </p:nvSpPr>
        <p:spPr>
          <a:xfrm>
            <a:off x="2087750" y="5966478"/>
            <a:ext cx="801649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 dirty="0">
                <a:solidFill>
                  <a:schemeClr val="bg2">
                    <a:lumMod val="25000"/>
                  </a:schemeClr>
                </a:solidFill>
              </a:rPr>
              <a:t>Captura de tela de código vulnerável da função autenticação no software vim.</a:t>
            </a:r>
          </a:p>
        </p:txBody>
      </p:sp>
    </p:spTree>
    <p:extLst>
      <p:ext uri="{BB962C8B-B14F-4D97-AF65-F5344CB8AC3E}">
        <p14:creationId xmlns:p14="http://schemas.microsoft.com/office/powerpoint/2010/main" val="74604219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E1E48408-2BB1-41D5-AD57-12B5D5DFF21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Tipos de vulnerabilidades</a:t>
            </a:r>
          </a:p>
          <a:p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30CCDAF-7A25-78E0-3713-A0FB13ED96A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Buffer Overflow na função </a:t>
            </a:r>
            <a:r>
              <a:rPr lang="pt-BR" dirty="0" err="1"/>
              <a:t>strcpy</a:t>
            </a:r>
            <a:r>
              <a:rPr lang="pt-BR" dirty="0"/>
              <a:t>() em C</a:t>
            </a:r>
          </a:p>
          <a:p>
            <a:endParaRPr lang="pt-BR" dirty="0"/>
          </a:p>
          <a:p>
            <a:endParaRPr lang="pt-BR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7A964B98-BBE5-1F24-9F4C-D2568EE45C7D}"/>
              </a:ext>
            </a:extLst>
          </p:cNvPr>
          <p:cNvSpPr txBox="1"/>
          <p:nvPr/>
        </p:nvSpPr>
        <p:spPr>
          <a:xfrm>
            <a:off x="1019175" y="2195309"/>
            <a:ext cx="101536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A imagem a seguir é apenas uma representação de como o ataque funciona, não sendo fiel ao ambiente real.</a:t>
            </a:r>
          </a:p>
        </p:txBody>
      </p:sp>
      <p:pic>
        <p:nvPicPr>
          <p:cNvPr id="9" name="Imagem 8" descr="Diagrama&#10;&#10;Descrição gerada automaticamente">
            <a:extLst>
              <a:ext uri="{FF2B5EF4-FFF2-40B4-BE49-F238E27FC236}">
                <a16:creationId xmlns:a16="http://schemas.microsoft.com/office/drawing/2014/main" id="{3302D3BB-FF7B-89B3-357E-7D5B6DFF971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48445" y="3270142"/>
            <a:ext cx="5295109" cy="3003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71661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E1E48408-2BB1-41D5-AD57-12B5D5DFF21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Tipos de vulnerabilidades</a:t>
            </a:r>
          </a:p>
          <a:p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30CCDAF-7A25-78E0-3713-A0FB13ED96A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Credenciais fracas</a:t>
            </a:r>
          </a:p>
          <a:p>
            <a:endParaRPr lang="pt-BR" dirty="0"/>
          </a:p>
          <a:p>
            <a:endParaRPr lang="pt-BR" dirty="0"/>
          </a:p>
        </p:txBody>
      </p:sp>
      <p:graphicFrame>
        <p:nvGraphicFramePr>
          <p:cNvPr id="7" name="CaixaDeTexto 4">
            <a:extLst>
              <a:ext uri="{FF2B5EF4-FFF2-40B4-BE49-F238E27FC236}">
                <a16:creationId xmlns:a16="http://schemas.microsoft.com/office/drawing/2014/main" id="{77D1DD42-E4B0-D871-4A1B-7D467E5ABD0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30289205"/>
              </p:ext>
            </p:extLst>
          </p:nvPr>
        </p:nvGraphicFramePr>
        <p:xfrm>
          <a:off x="1019174" y="2539939"/>
          <a:ext cx="10153650" cy="31944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7734775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E1E48408-2BB1-41D5-AD57-12B5D5DFF21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Tipos de vulnerabilidades</a:t>
            </a:r>
          </a:p>
          <a:p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30CCDAF-7A25-78E0-3713-A0FB13ED96A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Ataques de dicionário</a:t>
            </a:r>
          </a:p>
          <a:p>
            <a:endParaRPr lang="pt-BR" dirty="0"/>
          </a:p>
          <a:p>
            <a:endParaRPr lang="pt-BR" dirty="0"/>
          </a:p>
        </p:txBody>
      </p:sp>
      <p:graphicFrame>
        <p:nvGraphicFramePr>
          <p:cNvPr id="8" name="CaixaDeTexto 4">
            <a:extLst>
              <a:ext uri="{FF2B5EF4-FFF2-40B4-BE49-F238E27FC236}">
                <a16:creationId xmlns:a16="http://schemas.microsoft.com/office/drawing/2014/main" id="{1013ACC9-19D3-FC7D-3263-9E66DBADB16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47638720"/>
              </p:ext>
            </p:extLst>
          </p:nvPr>
        </p:nvGraphicFramePr>
        <p:xfrm>
          <a:off x="1041992" y="2680683"/>
          <a:ext cx="10142241" cy="23717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5064903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E1E48408-2BB1-41D5-AD57-12B5D5DFF21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Tipos de vulnerabilidades</a:t>
            </a:r>
          </a:p>
          <a:p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30CCDAF-7A25-78E0-3713-A0FB13ED96A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Vulnerabilidades 0-day ou zero-</a:t>
            </a:r>
            <a:r>
              <a:rPr lang="pt-BR" dirty="0" err="1"/>
              <a:t>day</a:t>
            </a:r>
            <a:endParaRPr lang="pt-BR" dirty="0"/>
          </a:p>
          <a:p>
            <a:endParaRPr lang="pt-BR" dirty="0"/>
          </a:p>
          <a:p>
            <a:endParaRPr lang="pt-BR" dirty="0"/>
          </a:p>
        </p:txBody>
      </p:sp>
      <p:graphicFrame>
        <p:nvGraphicFramePr>
          <p:cNvPr id="9" name="CaixaDeTexto 6">
            <a:extLst>
              <a:ext uri="{FF2B5EF4-FFF2-40B4-BE49-F238E27FC236}">
                <a16:creationId xmlns:a16="http://schemas.microsoft.com/office/drawing/2014/main" id="{2CC46E61-0129-E983-DBEF-4BCC153D296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42950496"/>
              </p:ext>
            </p:extLst>
          </p:nvPr>
        </p:nvGraphicFramePr>
        <p:xfrm>
          <a:off x="1019175" y="2789695"/>
          <a:ext cx="10153650" cy="27896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5660268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8DE7D26E-31F5-F913-CC73-1527184B28C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Exploração das vulnerabilidades</a:t>
            </a:r>
          </a:p>
          <a:p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B91DCD5-4BD1-64B0-BEB0-791FC4615F8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Exploração de Buffer Overflow</a:t>
            </a:r>
          </a:p>
          <a:p>
            <a:endParaRPr lang="pt-BR" dirty="0"/>
          </a:p>
        </p:txBody>
      </p:sp>
      <p:graphicFrame>
        <p:nvGraphicFramePr>
          <p:cNvPr id="7" name="CaixaDeTexto 4">
            <a:extLst>
              <a:ext uri="{FF2B5EF4-FFF2-40B4-BE49-F238E27FC236}">
                <a16:creationId xmlns:a16="http://schemas.microsoft.com/office/drawing/2014/main" id="{5D7C643A-1728-FF4D-FE82-FC6EA6C3AA3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62487701"/>
              </p:ext>
            </p:extLst>
          </p:nvPr>
        </p:nvGraphicFramePr>
        <p:xfrm>
          <a:off x="1019175" y="2636159"/>
          <a:ext cx="10153650" cy="28623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4572103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8DE7D26E-31F5-F913-CC73-1527184B28C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Exploração das vulnerabilidades</a:t>
            </a:r>
          </a:p>
          <a:p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B91DCD5-4BD1-64B0-BEB0-791FC4615F8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Os registradores</a:t>
            </a:r>
          </a:p>
          <a:p>
            <a:endParaRPr lang="pt-BR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B46C926D-E4B1-A38A-1F78-D3E3A559303D}"/>
              </a:ext>
            </a:extLst>
          </p:cNvPr>
          <p:cNvSpPr txBox="1"/>
          <p:nvPr/>
        </p:nvSpPr>
        <p:spPr>
          <a:xfrm>
            <a:off x="1030584" y="3064384"/>
            <a:ext cx="592815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Os registradores fazem parte do processador de um computador. Seu tamanho, em computadores de 64 bits é de 8 bytes, ou 64 bits.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pt-BR" dirty="0">
              <a:solidFill>
                <a:schemeClr val="bg2">
                  <a:lumMod val="2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Eles são usados para armazenar informações para execução de cálculos no processador.</a:t>
            </a:r>
          </a:p>
        </p:txBody>
      </p:sp>
      <p:pic>
        <p:nvPicPr>
          <p:cNvPr id="8" name="Imagem 7" descr="Interface gráfica do usuário&#10;&#10;Descrição gerada automaticamente">
            <a:extLst>
              <a:ext uri="{FF2B5EF4-FFF2-40B4-BE49-F238E27FC236}">
                <a16:creationId xmlns:a16="http://schemas.microsoft.com/office/drawing/2014/main" id="{720485D3-F3AB-B8ED-0A52-182A7D85CF6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48638" y="2480831"/>
            <a:ext cx="2921431" cy="2921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48063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8DE7D26E-31F5-F913-CC73-1527184B28C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Exploração das vulnerabilidades</a:t>
            </a:r>
          </a:p>
          <a:p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B91DCD5-4BD1-64B0-BEB0-791FC4615F8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O registrador EIP</a:t>
            </a:r>
          </a:p>
          <a:p>
            <a:endParaRPr lang="pt-BR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770C6EEF-14DC-2261-8D95-CE3ED12EF0DD}"/>
              </a:ext>
            </a:extLst>
          </p:cNvPr>
          <p:cNvSpPr txBox="1"/>
          <p:nvPr/>
        </p:nvSpPr>
        <p:spPr>
          <a:xfrm>
            <a:off x="4742481" y="3367042"/>
            <a:ext cx="645544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Um dos registradores mais importantes é o EIP (</a:t>
            </a:r>
            <a:r>
              <a:rPr lang="pt-BR" dirty="0" err="1">
                <a:solidFill>
                  <a:schemeClr val="bg2">
                    <a:lumMod val="25000"/>
                  </a:schemeClr>
                </a:solidFill>
              </a:rPr>
              <a:t>Extended</a:t>
            </a:r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pt-BR" dirty="0" err="1">
                <a:solidFill>
                  <a:schemeClr val="bg2">
                    <a:lumMod val="25000"/>
                  </a:schemeClr>
                </a:solidFill>
              </a:rPr>
              <a:t>Instruction</a:t>
            </a:r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 Pointer, ou ponteiro para instruções estendido).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pt-BR" dirty="0">
              <a:solidFill>
                <a:schemeClr val="bg2">
                  <a:lumMod val="2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Ele é responsável por indicar ao processador qual instrução será executada.</a:t>
            </a:r>
          </a:p>
        </p:txBody>
      </p:sp>
      <p:pic>
        <p:nvPicPr>
          <p:cNvPr id="9" name="Imagem 8" descr="Site&#10;&#10;Descrição gerada automaticamente">
            <a:extLst>
              <a:ext uri="{FF2B5EF4-FFF2-40B4-BE49-F238E27FC236}">
                <a16:creationId xmlns:a16="http://schemas.microsoft.com/office/drawing/2014/main" id="{377BCDE4-C81E-0840-EA18-C5C96093ED5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4213" y="2327276"/>
            <a:ext cx="3556861" cy="3556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9337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FE5FBC30-1344-AF7A-84DA-4F480435896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Histórico da segurança cibernética</a:t>
            </a:r>
          </a:p>
          <a:p>
            <a:endParaRPr lang="pt-BR" dirty="0"/>
          </a:p>
        </p:txBody>
      </p:sp>
      <p:sp>
        <p:nvSpPr>
          <p:cNvPr id="8" name="Espaço Reservado para Texto 7">
            <a:extLst>
              <a:ext uri="{FF2B5EF4-FFF2-40B4-BE49-F238E27FC236}">
                <a16:creationId xmlns:a16="http://schemas.microsoft.com/office/drawing/2014/main" id="{81389501-DE01-0134-AD30-9E5276D8F71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Entre 2010 e 2022</a:t>
            </a:r>
          </a:p>
          <a:p>
            <a:endParaRPr lang="pt-BR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48966527-4F70-8E81-1525-FD36D41DCBD2}"/>
              </a:ext>
            </a:extLst>
          </p:cNvPr>
          <p:cNvSpPr txBox="1"/>
          <p:nvPr/>
        </p:nvSpPr>
        <p:spPr>
          <a:xfrm>
            <a:off x="1030584" y="2107059"/>
            <a:ext cx="60985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Veja como atua cada um desses tipos de malware:</a:t>
            </a:r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FB1AF606-CD90-A06C-CC17-85FFB4023A42}"/>
              </a:ext>
            </a:extLst>
          </p:cNvPr>
          <p:cNvGrpSpPr/>
          <p:nvPr/>
        </p:nvGrpSpPr>
        <p:grpSpPr>
          <a:xfrm>
            <a:off x="2835859" y="3001644"/>
            <a:ext cx="6520283" cy="3272156"/>
            <a:chOff x="2839236" y="1534451"/>
            <a:chExt cx="6520283" cy="3272156"/>
          </a:xfrm>
        </p:grpSpPr>
        <p:grpSp>
          <p:nvGrpSpPr>
            <p:cNvPr id="10" name="Agrupar 9">
              <a:extLst>
                <a:ext uri="{FF2B5EF4-FFF2-40B4-BE49-F238E27FC236}">
                  <a16:creationId xmlns:a16="http://schemas.microsoft.com/office/drawing/2014/main" id="{CB1A3DD4-D044-7A43-84B7-6B206BFD250E}"/>
                </a:ext>
              </a:extLst>
            </p:cNvPr>
            <p:cNvGrpSpPr/>
            <p:nvPr/>
          </p:nvGrpSpPr>
          <p:grpSpPr>
            <a:xfrm>
              <a:off x="2839236" y="1534451"/>
              <a:ext cx="3121093" cy="3272156"/>
              <a:chOff x="2661436" y="1502701"/>
              <a:chExt cx="3121093" cy="3272156"/>
            </a:xfrm>
          </p:grpSpPr>
          <p:sp>
            <p:nvSpPr>
              <p:cNvPr id="16" name="Retângulo: Cantos Arredondados 15">
                <a:extLst>
                  <a:ext uri="{FF2B5EF4-FFF2-40B4-BE49-F238E27FC236}">
                    <a16:creationId xmlns:a16="http://schemas.microsoft.com/office/drawing/2014/main" id="{7D4031C7-8F6F-A3CA-ED40-80BA0F9926F1}"/>
                  </a:ext>
                </a:extLst>
              </p:cNvPr>
              <p:cNvSpPr/>
              <p:nvPr/>
            </p:nvSpPr>
            <p:spPr>
              <a:xfrm>
                <a:off x="2661436" y="2256866"/>
                <a:ext cx="3121093" cy="2517991"/>
              </a:xfrm>
              <a:prstGeom prst="roundRect">
                <a:avLst>
                  <a:gd name="adj" fmla="val 1935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7" name="CaixaDeTexto 16">
                <a:extLst>
                  <a:ext uri="{FF2B5EF4-FFF2-40B4-BE49-F238E27FC236}">
                    <a16:creationId xmlns:a16="http://schemas.microsoft.com/office/drawing/2014/main" id="{EBA6AC6A-2DF1-9569-3CC3-76CA6F54E672}"/>
                  </a:ext>
                </a:extLst>
              </p:cNvPr>
              <p:cNvSpPr txBox="1"/>
              <p:nvPr/>
            </p:nvSpPr>
            <p:spPr>
              <a:xfrm>
                <a:off x="2870581" y="3375014"/>
                <a:ext cx="270280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b="1" dirty="0" err="1">
                    <a:effectLst/>
                  </a:rPr>
                  <a:t>Ransomware</a:t>
                </a:r>
                <a:r>
                  <a:rPr lang="pt-BR" b="1" dirty="0">
                    <a:effectLst/>
                  </a:rPr>
                  <a:t> </a:t>
                </a:r>
                <a:endParaRPr lang="pt-BR" b="1" dirty="0"/>
              </a:p>
            </p:txBody>
          </p:sp>
          <p:sp>
            <p:nvSpPr>
              <p:cNvPr id="18" name="CaixaDeTexto 17">
                <a:extLst>
                  <a:ext uri="{FF2B5EF4-FFF2-40B4-BE49-F238E27FC236}">
                    <a16:creationId xmlns:a16="http://schemas.microsoft.com/office/drawing/2014/main" id="{42150222-1800-F696-31F1-7BE443FF7269}"/>
                  </a:ext>
                </a:extLst>
              </p:cNvPr>
              <p:cNvSpPr txBox="1"/>
              <p:nvPr/>
            </p:nvSpPr>
            <p:spPr>
              <a:xfrm>
                <a:off x="2870581" y="3697639"/>
                <a:ext cx="2702801" cy="10772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600" dirty="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É utilizado por cibercriminosos para criptografia dos dados pessoais do usuário. </a:t>
                </a:r>
                <a:endParaRPr lang="pt-BR" sz="1600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  <p:pic>
            <p:nvPicPr>
              <p:cNvPr id="19" name="Imagem 18">
                <a:extLst>
                  <a:ext uri="{FF2B5EF4-FFF2-40B4-BE49-F238E27FC236}">
                    <a16:creationId xmlns:a16="http://schemas.microsoft.com/office/drawing/2014/main" id="{795F42CF-B7BE-DE92-7CDF-BD7F6634E7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2672092" y="1502701"/>
                <a:ext cx="3099781" cy="1743627"/>
              </a:xfrm>
              <a:prstGeom prst="rect">
                <a:avLst/>
              </a:prstGeom>
            </p:spPr>
          </p:pic>
        </p:grpSp>
        <p:grpSp>
          <p:nvGrpSpPr>
            <p:cNvPr id="11" name="Agrupar 10">
              <a:extLst>
                <a:ext uri="{FF2B5EF4-FFF2-40B4-BE49-F238E27FC236}">
                  <a16:creationId xmlns:a16="http://schemas.microsoft.com/office/drawing/2014/main" id="{F8D5AACF-BB0D-4DE4-0ECE-A8A766BF4112}"/>
                </a:ext>
              </a:extLst>
            </p:cNvPr>
            <p:cNvGrpSpPr/>
            <p:nvPr/>
          </p:nvGrpSpPr>
          <p:grpSpPr>
            <a:xfrm>
              <a:off x="6238426" y="1534451"/>
              <a:ext cx="3121093" cy="3272156"/>
              <a:chOff x="2661436" y="1502701"/>
              <a:chExt cx="3121093" cy="3272156"/>
            </a:xfrm>
          </p:grpSpPr>
          <p:sp>
            <p:nvSpPr>
              <p:cNvPr id="12" name="Retângulo: Cantos Arredondados 11">
                <a:extLst>
                  <a:ext uri="{FF2B5EF4-FFF2-40B4-BE49-F238E27FC236}">
                    <a16:creationId xmlns:a16="http://schemas.microsoft.com/office/drawing/2014/main" id="{1291255F-EC72-23B4-6593-00E0C0368B66}"/>
                  </a:ext>
                </a:extLst>
              </p:cNvPr>
              <p:cNvSpPr/>
              <p:nvPr/>
            </p:nvSpPr>
            <p:spPr>
              <a:xfrm>
                <a:off x="2661436" y="2256866"/>
                <a:ext cx="3121093" cy="2517991"/>
              </a:xfrm>
              <a:prstGeom prst="roundRect">
                <a:avLst>
                  <a:gd name="adj" fmla="val 1935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3" name="CaixaDeTexto 12">
                <a:extLst>
                  <a:ext uri="{FF2B5EF4-FFF2-40B4-BE49-F238E27FC236}">
                    <a16:creationId xmlns:a16="http://schemas.microsoft.com/office/drawing/2014/main" id="{209C2CF5-BDF5-79E7-A72D-7CC2EAB006BA}"/>
                  </a:ext>
                </a:extLst>
              </p:cNvPr>
              <p:cNvSpPr txBox="1"/>
              <p:nvPr/>
            </p:nvSpPr>
            <p:spPr>
              <a:xfrm>
                <a:off x="2870581" y="3375014"/>
                <a:ext cx="270280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b="1" dirty="0" err="1">
                    <a:effectLst/>
                  </a:rPr>
                  <a:t>Botnet</a:t>
                </a:r>
                <a:endParaRPr lang="pt-BR" b="1" dirty="0"/>
              </a:p>
            </p:txBody>
          </p:sp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1882F5D9-615F-2BE5-F902-6659120F585F}"/>
                  </a:ext>
                </a:extLst>
              </p:cNvPr>
              <p:cNvSpPr txBox="1"/>
              <p:nvPr/>
            </p:nvSpPr>
            <p:spPr>
              <a:xfrm>
                <a:off x="2870581" y="3697639"/>
                <a:ext cx="2702801" cy="10772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600" dirty="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Atua infectando dispositivos para controla-los remotamente e executa ataques de </a:t>
                </a:r>
                <a:r>
                  <a:rPr lang="pt-BR" sz="1600" dirty="0" err="1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DDoS</a:t>
                </a:r>
                <a:r>
                  <a:rPr lang="pt-BR" sz="1600" dirty="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.</a:t>
                </a:r>
                <a:endParaRPr lang="pt-BR" sz="1600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  <p:pic>
            <p:nvPicPr>
              <p:cNvPr id="15" name="Imagem 14">
                <a:extLst>
                  <a:ext uri="{FF2B5EF4-FFF2-40B4-BE49-F238E27FC236}">
                    <a16:creationId xmlns:a16="http://schemas.microsoft.com/office/drawing/2014/main" id="{B760BB45-17C1-B3F3-A071-6BCF12FE88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2674658" y="1502701"/>
                <a:ext cx="3094648" cy="1743627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64260376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8DE7D26E-31F5-F913-CC73-1527184B28C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Exploração das vulnerabilidades</a:t>
            </a:r>
          </a:p>
          <a:p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B91DCD5-4BD1-64B0-BEB0-791FC4615F8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O que são instruções?</a:t>
            </a:r>
          </a:p>
          <a:p>
            <a:endParaRPr lang="pt-BR" dirty="0"/>
          </a:p>
        </p:txBody>
      </p:sp>
      <p:graphicFrame>
        <p:nvGraphicFramePr>
          <p:cNvPr id="7" name="CaixaDeTexto 4">
            <a:extLst>
              <a:ext uri="{FF2B5EF4-FFF2-40B4-BE49-F238E27FC236}">
                <a16:creationId xmlns:a16="http://schemas.microsoft.com/office/drawing/2014/main" id="{A544C99F-DDC2-5C48-43CD-2C3D5F9EEC5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10148559"/>
              </p:ext>
            </p:extLst>
          </p:nvPr>
        </p:nvGraphicFramePr>
        <p:xfrm>
          <a:off x="1019175" y="2312988"/>
          <a:ext cx="10153650" cy="39608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9000596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8DE7D26E-31F5-F913-CC73-1527184B28C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Exploração das vulnerabilidades</a:t>
            </a:r>
          </a:p>
          <a:p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B91DCD5-4BD1-64B0-BEB0-791FC4615F8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Como alterar o EIP?</a:t>
            </a:r>
          </a:p>
          <a:p>
            <a:endParaRPr lang="pt-BR" dirty="0"/>
          </a:p>
        </p:txBody>
      </p:sp>
      <p:graphicFrame>
        <p:nvGraphicFramePr>
          <p:cNvPr id="8" name="CaixaDeTexto 4">
            <a:extLst>
              <a:ext uri="{FF2B5EF4-FFF2-40B4-BE49-F238E27FC236}">
                <a16:creationId xmlns:a16="http://schemas.microsoft.com/office/drawing/2014/main" id="{1C474114-5B5A-7756-516C-8FB5DAA9C68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6162330"/>
              </p:ext>
            </p:extLst>
          </p:nvPr>
        </p:nvGraphicFramePr>
        <p:xfrm>
          <a:off x="1019175" y="2473377"/>
          <a:ext cx="10153649" cy="38004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3981359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8DE7D26E-31F5-F913-CC73-1527184B28C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Exploração das vulnerabilidades</a:t>
            </a:r>
          </a:p>
          <a:p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B91DCD5-4BD1-64B0-BEB0-791FC4615F8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Como alterar o EIP?</a:t>
            </a:r>
          </a:p>
          <a:p>
            <a:endParaRPr lang="pt-BR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F175117C-08FB-A354-D931-041872E51023}"/>
              </a:ext>
            </a:extLst>
          </p:cNvPr>
          <p:cNvSpPr txBox="1"/>
          <p:nvPr/>
        </p:nvSpPr>
        <p:spPr>
          <a:xfrm>
            <a:off x="1030584" y="2327276"/>
            <a:ext cx="60985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Valor de EIP alterado com buffer overflow.</a:t>
            </a:r>
          </a:p>
        </p:txBody>
      </p:sp>
      <p:pic>
        <p:nvPicPr>
          <p:cNvPr id="7" name="Imagem 6" descr="Uma imagem contendo Tabela&#10;&#10;Descrição gerada automaticamente">
            <a:extLst>
              <a:ext uri="{FF2B5EF4-FFF2-40B4-BE49-F238E27FC236}">
                <a16:creationId xmlns:a16="http://schemas.microsoft.com/office/drawing/2014/main" id="{30EFCB80-D56C-0148-73FB-284B305A5F1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47105" y="3195278"/>
            <a:ext cx="4697790" cy="2928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19401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8DE7D26E-31F5-F913-CC73-1527184B28C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Exploração das vulnerabilidades</a:t>
            </a:r>
          </a:p>
          <a:p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B91DCD5-4BD1-64B0-BEB0-791FC4615F8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Para onde aponta o novo EIP?</a:t>
            </a:r>
          </a:p>
          <a:p>
            <a:endParaRPr lang="pt-BR" dirty="0"/>
          </a:p>
        </p:txBody>
      </p:sp>
      <p:graphicFrame>
        <p:nvGraphicFramePr>
          <p:cNvPr id="8" name="CaixaDeTexto 5">
            <a:extLst>
              <a:ext uri="{FF2B5EF4-FFF2-40B4-BE49-F238E27FC236}">
                <a16:creationId xmlns:a16="http://schemas.microsoft.com/office/drawing/2014/main" id="{CBC307B8-7B34-8064-9A15-0E82D2E2439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84163841"/>
              </p:ext>
            </p:extLst>
          </p:nvPr>
        </p:nvGraphicFramePr>
        <p:xfrm>
          <a:off x="1019174" y="2587692"/>
          <a:ext cx="10153650" cy="31001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0880375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8DE7D26E-31F5-F913-CC73-1527184B28C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Exploração das vulnerabilidades</a:t>
            </a:r>
          </a:p>
          <a:p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B91DCD5-4BD1-64B0-BEB0-791FC4615F8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 err="1"/>
              <a:t>Bind</a:t>
            </a:r>
            <a:r>
              <a:rPr lang="pt-BR" dirty="0"/>
              <a:t> Shell</a:t>
            </a:r>
          </a:p>
          <a:p>
            <a:endParaRPr lang="pt-BR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1ED08373-6ABB-F49B-8CC0-DB8A49CC2F5A}"/>
              </a:ext>
            </a:extLst>
          </p:cNvPr>
          <p:cNvSpPr txBox="1"/>
          <p:nvPr/>
        </p:nvSpPr>
        <p:spPr>
          <a:xfrm>
            <a:off x="1030583" y="2312988"/>
            <a:ext cx="101422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A </a:t>
            </a:r>
            <a:r>
              <a:rPr lang="pt-BR" dirty="0" err="1">
                <a:solidFill>
                  <a:schemeClr val="bg2">
                    <a:lumMod val="25000"/>
                  </a:schemeClr>
                </a:solidFill>
              </a:rPr>
              <a:t>bindshell</a:t>
            </a:r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 é um tipo de código enviado através de </a:t>
            </a:r>
            <a:r>
              <a:rPr lang="pt-BR" dirty="0" err="1">
                <a:solidFill>
                  <a:schemeClr val="bg2">
                    <a:lumMod val="25000"/>
                  </a:schemeClr>
                </a:solidFill>
              </a:rPr>
              <a:t>payload</a:t>
            </a:r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, que abre uma porta em um servidor.</a:t>
            </a:r>
          </a:p>
        </p:txBody>
      </p:sp>
      <p:pic>
        <p:nvPicPr>
          <p:cNvPr id="7" name="Imagem 6" descr="Diagrama&#10;&#10;Descrição gerada automaticamente com confiança baixa">
            <a:extLst>
              <a:ext uri="{FF2B5EF4-FFF2-40B4-BE49-F238E27FC236}">
                <a16:creationId xmlns:a16="http://schemas.microsoft.com/office/drawing/2014/main" id="{A0D0D61D-CBED-C199-525E-F971BF90157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1202" y="3429000"/>
            <a:ext cx="7209596" cy="2757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54210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8DE7D26E-31F5-F913-CC73-1527184B28C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Exploração das vulnerabilidades</a:t>
            </a:r>
          </a:p>
          <a:p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B91DCD5-4BD1-64B0-BEB0-791FC4615F8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 err="1"/>
              <a:t>Bind</a:t>
            </a:r>
            <a:r>
              <a:rPr lang="pt-BR" dirty="0"/>
              <a:t> Shell</a:t>
            </a:r>
          </a:p>
          <a:p>
            <a:endParaRPr lang="pt-BR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1ED08373-6ABB-F49B-8CC0-DB8A49CC2F5A}"/>
              </a:ext>
            </a:extLst>
          </p:cNvPr>
          <p:cNvSpPr txBox="1"/>
          <p:nvPr/>
        </p:nvSpPr>
        <p:spPr>
          <a:xfrm>
            <a:off x="1030583" y="2312988"/>
            <a:ext cx="1014224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0" i="0" dirty="0">
                <a:solidFill>
                  <a:schemeClr val="bg2">
                    <a:lumMod val="25000"/>
                  </a:schemeClr>
                </a:solidFill>
                <a:effectLst/>
                <a:ea typeface="Roboto" panose="02000000000000000000" pitchFamily="2" charset="0"/>
                <a:cs typeface="Roboto" panose="02000000000000000000" pitchFamily="2" charset="0"/>
              </a:rPr>
              <a:t>Com a porta aberta, o atacante se conecta a essa porta e a </a:t>
            </a:r>
            <a:r>
              <a:rPr lang="pt-BR" b="0" i="1" dirty="0" err="1">
                <a:solidFill>
                  <a:schemeClr val="bg2">
                    <a:lumMod val="25000"/>
                  </a:schemeClr>
                </a:solidFill>
                <a:effectLst/>
                <a:ea typeface="Roboto" panose="02000000000000000000" pitchFamily="2" charset="0"/>
                <a:cs typeface="Roboto" panose="02000000000000000000" pitchFamily="2" charset="0"/>
              </a:rPr>
              <a:t>bindshell</a:t>
            </a:r>
            <a:r>
              <a:rPr lang="pt-BR" b="0" i="0" dirty="0">
                <a:solidFill>
                  <a:schemeClr val="bg2">
                    <a:lumMod val="25000"/>
                  </a:schemeClr>
                </a:solidFill>
                <a:effectLst/>
                <a:ea typeface="Roboto" panose="02000000000000000000" pitchFamily="2" charset="0"/>
                <a:cs typeface="Roboto" panose="02000000000000000000" pitchFamily="2" charset="0"/>
              </a:rPr>
              <a:t> dá acesso a uma linha de comando no servidor alvo.</a:t>
            </a:r>
            <a:endParaRPr lang="pt-BR" dirty="0">
              <a:solidFill>
                <a:schemeClr val="bg2">
                  <a:lumMod val="25000"/>
                </a:schemeClr>
              </a:solidFill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6" name="Imagem 5" descr="Diagrama&#10;&#10;Descrição gerada automaticamente com confiança média">
            <a:extLst>
              <a:ext uri="{FF2B5EF4-FFF2-40B4-BE49-F238E27FC236}">
                <a16:creationId xmlns:a16="http://schemas.microsoft.com/office/drawing/2014/main" id="{1237CBF4-7366-0D61-0619-795F047F8B1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9016" y="3200583"/>
            <a:ext cx="7773968" cy="3073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25567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8DE7D26E-31F5-F913-CC73-1527184B28C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Exploração das vulnerabilidades</a:t>
            </a:r>
          </a:p>
          <a:p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B91DCD5-4BD1-64B0-BEB0-791FC4615F8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Reverse Shell</a:t>
            </a:r>
          </a:p>
          <a:p>
            <a:endParaRPr lang="pt-BR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1ED08373-6ABB-F49B-8CC0-DB8A49CC2F5A}"/>
              </a:ext>
            </a:extLst>
          </p:cNvPr>
          <p:cNvSpPr txBox="1"/>
          <p:nvPr/>
        </p:nvSpPr>
        <p:spPr>
          <a:xfrm>
            <a:off x="1030583" y="2312988"/>
            <a:ext cx="1014224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0" i="0" dirty="0">
                <a:solidFill>
                  <a:schemeClr val="bg2">
                    <a:lumMod val="25000"/>
                  </a:schemeClr>
                </a:solidFill>
                <a:effectLst/>
                <a:ea typeface="Roboto" panose="02000000000000000000" pitchFamily="2" charset="0"/>
                <a:cs typeface="Roboto" panose="02000000000000000000" pitchFamily="2" charset="0"/>
              </a:rPr>
              <a:t>Reverse </a:t>
            </a:r>
            <a:r>
              <a:rPr lang="pt-BR" b="0" i="0" dirty="0" err="1">
                <a:solidFill>
                  <a:schemeClr val="bg2">
                    <a:lumMod val="25000"/>
                  </a:schemeClr>
                </a:solidFill>
                <a:effectLst/>
                <a:ea typeface="Roboto" panose="02000000000000000000" pitchFamily="2" charset="0"/>
                <a:cs typeface="Roboto" panose="02000000000000000000" pitchFamily="2" charset="0"/>
              </a:rPr>
              <a:t>shell</a:t>
            </a:r>
            <a:r>
              <a:rPr lang="pt-BR" b="0" i="0" dirty="0">
                <a:solidFill>
                  <a:schemeClr val="bg2">
                    <a:lumMod val="25000"/>
                  </a:schemeClr>
                </a:solidFill>
                <a:effectLst/>
                <a:ea typeface="Roboto" panose="02000000000000000000" pitchFamily="2" charset="0"/>
                <a:cs typeface="Roboto" panose="02000000000000000000" pitchFamily="2" charset="0"/>
              </a:rPr>
              <a:t>, ou </a:t>
            </a:r>
            <a:r>
              <a:rPr lang="pt-BR" b="0" i="0" dirty="0" err="1">
                <a:solidFill>
                  <a:schemeClr val="bg2">
                    <a:lumMod val="25000"/>
                  </a:schemeClr>
                </a:solidFill>
                <a:effectLst/>
                <a:ea typeface="Roboto" panose="02000000000000000000" pitchFamily="2" charset="0"/>
                <a:cs typeface="Roboto" panose="02000000000000000000" pitchFamily="2" charset="0"/>
              </a:rPr>
              <a:t>shell</a:t>
            </a:r>
            <a:r>
              <a:rPr lang="pt-BR" b="0" i="0" dirty="0">
                <a:solidFill>
                  <a:schemeClr val="bg2">
                    <a:lumMod val="25000"/>
                  </a:schemeClr>
                </a:solidFill>
                <a:effectLst/>
                <a:ea typeface="Roboto" panose="02000000000000000000" pitchFamily="2" charset="0"/>
                <a:cs typeface="Roboto" panose="02000000000000000000" pitchFamily="2" charset="0"/>
              </a:rPr>
              <a:t> reversa, é um código malicioso enviado para o servidor com o objetivo de que ele se conecte ao atacante. </a:t>
            </a:r>
            <a:endParaRPr lang="pt-BR" dirty="0">
              <a:solidFill>
                <a:schemeClr val="bg2">
                  <a:lumMod val="25000"/>
                </a:schemeClr>
              </a:solidFill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7" name="Imagem 6" descr="Uma imagem contendo Diagrama&#10;&#10;Descrição gerada automaticamente">
            <a:extLst>
              <a:ext uri="{FF2B5EF4-FFF2-40B4-BE49-F238E27FC236}">
                <a16:creationId xmlns:a16="http://schemas.microsoft.com/office/drawing/2014/main" id="{F9149CE9-A43C-1BA0-A999-DD1754FBBA8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71851" y="3085832"/>
            <a:ext cx="7048298" cy="2885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92606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8DE7D26E-31F5-F913-CC73-1527184B28C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Exploração das vulnerabilidades</a:t>
            </a:r>
          </a:p>
          <a:p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B91DCD5-4BD1-64B0-BEB0-791FC4615F8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Reverse Shell</a:t>
            </a:r>
          </a:p>
          <a:p>
            <a:endParaRPr lang="pt-BR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1ED08373-6ABB-F49B-8CC0-DB8A49CC2F5A}"/>
              </a:ext>
            </a:extLst>
          </p:cNvPr>
          <p:cNvSpPr txBox="1"/>
          <p:nvPr/>
        </p:nvSpPr>
        <p:spPr>
          <a:xfrm>
            <a:off x="1030583" y="2312988"/>
            <a:ext cx="1014224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0" i="0" dirty="0">
                <a:solidFill>
                  <a:schemeClr val="bg2">
                    <a:lumMod val="25000"/>
                  </a:schemeClr>
                </a:solidFill>
                <a:effectLst/>
                <a:ea typeface="Roboto" panose="02000000000000000000" pitchFamily="2" charset="0"/>
                <a:cs typeface="Roboto" panose="02000000000000000000" pitchFamily="2" charset="0"/>
              </a:rPr>
              <a:t>Em seguida, o servidor alvo, ao executar a reverse </a:t>
            </a:r>
            <a:r>
              <a:rPr lang="pt-BR" b="0" i="0" dirty="0" err="1">
                <a:solidFill>
                  <a:schemeClr val="bg2">
                    <a:lumMod val="25000"/>
                  </a:schemeClr>
                </a:solidFill>
                <a:effectLst/>
                <a:ea typeface="Roboto" panose="02000000000000000000" pitchFamily="2" charset="0"/>
                <a:cs typeface="Roboto" panose="02000000000000000000" pitchFamily="2" charset="0"/>
              </a:rPr>
              <a:t>shell</a:t>
            </a:r>
            <a:r>
              <a:rPr lang="pt-BR" b="0" i="0" dirty="0">
                <a:solidFill>
                  <a:schemeClr val="bg2">
                    <a:lumMod val="25000"/>
                  </a:schemeClr>
                </a:solidFill>
                <a:effectLst/>
                <a:ea typeface="Roboto" panose="02000000000000000000" pitchFamily="2" charset="0"/>
                <a:cs typeface="Roboto" panose="02000000000000000000" pitchFamily="2" charset="0"/>
              </a:rPr>
              <a:t>, se conecta na porta do atacante e fornece, ao atacante, uma linha de comando.</a:t>
            </a:r>
            <a:endParaRPr lang="pt-BR" dirty="0">
              <a:solidFill>
                <a:schemeClr val="bg2">
                  <a:lumMod val="25000"/>
                </a:schemeClr>
              </a:solidFill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6" name="Imagem 5" descr="Diagrama, Forma, Seta&#10;&#10;Descrição gerada automaticamente">
            <a:extLst>
              <a:ext uri="{FF2B5EF4-FFF2-40B4-BE49-F238E27FC236}">
                <a16:creationId xmlns:a16="http://schemas.microsoft.com/office/drawing/2014/main" id="{26CF996E-3BF7-ADCB-1599-EA087752692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29845" y="3113983"/>
            <a:ext cx="6932309" cy="2935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51302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0FA5344A-FFC6-7C29-B683-763B10469C1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Ataques de Negação de Serviço</a:t>
            </a:r>
          </a:p>
          <a:p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B9C4E05-8C3F-1E07-05B0-1630538A55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Como ocorrem os ataques de navegação de serviço?</a:t>
            </a:r>
          </a:p>
          <a:p>
            <a:endParaRPr lang="pt-BR" dirty="0"/>
          </a:p>
        </p:txBody>
      </p:sp>
      <p:graphicFrame>
        <p:nvGraphicFramePr>
          <p:cNvPr id="7" name="CaixaDeTexto 4">
            <a:extLst>
              <a:ext uri="{FF2B5EF4-FFF2-40B4-BE49-F238E27FC236}">
                <a16:creationId xmlns:a16="http://schemas.microsoft.com/office/drawing/2014/main" id="{07137E19-F569-073B-74D6-27AACFEB4FE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3061310"/>
              </p:ext>
            </p:extLst>
          </p:nvPr>
        </p:nvGraphicFramePr>
        <p:xfrm>
          <a:off x="1019174" y="2495227"/>
          <a:ext cx="10153650" cy="37785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0552454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0FA5344A-FFC6-7C29-B683-763B10469C1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Ataques de Negação de Serviço</a:t>
            </a:r>
          </a:p>
          <a:p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B9C4E05-8C3F-1E07-05B0-1630538A55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 err="1"/>
              <a:t>DoS</a:t>
            </a:r>
            <a:r>
              <a:rPr lang="pt-BR" dirty="0"/>
              <a:t> – </a:t>
            </a:r>
            <a:r>
              <a:rPr lang="pt-BR" dirty="0" err="1"/>
              <a:t>Denial</a:t>
            </a:r>
            <a:r>
              <a:rPr lang="pt-BR" dirty="0"/>
              <a:t> </a:t>
            </a:r>
            <a:r>
              <a:rPr lang="pt-BR" dirty="0" err="1"/>
              <a:t>of</a:t>
            </a:r>
            <a:r>
              <a:rPr lang="pt-BR" dirty="0"/>
              <a:t> Service</a:t>
            </a:r>
          </a:p>
          <a:p>
            <a:endParaRPr lang="pt-BR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CD33F211-6FDD-FDB1-3D23-ABC9759A136B}"/>
              </a:ext>
            </a:extLst>
          </p:cNvPr>
          <p:cNvSpPr txBox="1"/>
          <p:nvPr/>
        </p:nvSpPr>
        <p:spPr>
          <a:xfrm>
            <a:off x="1019176" y="3220830"/>
            <a:ext cx="615654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O </a:t>
            </a:r>
            <a:r>
              <a:rPr lang="pt-BR" dirty="0" err="1">
                <a:solidFill>
                  <a:schemeClr val="bg2">
                    <a:lumMod val="25000"/>
                  </a:schemeClr>
                </a:solidFill>
              </a:rPr>
              <a:t>DoS</a:t>
            </a:r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 (</a:t>
            </a:r>
            <a:r>
              <a:rPr lang="pt-BR" dirty="0" err="1">
                <a:solidFill>
                  <a:schemeClr val="bg2">
                    <a:lumMod val="25000"/>
                  </a:schemeClr>
                </a:solidFill>
              </a:rPr>
              <a:t>Denial</a:t>
            </a:r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pt-BR" dirty="0" err="1">
                <a:solidFill>
                  <a:schemeClr val="bg2">
                    <a:lumMod val="25000"/>
                  </a:schemeClr>
                </a:solidFill>
              </a:rPr>
              <a:t>of</a:t>
            </a:r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 Service) é a primeira forma dos ataques de negação de serviço.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pt-BR" dirty="0">
              <a:solidFill>
                <a:schemeClr val="bg2">
                  <a:lumMod val="2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O ataque é executado a partir de uma única máquina, explorando vulnerabilidades na rede para tornar determinado sistema inacessível.</a:t>
            </a:r>
          </a:p>
        </p:txBody>
      </p:sp>
      <p:pic>
        <p:nvPicPr>
          <p:cNvPr id="8" name="Imagem 7" descr="Forma&#10;&#10;Descrição gerada automaticamente">
            <a:extLst>
              <a:ext uri="{FF2B5EF4-FFF2-40B4-BE49-F238E27FC236}">
                <a16:creationId xmlns:a16="http://schemas.microsoft.com/office/drawing/2014/main" id="{8146A8C3-5521-4EEB-E688-7A1641A5DE96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8523" y="2242999"/>
            <a:ext cx="3159263" cy="3159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7089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B9FD0066-A16E-2D6F-8359-816F35DF33F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Segurança cibernética e da informação</a:t>
            </a:r>
          </a:p>
          <a:p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047C2F9-4EDF-AA8C-1102-AD954BCF449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Conceitos </a:t>
            </a:r>
          </a:p>
        </p:txBody>
      </p:sp>
      <p:graphicFrame>
        <p:nvGraphicFramePr>
          <p:cNvPr id="7" name="CaixaDeTexto 4">
            <a:extLst>
              <a:ext uri="{FF2B5EF4-FFF2-40B4-BE49-F238E27FC236}">
                <a16:creationId xmlns:a16="http://schemas.microsoft.com/office/drawing/2014/main" id="{4B39E3B9-D335-14CD-4DD9-022FEC19042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46969447"/>
              </p:ext>
            </p:extLst>
          </p:nvPr>
        </p:nvGraphicFramePr>
        <p:xfrm>
          <a:off x="1266340" y="2327276"/>
          <a:ext cx="9659319" cy="39465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696090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0FA5344A-FFC6-7C29-B683-763B10469C1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Ataques de Negação de Serviço</a:t>
            </a:r>
          </a:p>
          <a:p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B9C4E05-8C3F-1E07-05B0-1630538A55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DDoS – Distributed Denial of Services</a:t>
            </a:r>
          </a:p>
          <a:p>
            <a:endParaRPr lang="pt-BR" dirty="0"/>
          </a:p>
        </p:txBody>
      </p:sp>
      <p:graphicFrame>
        <p:nvGraphicFramePr>
          <p:cNvPr id="9" name="CaixaDeTexto 5">
            <a:extLst>
              <a:ext uri="{FF2B5EF4-FFF2-40B4-BE49-F238E27FC236}">
                <a16:creationId xmlns:a16="http://schemas.microsoft.com/office/drawing/2014/main" id="{A843DDCA-0F76-BB1E-9E97-5FD0168D983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10066456"/>
              </p:ext>
            </p:extLst>
          </p:nvPr>
        </p:nvGraphicFramePr>
        <p:xfrm>
          <a:off x="1229193" y="2498968"/>
          <a:ext cx="9698637" cy="37748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5943848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0FA5344A-FFC6-7C29-B683-763B10469C1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Ataques de Negação de Serviço</a:t>
            </a:r>
          </a:p>
          <a:p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B9C4E05-8C3F-1E07-05B0-1630538A55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/>
              <a:t>Crescimento</a:t>
            </a:r>
            <a:r>
              <a:rPr lang="en-US" dirty="0"/>
              <a:t> de </a:t>
            </a:r>
            <a:r>
              <a:rPr lang="en-US" dirty="0" err="1"/>
              <a:t>ataques</a:t>
            </a:r>
            <a:r>
              <a:rPr lang="en-US" dirty="0"/>
              <a:t> </a:t>
            </a:r>
            <a:r>
              <a:rPr lang="en-US" dirty="0" err="1"/>
              <a:t>DdoS</a:t>
            </a:r>
            <a:endParaRPr lang="en-US" dirty="0"/>
          </a:p>
          <a:p>
            <a:endParaRPr lang="pt-BR" dirty="0"/>
          </a:p>
        </p:txBody>
      </p:sp>
      <p:graphicFrame>
        <p:nvGraphicFramePr>
          <p:cNvPr id="7" name="CaixaDeTexto 4">
            <a:extLst>
              <a:ext uri="{FF2B5EF4-FFF2-40B4-BE49-F238E27FC236}">
                <a16:creationId xmlns:a16="http://schemas.microsoft.com/office/drawing/2014/main" id="{B9CEBF88-4210-E65E-6B37-415BAE260C8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05948929"/>
              </p:ext>
            </p:extLst>
          </p:nvPr>
        </p:nvGraphicFramePr>
        <p:xfrm>
          <a:off x="1460150" y="2327276"/>
          <a:ext cx="9271699" cy="39465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078198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14760C0D-F701-759E-B4A3-E2C0907F400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Ataques de Negação de Serviço</a:t>
            </a:r>
          </a:p>
          <a:p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B4F0CCB-6AC1-D72C-7BB8-BC79FF47C5E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Ataque SYN </a:t>
            </a:r>
            <a:r>
              <a:rPr lang="pt-BR" dirty="0" err="1"/>
              <a:t>Flood</a:t>
            </a:r>
            <a:endParaRPr lang="pt-BR" dirty="0"/>
          </a:p>
          <a:p>
            <a:endParaRPr lang="pt-BR" dirty="0"/>
          </a:p>
        </p:txBody>
      </p:sp>
      <p:graphicFrame>
        <p:nvGraphicFramePr>
          <p:cNvPr id="7" name="CaixaDeTexto 4">
            <a:extLst>
              <a:ext uri="{FF2B5EF4-FFF2-40B4-BE49-F238E27FC236}">
                <a16:creationId xmlns:a16="http://schemas.microsoft.com/office/drawing/2014/main" id="{1FD45C2B-0B64-B770-E7B1-1AB6A09FCDC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70614703"/>
              </p:ext>
            </p:extLst>
          </p:nvPr>
        </p:nvGraphicFramePr>
        <p:xfrm>
          <a:off x="1030583" y="2639114"/>
          <a:ext cx="10142241" cy="31393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8917241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14760C0D-F701-759E-B4A3-E2C0907F400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Ataques de Negação de Serviço</a:t>
            </a:r>
          </a:p>
          <a:p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B4F0CCB-6AC1-D72C-7BB8-BC79FF47C5E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Ataque SYN </a:t>
            </a:r>
            <a:r>
              <a:rPr lang="pt-BR" dirty="0" err="1"/>
              <a:t>Flood</a:t>
            </a:r>
            <a:endParaRPr lang="pt-BR" dirty="0"/>
          </a:p>
          <a:p>
            <a:endParaRPr lang="pt-BR" dirty="0"/>
          </a:p>
        </p:txBody>
      </p:sp>
      <p:pic>
        <p:nvPicPr>
          <p:cNvPr id="5" name="Imagem 4" descr="Diagrama&#10;&#10;Descrição gerada automaticamente">
            <a:extLst>
              <a:ext uri="{FF2B5EF4-FFF2-40B4-BE49-F238E27FC236}">
                <a16:creationId xmlns:a16="http://schemas.microsoft.com/office/drawing/2014/main" id="{F9E0FDDC-6120-11DA-348A-82F6DC8C46B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81352" y="2634712"/>
            <a:ext cx="6229296" cy="3125576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263A74D5-2957-D37C-00DB-C47F3BCB3578}"/>
              </a:ext>
            </a:extLst>
          </p:cNvPr>
          <p:cNvSpPr txBox="1"/>
          <p:nvPr/>
        </p:nvSpPr>
        <p:spPr>
          <a:xfrm>
            <a:off x="3046709" y="6012190"/>
            <a:ext cx="609858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 dirty="0">
                <a:solidFill>
                  <a:schemeClr val="bg2">
                    <a:lumMod val="25000"/>
                  </a:schemeClr>
                </a:solidFill>
              </a:rPr>
              <a:t>SYN </a:t>
            </a:r>
            <a:r>
              <a:rPr lang="pt-BR" sz="1400" dirty="0" err="1">
                <a:solidFill>
                  <a:schemeClr val="bg2">
                    <a:lumMod val="25000"/>
                  </a:schemeClr>
                </a:solidFill>
              </a:rPr>
              <a:t>Flood</a:t>
            </a:r>
            <a:r>
              <a:rPr lang="pt-BR" sz="1400" dirty="0">
                <a:solidFill>
                  <a:schemeClr val="bg2">
                    <a:lumMod val="25000"/>
                  </a:schemeClr>
                </a:solidFill>
              </a:rPr>
              <a:t>, ou Inundação de SYN.</a:t>
            </a:r>
          </a:p>
          <a:p>
            <a:pPr algn="ctr"/>
            <a:endParaRPr lang="pt-BR" sz="1400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548708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14760C0D-F701-759E-B4A3-E2C0907F400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Ataques de Negação de Serviço</a:t>
            </a:r>
          </a:p>
          <a:p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B4F0CCB-6AC1-D72C-7BB8-BC79FF47C5E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/>
              <a:t>UDP </a:t>
            </a:r>
            <a:r>
              <a:rPr lang="pt-BR" dirty="0" err="1"/>
              <a:t>Reflection</a:t>
            </a:r>
            <a:endParaRPr lang="pt-BR" dirty="0"/>
          </a:p>
          <a:p>
            <a:endParaRPr lang="pt-BR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64CDB7F9-02A0-145F-5C11-13238CE9EA6A}"/>
              </a:ext>
            </a:extLst>
          </p:cNvPr>
          <p:cNvSpPr txBox="1"/>
          <p:nvPr/>
        </p:nvSpPr>
        <p:spPr>
          <a:xfrm>
            <a:off x="1019174" y="2252485"/>
            <a:ext cx="1015365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O protocolo UDP (User </a:t>
            </a:r>
            <a:r>
              <a:rPr lang="pt-BR" dirty="0" err="1">
                <a:solidFill>
                  <a:schemeClr val="bg2">
                    <a:lumMod val="25000"/>
                  </a:schemeClr>
                </a:solidFill>
              </a:rPr>
              <a:t>Datagram</a:t>
            </a:r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pt-BR" dirty="0" err="1">
                <a:solidFill>
                  <a:schemeClr val="bg2">
                    <a:lumMod val="25000"/>
                  </a:schemeClr>
                </a:solidFill>
              </a:rPr>
              <a:t>Protocol</a:t>
            </a:r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), diferentemente do protocolo TCP, não é orientado a conexão.</a:t>
            </a:r>
          </a:p>
          <a:p>
            <a:endParaRPr lang="pt-BR" dirty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pt-BR" b="0" i="0" dirty="0">
                <a:solidFill>
                  <a:schemeClr val="bg2">
                    <a:lumMod val="25000"/>
                  </a:schemeClr>
                </a:solidFill>
                <a:effectLst/>
              </a:rPr>
              <a:t>Além disso, não existe a necessidade de nenhum procedimento como o </a:t>
            </a:r>
            <a:r>
              <a:rPr lang="pt-BR" b="0" i="1" dirty="0">
                <a:solidFill>
                  <a:schemeClr val="bg2">
                    <a:lumMod val="25000"/>
                  </a:schemeClr>
                </a:solidFill>
                <a:effectLst/>
              </a:rPr>
              <a:t>3-way </a:t>
            </a:r>
            <a:r>
              <a:rPr lang="pt-BR" b="0" i="1" dirty="0" err="1">
                <a:solidFill>
                  <a:schemeClr val="bg2">
                    <a:lumMod val="25000"/>
                  </a:schemeClr>
                </a:solidFill>
                <a:effectLst/>
              </a:rPr>
              <a:t>handshake</a:t>
            </a:r>
            <a:r>
              <a:rPr lang="pt-BR" b="0" i="0" dirty="0">
                <a:solidFill>
                  <a:schemeClr val="bg2">
                    <a:lumMod val="25000"/>
                  </a:schemeClr>
                </a:solidFill>
                <a:effectLst/>
              </a:rPr>
              <a:t>.</a:t>
            </a:r>
            <a:endParaRPr lang="pt-BR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9" name="Imagem 8" descr="Diagrama&#10;&#10;Descrição gerada automaticamente">
            <a:extLst>
              <a:ext uri="{FF2B5EF4-FFF2-40B4-BE49-F238E27FC236}">
                <a16:creationId xmlns:a16="http://schemas.microsoft.com/office/drawing/2014/main" id="{5F7D168F-6ABA-7ED2-E7FD-D2A7DEB8A3B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94194" y="3682186"/>
            <a:ext cx="5203610" cy="2543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74194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14760C0D-F701-759E-B4A3-E2C0907F400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Ataques de Negação de Serviço</a:t>
            </a:r>
          </a:p>
          <a:p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B4F0CCB-6AC1-D72C-7BB8-BC79FF47C5E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/>
              <a:t>UDP </a:t>
            </a:r>
            <a:r>
              <a:rPr lang="pt-BR" dirty="0" err="1"/>
              <a:t>Reflection</a:t>
            </a:r>
            <a:endParaRPr lang="pt-BR" dirty="0"/>
          </a:p>
          <a:p>
            <a:endParaRPr lang="pt-BR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2A60162C-AD8F-BAB8-6C4A-BCF2D64796BC}"/>
              </a:ext>
            </a:extLst>
          </p:cNvPr>
          <p:cNvSpPr txBox="1"/>
          <p:nvPr/>
        </p:nvSpPr>
        <p:spPr>
          <a:xfrm>
            <a:off x="1019175" y="2327276"/>
            <a:ext cx="101536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0" i="0" dirty="0">
                <a:solidFill>
                  <a:schemeClr val="bg2">
                    <a:lumMod val="25000"/>
                  </a:schemeClr>
                </a:solidFill>
                <a:effectLst/>
              </a:rPr>
              <a:t>Um ataque de </a:t>
            </a:r>
            <a:r>
              <a:rPr lang="pt-BR" b="0" i="1" dirty="0">
                <a:solidFill>
                  <a:schemeClr val="bg2">
                    <a:lumMod val="25000"/>
                  </a:schemeClr>
                </a:solidFill>
                <a:effectLst/>
              </a:rPr>
              <a:t>UDP </a:t>
            </a:r>
            <a:r>
              <a:rPr lang="pt-BR" b="0" i="1" dirty="0" err="1">
                <a:solidFill>
                  <a:schemeClr val="bg2">
                    <a:lumMod val="25000"/>
                  </a:schemeClr>
                </a:solidFill>
                <a:effectLst/>
              </a:rPr>
              <a:t>reflection</a:t>
            </a:r>
            <a:r>
              <a:rPr lang="pt-BR" b="0" i="0" dirty="0">
                <a:solidFill>
                  <a:schemeClr val="bg2">
                    <a:lumMod val="25000"/>
                  </a:schemeClr>
                </a:solidFill>
                <a:effectLst/>
              </a:rPr>
              <a:t> pode ser feito enviando pacotes para um servidor que possua algum serviço de </a:t>
            </a:r>
            <a:r>
              <a:rPr lang="pt-BR" b="0" i="1" dirty="0">
                <a:solidFill>
                  <a:schemeClr val="bg2">
                    <a:lumMod val="25000"/>
                  </a:schemeClr>
                </a:solidFill>
                <a:effectLst/>
              </a:rPr>
              <a:t>UDP</a:t>
            </a:r>
            <a:r>
              <a:rPr lang="pt-BR" b="0" i="0" dirty="0">
                <a:solidFill>
                  <a:schemeClr val="bg2">
                    <a:lumMod val="25000"/>
                  </a:schemeClr>
                </a:solidFill>
                <a:effectLst/>
              </a:rPr>
              <a:t> falsificando o endereço de origem.</a:t>
            </a:r>
            <a:endParaRPr lang="pt-BR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8" name="Imagem 7" descr="Diagrama&#10;&#10;Descrição gerada automaticamente">
            <a:extLst>
              <a:ext uri="{FF2B5EF4-FFF2-40B4-BE49-F238E27FC236}">
                <a16:creationId xmlns:a16="http://schemas.microsoft.com/office/drawing/2014/main" id="{EF897CC8-115A-A405-C123-80BD6FA4D74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98768" y="3429000"/>
            <a:ext cx="4994464" cy="284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7917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B5B182C2-962C-1C72-C43C-49EFC42D044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Ataques de Negação de Serviço</a:t>
            </a:r>
          </a:p>
          <a:p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6ECF1B0-856A-72C9-FBFB-E9E2BB90080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Fator de amplificação</a:t>
            </a:r>
          </a:p>
          <a:p>
            <a:endParaRPr lang="pt-BR" dirty="0"/>
          </a:p>
        </p:txBody>
      </p:sp>
      <p:graphicFrame>
        <p:nvGraphicFramePr>
          <p:cNvPr id="7" name="CaixaDeTexto 4">
            <a:extLst>
              <a:ext uri="{FF2B5EF4-FFF2-40B4-BE49-F238E27FC236}">
                <a16:creationId xmlns:a16="http://schemas.microsoft.com/office/drawing/2014/main" id="{8C0CE9A4-B12F-DFB3-ACB0-605F854B859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49696756"/>
              </p:ext>
            </p:extLst>
          </p:nvPr>
        </p:nvGraphicFramePr>
        <p:xfrm>
          <a:off x="1274164" y="2901600"/>
          <a:ext cx="9623685" cy="2974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1812421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3B699A5F-B5A1-42EB-2A72-FFA9163E4B1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Engenharia Social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745DFD9-736D-D034-F6F7-1DE9317A3B8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O que é Engenharia Social?</a:t>
            </a:r>
          </a:p>
          <a:p>
            <a:endParaRPr lang="pt-BR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357B57F2-287D-3556-2692-FB487D5A7A51}"/>
              </a:ext>
            </a:extLst>
          </p:cNvPr>
          <p:cNvSpPr txBox="1"/>
          <p:nvPr/>
        </p:nvSpPr>
        <p:spPr>
          <a:xfrm>
            <a:off x="1019174" y="2649686"/>
            <a:ext cx="849958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>
                <a:solidFill>
                  <a:schemeClr val="bg2">
                    <a:lumMod val="25000"/>
                  </a:schemeClr>
                </a:solidFill>
              </a:rPr>
              <a:t>Engenharia Social: </a:t>
            </a:r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Manipulação psicológica para obter informações confidenciais.</a:t>
            </a:r>
          </a:p>
          <a:p>
            <a:endParaRPr lang="pt-BR" dirty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pt-BR" b="1" dirty="0">
                <a:solidFill>
                  <a:schemeClr val="bg2">
                    <a:lumMod val="25000"/>
                  </a:schemeClr>
                </a:solidFill>
              </a:rPr>
              <a:t>Exploração Emocional: </a:t>
            </a:r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Usa sentimentos como medo, curiosidade e empatia.</a:t>
            </a:r>
          </a:p>
          <a:p>
            <a:endParaRPr lang="pt-BR" dirty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pt-BR" b="1" dirty="0">
                <a:solidFill>
                  <a:schemeClr val="bg2">
                    <a:lumMod val="25000"/>
                  </a:schemeClr>
                </a:solidFill>
              </a:rPr>
              <a:t>Foco no Humano: </a:t>
            </a:r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Ataca o ponto fraco das organizações: as pessoas.</a:t>
            </a:r>
          </a:p>
          <a:p>
            <a:endParaRPr lang="pt-BR" dirty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pt-BR" b="1" dirty="0">
                <a:solidFill>
                  <a:schemeClr val="bg2">
                    <a:lumMod val="25000"/>
                  </a:schemeClr>
                </a:solidFill>
              </a:rPr>
              <a:t>Requer Pesquisa: </a:t>
            </a:r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Entender alvos para eficácia.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5001A19F-D45B-692F-423B-5B2809B70800}"/>
              </a:ext>
            </a:extLst>
          </p:cNvPr>
          <p:cNvSpPr/>
          <p:nvPr/>
        </p:nvSpPr>
        <p:spPr>
          <a:xfrm>
            <a:off x="11172825" y="250722"/>
            <a:ext cx="1019175" cy="6305061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1346709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3B699A5F-B5A1-42EB-2A72-FFA9163E4B1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Engenharia Social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745DFD9-736D-D034-F6F7-1DE9317A3B8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Principais abordagens</a:t>
            </a:r>
          </a:p>
          <a:p>
            <a:endParaRPr lang="pt-BR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56979396-B355-00A7-7E2E-37F331C26D5D}"/>
              </a:ext>
            </a:extLst>
          </p:cNvPr>
          <p:cNvSpPr txBox="1"/>
          <p:nvPr/>
        </p:nvSpPr>
        <p:spPr>
          <a:xfrm>
            <a:off x="6472964" y="2262941"/>
            <a:ext cx="4699861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Intimidação: Usando autoridade, explora medo e urgência.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pt-BR" dirty="0">
              <a:solidFill>
                <a:schemeClr val="bg2">
                  <a:lumMod val="2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Persuasão: Lisonja e nomes importantes geram empatia e culpa.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pt-BR" dirty="0">
              <a:solidFill>
                <a:schemeClr val="bg2">
                  <a:lumMod val="2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Bajulação: Constrói relacionamentos a longo prazo para obter confiança e informações.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pt-BR" dirty="0">
              <a:solidFill>
                <a:schemeClr val="bg2">
                  <a:lumMod val="2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Assistência: Fornecer ajuda para obter informações confidenciais.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13697EDA-59E9-F8EA-4059-B997E1378770}"/>
              </a:ext>
            </a:extLst>
          </p:cNvPr>
          <p:cNvSpPr txBox="1"/>
          <p:nvPr/>
        </p:nvSpPr>
        <p:spPr>
          <a:xfrm>
            <a:off x="1019175" y="4940597"/>
            <a:ext cx="469986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Principais Abordagens: Ataques de engenharia social envolvem intimidação, persuasão, bajulação e assistência.</a:t>
            </a:r>
          </a:p>
        </p:txBody>
      </p:sp>
      <p:pic>
        <p:nvPicPr>
          <p:cNvPr id="11" name="Imagem 10" descr="Uma imagem contendo Interface gráfica do usuário&#10;&#10;Descrição gerada automaticamente">
            <a:extLst>
              <a:ext uri="{FF2B5EF4-FFF2-40B4-BE49-F238E27FC236}">
                <a16:creationId xmlns:a16="http://schemas.microsoft.com/office/drawing/2014/main" id="{78BA91C8-658E-7AA9-2A05-2824083B334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54475" y="2262941"/>
            <a:ext cx="3629260" cy="2640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99391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3B699A5F-B5A1-42EB-2A72-FFA9163E4B1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Engenharia Social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745DFD9-736D-D034-F6F7-1DE9317A3B8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 err="1"/>
              <a:t>Phishing</a:t>
            </a:r>
            <a:endParaRPr lang="pt-BR" dirty="0"/>
          </a:p>
          <a:p>
            <a:endParaRPr lang="pt-BR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3C4052E1-A989-7627-E9EE-9CBC8BF3FF91}"/>
              </a:ext>
            </a:extLst>
          </p:cNvPr>
          <p:cNvSpPr txBox="1"/>
          <p:nvPr/>
        </p:nvSpPr>
        <p:spPr>
          <a:xfrm>
            <a:off x="1019175" y="2827199"/>
            <a:ext cx="661008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b="1" dirty="0" err="1">
                <a:solidFill>
                  <a:schemeClr val="bg2">
                    <a:lumMod val="25000"/>
                  </a:schemeClr>
                </a:solidFill>
              </a:rPr>
              <a:t>Phishing</a:t>
            </a:r>
            <a:r>
              <a:rPr lang="pt-BR" b="1" dirty="0">
                <a:solidFill>
                  <a:schemeClr val="bg2">
                    <a:lumMod val="25000"/>
                  </a:schemeClr>
                </a:solidFill>
              </a:rPr>
              <a:t>: </a:t>
            </a:r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Técnica popular de engenharia social via e-mail/mensagens, cria urgência, curiosidade ou medo para obter informações ou instalar malware.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pt-BR" dirty="0">
              <a:solidFill>
                <a:schemeClr val="bg2">
                  <a:lumMod val="2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b="1" dirty="0">
                <a:solidFill>
                  <a:schemeClr val="bg2">
                    <a:lumMod val="25000"/>
                  </a:schemeClr>
                </a:solidFill>
              </a:rPr>
              <a:t>Ataques Genéricos: </a:t>
            </a:r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Geralmente, são fáceis de identificar e bloquear por meio de políticas de firewall.</a:t>
            </a:r>
          </a:p>
        </p:txBody>
      </p:sp>
      <p:pic>
        <p:nvPicPr>
          <p:cNvPr id="8" name="Imagem 7" descr="Brinquedo de lego&#10;&#10;Descrição gerada automaticamente">
            <a:extLst>
              <a:ext uri="{FF2B5EF4-FFF2-40B4-BE49-F238E27FC236}">
                <a16:creationId xmlns:a16="http://schemas.microsoft.com/office/drawing/2014/main" id="{3ADB11DA-5A3B-EC8B-4569-7AF872373C84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48638" y="2157760"/>
            <a:ext cx="3093203" cy="3093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25886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turquoise">
      <a:dk1>
        <a:srgbClr val="00397B"/>
      </a:dk1>
      <a:lt1>
        <a:sysClr val="window" lastClr="FFFFFF"/>
      </a:lt1>
      <a:dk2>
        <a:srgbClr val="1185AA"/>
      </a:dk2>
      <a:lt2>
        <a:srgbClr val="E7E6E6"/>
      </a:lt2>
      <a:accent1>
        <a:srgbClr val="54C8E1"/>
      </a:accent1>
      <a:accent2>
        <a:srgbClr val="9FE8ED"/>
      </a:accent2>
      <a:accent3>
        <a:srgbClr val="E3EFF1"/>
      </a:accent3>
      <a:accent4>
        <a:srgbClr val="F6F8F9"/>
      </a:accent4>
      <a:accent5>
        <a:srgbClr val="892900"/>
      </a:accent5>
      <a:accent6>
        <a:srgbClr val="D06110"/>
      </a:accent6>
      <a:hlink>
        <a:srgbClr val="FFD5BD"/>
      </a:hlink>
      <a:folHlink>
        <a:srgbClr val="FCBCA1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09C68FFAA6024E4FBE5245EFE14C3298" ma:contentTypeVersion="6" ma:contentTypeDescription="Crie um novo documento." ma:contentTypeScope="" ma:versionID="c2f01723a21f77ea3ba6882863f8787d">
  <xsd:schema xmlns:xsd="http://www.w3.org/2001/XMLSchema" xmlns:xs="http://www.w3.org/2001/XMLSchema" xmlns:p="http://schemas.microsoft.com/office/2006/metadata/properties" xmlns:ns2="aba8cfd3-0e2a-498b-9936-afff2b0b9a35" xmlns:ns3="fa6369a1-fbee-4d60-a0aa-f62bc4a54af7" targetNamespace="http://schemas.microsoft.com/office/2006/metadata/properties" ma:root="true" ma:fieldsID="b3947502280aa2c81f14f7fcd9e17c8f" ns2:_="" ns3:_="">
    <xsd:import namespace="aba8cfd3-0e2a-498b-9936-afff2b0b9a35"/>
    <xsd:import namespace="fa6369a1-fbee-4d60-a0aa-f62bc4a54af7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ba8cfd3-0e2a-498b-9936-afff2b0b9a35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a6369a1-fbee-4d60-a0aa-f62bc4a54af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3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9716B6D-9707-4BF3-AF6B-25E2692F3F1C}">
  <ds:schemaRefs>
    <ds:schemaRef ds:uri="http://www.w3.org/XML/1998/namespace"/>
    <ds:schemaRef ds:uri="http://schemas.microsoft.com/office/2006/documentManagement/types"/>
    <ds:schemaRef ds:uri="http://purl.org/dc/terms/"/>
    <ds:schemaRef ds:uri="b017d371-911f-4fdd-abca-ea8ff9772a96"/>
    <ds:schemaRef ds:uri="http://schemas.openxmlformats.org/package/2006/metadata/core-properties"/>
    <ds:schemaRef ds:uri="http://purl.org/dc/elements/1.1/"/>
    <ds:schemaRef ds:uri="http://schemas.microsoft.com/office/2006/metadata/properties"/>
    <ds:schemaRef ds:uri="http://schemas.microsoft.com/office/infopath/2007/PartnerControls"/>
    <ds:schemaRef ds:uri="6ffe2548-0475-49cc-9e90-f51d36b700ed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6B9B703F-E445-46E8-91CF-79700701C123}"/>
</file>

<file path=customXml/itemProps3.xml><?xml version="1.0" encoding="utf-8"?>
<ds:datastoreItem xmlns:ds="http://schemas.openxmlformats.org/officeDocument/2006/customXml" ds:itemID="{BFD83E13-AC61-4D64-A181-537F08F08D8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2297</TotalTime>
  <Words>17253</Words>
  <Application>Microsoft Office PowerPoint</Application>
  <PresentationFormat>Widescreen</PresentationFormat>
  <Paragraphs>1823</Paragraphs>
  <Slides>272</Slides>
  <Notes>0</Notes>
  <HiddenSlides>43</HiddenSlides>
  <MMClips>0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272</vt:i4>
      </vt:variant>
    </vt:vector>
  </HeadingPairs>
  <TitlesOfParts>
    <vt:vector size="281" baseType="lpstr">
      <vt:lpstr>Amasis MT Pro Black</vt:lpstr>
      <vt:lpstr>Arial</vt:lpstr>
      <vt:lpstr>Calibri</vt:lpstr>
      <vt:lpstr>Cambria Math</vt:lpstr>
      <vt:lpstr>Roboto</vt:lpstr>
      <vt:lpstr>Segoe UI</vt:lpstr>
      <vt:lpstr>var(--text-font-family-heading)</vt:lpstr>
      <vt:lpstr>Wingdings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Ramany Domingos Oliveira</dc:creator>
  <cp:lastModifiedBy>Ramany Domingos Oliveira</cp:lastModifiedBy>
  <cp:revision>20</cp:revision>
  <dcterms:created xsi:type="dcterms:W3CDTF">2023-06-20T11:30:28Z</dcterms:created>
  <dcterms:modified xsi:type="dcterms:W3CDTF">2023-11-03T00:56:45Z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0x01010009C68FFAA6024E4FBE5245EFE14C3298</vt:lpwstr>
  </property>
  <property fmtid="{D5CDD505-2E9C-101B-9397-08002B2CF9AE}" pid="3" name="MediaServiceImageTags">
    <vt:lpwstr/>
  </property>
</Properties>
</file>